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8C6A-A3E4-30BE-F0B9-A9850663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872EE-323B-828F-BF1F-8FE6E3EA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460B-F37F-4DF3-8205-4E48748CFD0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74374-E411-A936-E645-05FF7DC2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B5FB0-C4EF-C23F-066A-000452B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C188-8FF6-4831-B2CE-EC0FBEBD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6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A71C9-C44A-F3E8-64EB-C15B0366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E0BE9-25C2-6E65-C1E3-EABD49680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F8428-B081-4FC8-D852-35C04F25F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D460B-F37F-4DF3-8205-4E48748CFD0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7319-F6E0-E5AC-0DDA-9D344E3FF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63F7-0321-531B-14B1-C6AC9B53D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C188-8FF6-4831-B2CE-EC0FBEBD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BD8972-AAD6-12A1-DA49-3D9AD59A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Fabrica</a:t>
            </a:r>
            <a:r>
              <a:rPr lang="ro-RO" b="1"/>
              <a:t>ț</a:t>
            </a:r>
            <a:r>
              <a:rPr lang="en-US" b="1"/>
              <a:t>ia continu</a:t>
            </a:r>
            <a:r>
              <a:rPr lang="ro-RO" b="1"/>
              <a:t>ă</a:t>
            </a:r>
            <a:r>
              <a:rPr lang="en-US" b="1"/>
              <a:t> </a:t>
            </a:r>
            <a:br>
              <a:rPr lang="en-US" b="1"/>
            </a:br>
            <a:r>
              <a:rPr lang="ro-RO" b="1"/>
              <a:t>î</a:t>
            </a:r>
            <a:r>
              <a:rPr lang="en-US" b="1"/>
              <a:t>n industria farmaceutic</a:t>
            </a:r>
            <a:r>
              <a:rPr lang="ro-RO" b="1"/>
              <a:t>ă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46481-6877-EE48-4704-D263FDB85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6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40675F-6DC6-1D1E-F485-E51E6713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7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. Metode de analiz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ă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ș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i control</a:t>
            </a:r>
            <a:br>
              <a:rPr lang="en-US" sz="360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4E4C3-CCC9-DBE1-2C66-D129578D63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9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8DB5D4-6743-9D62-ECF2-4C194AA5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7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vantaje 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ș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 dezavantaje</a:t>
            </a:r>
            <a:br>
              <a:rPr lang="en-US" sz="360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FCDAF-063C-A4B8-FD83-B4CB950495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43A67-655F-A987-7827-83010084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>
                <a:solidFill>
                  <a:schemeClr val="bg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800" b="1">
                <a:solidFill>
                  <a:schemeClr val="bg2">
                    <a:lumMod val="60000"/>
                    <a:lumOff val="40000"/>
                  </a:schemeClr>
                </a:solidFill>
              </a:rPr>
              <a:t>. Perspective de aplicare </a:t>
            </a:r>
            <a:r>
              <a:rPr lang="ro-RO" sz="2800" b="1">
                <a:solidFill>
                  <a:schemeClr val="bg2">
                    <a:lumMod val="60000"/>
                    <a:lumOff val="40000"/>
                  </a:schemeClr>
                </a:solidFill>
              </a:rPr>
              <a:t>î</a:t>
            </a:r>
            <a:r>
              <a:rPr lang="en-US" sz="2800" b="1">
                <a:solidFill>
                  <a:schemeClr val="bg2">
                    <a:lumMod val="60000"/>
                    <a:lumOff val="40000"/>
                  </a:schemeClr>
                </a:solidFill>
              </a:rPr>
              <a:t>n cadrul </a:t>
            </a:r>
            <a:r>
              <a:rPr lang="ro-RO" sz="2800" b="1">
                <a:solidFill>
                  <a:schemeClr val="bg2">
                    <a:lumMod val="60000"/>
                    <a:lumOff val="40000"/>
                  </a:schemeClr>
                </a:solidFill>
              </a:rPr>
              <a:t>companiei</a:t>
            </a:r>
            <a:br>
              <a:rPr lang="en-US" sz="360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73134-5D2E-C2DD-9C03-B180EB2BA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8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37BF4D-EC0C-279D-C475-76F44029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BA7ED-6B12-E328-CAAB-065A60130B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A1599A-98F4-7556-3AF2-143753D2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Cuprins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CC489-B6E5-2639-6CD9-94B55057E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DF14F-8E9D-814D-2E80-F2D94506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solidFill>
                  <a:schemeClr val="bg2">
                    <a:lumMod val="60000"/>
                    <a:lumOff val="40000"/>
                  </a:schemeClr>
                </a:solidFill>
              </a:rPr>
              <a:t>1. Introducere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AFF22-4F19-DF82-6E7E-F99C8E3EB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D2D377-C30A-915A-8057-90AC6120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DF330-E8C4-BA87-4D1C-AC684CD2B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627D2A-AAA8-6536-BFFA-997953C3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8EE63-DFFB-6B9F-9F5F-0A49C43696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5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18B6B1-D6EC-7361-904F-B3A5173F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Fabrica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ț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ia continu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ă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 vs fabrica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ț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ia 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î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n seri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6C4D8-73C9-C404-3C53-5401D8320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9A2E8-A28A-2D46-6025-F2CBB828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61A80-B2EF-4568-3548-60E2C037D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3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A0C5B-53CB-5CD9-1052-CC7CCAA0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5. Aspecte 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dificile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î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n implementarea fabrica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ț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iei continue</a:t>
            </a:r>
            <a:endParaRPr 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D84F4-1701-32BC-D5F5-561C697D3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611B11-5F9A-88A9-7344-223EA00B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ro-RO" sz="2000" b="1">
                <a:solidFill>
                  <a:schemeClr val="bg2">
                    <a:lumMod val="60000"/>
                    <a:lumOff val="40000"/>
                  </a:schemeClr>
                </a:solidFill>
              </a:rPr>
              <a:t>Exemple de e</a:t>
            </a:r>
            <a:r>
              <a:rPr lang="en-US" sz="2000" b="1">
                <a:solidFill>
                  <a:schemeClr val="bg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chipamente</a:t>
            </a:r>
            <a:endParaRPr lang="en-US" sz="2500" i="1" dirty="0"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B91E3-76B4-7FFA-96BD-22B778BEF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Fabricația continuă  în industria farmaceutică</vt:lpstr>
      <vt:lpstr>Cuprins</vt:lpstr>
      <vt:lpstr>1. Introducere</vt:lpstr>
      <vt:lpstr>PowerPoint Presentation</vt:lpstr>
      <vt:lpstr>PowerPoint Presentation</vt:lpstr>
      <vt:lpstr>4. Fabricația continuă vs fabricația în serie</vt:lpstr>
      <vt:lpstr>PowerPoint Presentation</vt:lpstr>
      <vt:lpstr>5. Aspecte dificile în implementarea fabricației continue</vt:lpstr>
      <vt:lpstr>6. Exemple de echipamente</vt:lpstr>
      <vt:lpstr>7. Metode de analiză și control </vt:lpstr>
      <vt:lpstr>7. Avantaje și dezavantaje </vt:lpstr>
      <vt:lpstr>8. Perspective de aplicare în cadrul companiei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Raluca Lisman</dc:creator>
  <cp:lastModifiedBy>Raluca Lisman</cp:lastModifiedBy>
  <cp:revision>1</cp:revision>
  <dcterms:created xsi:type="dcterms:W3CDTF">2024-07-11T06:01:22Z</dcterms:created>
  <dcterms:modified xsi:type="dcterms:W3CDTF">2024-07-11T06:01:22Z</dcterms:modified>
</cp:coreProperties>
</file>