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ink/ink1.xml" ContentType="application/inkml+xml"/>
  <Override PartName="/ppt/ink/ink2.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31.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32.xml" ContentType="application/vnd.openxmlformats-officedocument.presentationml.notesSlide+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33.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6"/>
  </p:notesMasterIdLst>
  <p:handoutMasterIdLst>
    <p:handoutMasterId r:id="rId47"/>
  </p:handoutMasterIdLst>
  <p:sldIdLst>
    <p:sldId id="292" r:id="rId5"/>
    <p:sldId id="318" r:id="rId6"/>
    <p:sldId id="314" r:id="rId7"/>
    <p:sldId id="277" r:id="rId8"/>
    <p:sldId id="329" r:id="rId9"/>
    <p:sldId id="296" r:id="rId10"/>
    <p:sldId id="350" r:id="rId11"/>
    <p:sldId id="304" r:id="rId12"/>
    <p:sldId id="360" r:id="rId13"/>
    <p:sldId id="362" r:id="rId14"/>
    <p:sldId id="321" r:id="rId15"/>
    <p:sldId id="322" r:id="rId16"/>
    <p:sldId id="323" r:id="rId17"/>
    <p:sldId id="324" r:id="rId18"/>
    <p:sldId id="325" r:id="rId19"/>
    <p:sldId id="327" r:id="rId20"/>
    <p:sldId id="351" r:id="rId21"/>
    <p:sldId id="315" r:id="rId22"/>
    <p:sldId id="319" r:id="rId23"/>
    <p:sldId id="352" r:id="rId24"/>
    <p:sldId id="355" r:id="rId25"/>
    <p:sldId id="356" r:id="rId26"/>
    <p:sldId id="357" r:id="rId27"/>
    <p:sldId id="364" r:id="rId28"/>
    <p:sldId id="332" r:id="rId29"/>
    <p:sldId id="334" r:id="rId30"/>
    <p:sldId id="335" r:id="rId31"/>
    <p:sldId id="338" r:id="rId32"/>
    <p:sldId id="340" r:id="rId33"/>
    <p:sldId id="342" r:id="rId34"/>
    <p:sldId id="343" r:id="rId35"/>
    <p:sldId id="305" r:id="rId36"/>
    <p:sldId id="363" r:id="rId37"/>
    <p:sldId id="310" r:id="rId38"/>
    <p:sldId id="285" r:id="rId39"/>
    <p:sldId id="311" r:id="rId40"/>
    <p:sldId id="312" r:id="rId41"/>
    <p:sldId id="320" r:id="rId42"/>
    <p:sldId id="283" r:id="rId43"/>
    <p:sldId id="276" r:id="rId44"/>
    <p:sldId id="365" r:id="rId4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ere" id="{89CCB8C6-0A91-48F8-8718-84B169BECE2B}">
          <p14:sldIdLst>
            <p14:sldId id="292"/>
            <p14:sldId id="318"/>
            <p14:sldId id="314"/>
          </p14:sldIdLst>
        </p14:section>
        <p14:section name="Preventia" id="{7E13E8B0-087E-4E0E-889D-DCD41B273FE8}">
          <p14:sldIdLst>
            <p14:sldId id="277"/>
            <p14:sldId id="329"/>
            <p14:sldId id="296"/>
            <p14:sldId id="350"/>
            <p14:sldId id="304"/>
            <p14:sldId id="360"/>
            <p14:sldId id="362"/>
          </p14:sldIdLst>
        </p14:section>
        <p14:section name="Terapii curative" id="{FB3673DF-163B-4704-959F-B6D7A1DF7EE9}">
          <p14:sldIdLst>
            <p14:sldId id="321"/>
            <p14:sldId id="322"/>
            <p14:sldId id="323"/>
            <p14:sldId id="324"/>
            <p14:sldId id="325"/>
            <p14:sldId id="327"/>
          </p14:sldIdLst>
        </p14:section>
        <p14:section name="Med personalizata" id="{34F5554F-B236-4FBA-8F71-C11D28A7EEAF}">
          <p14:sldIdLst>
            <p14:sldId id="351"/>
            <p14:sldId id="315"/>
            <p14:sldId id="319"/>
            <p14:sldId id="352"/>
            <p14:sldId id="355"/>
            <p14:sldId id="356"/>
            <p14:sldId id="357"/>
            <p14:sldId id="364"/>
          </p14:sldIdLst>
        </p14:section>
        <p14:section name="Terapie digitala" id="{A0C99A4C-B1A2-483B-BDC3-33D326A29A37}">
          <p14:sldIdLst>
            <p14:sldId id="332"/>
            <p14:sldId id="334"/>
            <p14:sldId id="335"/>
            <p14:sldId id="338"/>
            <p14:sldId id="340"/>
            <p14:sldId id="342"/>
            <p14:sldId id="343"/>
            <p14:sldId id="305"/>
          </p14:sldIdLst>
        </p14:section>
        <p14:section name="Nanotehnologii" id="{7DC54B3A-5946-4BCC-BA58-5B00BE14342A}">
          <p14:sldIdLst>
            <p14:sldId id="363"/>
            <p14:sldId id="310"/>
            <p14:sldId id="285"/>
            <p14:sldId id="311"/>
            <p14:sldId id="312"/>
            <p14:sldId id="320"/>
          </p14:sldIdLst>
        </p14:section>
        <p14:section name="Concluzii" id="{603BF606-3C74-4C49-93AF-E7313A29FDCC}">
          <p14:sldIdLst>
            <p14:sldId id="283"/>
            <p14:sldId id="276"/>
            <p14:sldId id="365"/>
          </p14:sldIdLst>
        </p14:section>
      </p14:sectionLst>
    </p:ext>
    <p:ext uri="{EFAFB233-063F-42B5-8137-9DF3F51BA10A}">
      <p15:sldGuideLst xmlns:p15="http://schemas.microsoft.com/office/powerpoint/2012/main">
        <p15:guide id="1" orient="horz" pos="1536" userDrawn="1">
          <p15:clr>
            <a:srgbClr val="A4A3A4"/>
          </p15:clr>
        </p15:guide>
        <p15:guide id="2" pos="31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80808"/>
    <a:srgbClr val="263E5A"/>
    <a:srgbClr val="FCBB7A"/>
    <a:srgbClr val="C95B3A"/>
    <a:srgbClr val="FFFFFF"/>
    <a:srgbClr val="AEC2D8"/>
    <a:srgbClr val="446992"/>
    <a:srgbClr val="98432A"/>
    <a:srgbClr val="D84400"/>
    <a:srgbClr val="4467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89591" autoAdjust="0"/>
  </p:normalViewPr>
  <p:slideViewPr>
    <p:cSldViewPr snapToGrid="0" showGuides="1">
      <p:cViewPr varScale="1">
        <p:scale>
          <a:sx n="102" d="100"/>
          <a:sy n="102" d="100"/>
        </p:scale>
        <p:origin x="876" y="114"/>
      </p:cViewPr>
      <p:guideLst>
        <p:guide orient="horz" pos="1536"/>
        <p:guide pos="312"/>
      </p:guideLst>
    </p:cSldViewPr>
  </p:slideViewPr>
  <p:outlineViewPr>
    <p:cViewPr>
      <p:scale>
        <a:sx n="33" d="100"/>
        <a:sy n="33" d="100"/>
      </p:scale>
      <p:origin x="0" y="-1616"/>
    </p:cViewPr>
  </p:outlineViewPr>
  <p:notesTextViewPr>
    <p:cViewPr>
      <p:scale>
        <a:sx n="1" d="1"/>
        <a:sy n="1" d="1"/>
      </p:scale>
      <p:origin x="0" y="0"/>
    </p:cViewPr>
  </p:notesTextViewPr>
  <p:sorterViewPr>
    <p:cViewPr>
      <p:scale>
        <a:sx n="150" d="100"/>
        <a:sy n="150" d="100"/>
      </p:scale>
      <p:origin x="0" y="0"/>
    </p:cViewPr>
  </p:sorterViewPr>
  <p:notesViewPr>
    <p:cSldViewPr snapToGrid="0">
      <p:cViewPr varScale="1">
        <p:scale>
          <a:sx n="58" d="100"/>
          <a:sy n="58" d="100"/>
        </p:scale>
        <p:origin x="2491"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1.5672177534920728E-2"/>
          <c:y val="3.1602952896669652E-2"/>
          <c:w val="0.95690151177896798"/>
          <c:h val="0.80844289740034603"/>
        </c:manualLayout>
      </c:layout>
      <c:barChart>
        <c:barDir val="col"/>
        <c:grouping val="clustered"/>
        <c:varyColors val="0"/>
        <c:ser>
          <c:idx val="0"/>
          <c:order val="0"/>
          <c:tx>
            <c:strRef>
              <c:f>Sheet1!$B$1</c:f>
              <c:strCache>
                <c:ptCount val="1"/>
                <c:pt idx="0">
                  <c:v>Series 1</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2020</c:v>
                </c:pt>
                <c:pt idx="1">
                  <c:v>2021</c:v>
                </c:pt>
                <c:pt idx="2">
                  <c:v>2022</c:v>
                </c:pt>
                <c:pt idx="3">
                  <c:v>2023</c:v>
                </c:pt>
                <c:pt idx="4">
                  <c:v>2024</c:v>
                </c:pt>
                <c:pt idx="5">
                  <c:v>2025</c:v>
                </c:pt>
              </c:numCache>
            </c:numRef>
          </c:cat>
          <c:val>
            <c:numRef>
              <c:f>Sheet1!$B$2:$B$7</c:f>
              <c:numCache>
                <c:formatCode>General</c:formatCode>
                <c:ptCount val="6"/>
                <c:pt idx="0">
                  <c:v>22.5</c:v>
                </c:pt>
                <c:pt idx="1">
                  <c:v>44</c:v>
                </c:pt>
                <c:pt idx="2">
                  <c:v>90.2</c:v>
                </c:pt>
                <c:pt idx="3">
                  <c:v>177.8</c:v>
                </c:pt>
                <c:pt idx="4">
                  <c:v>335.9</c:v>
                </c:pt>
                <c:pt idx="5">
                  <c:v>652.4</c:v>
                </c:pt>
              </c:numCache>
            </c:numRef>
          </c:val>
          <c:extLst>
            <c:ext xmlns:c16="http://schemas.microsoft.com/office/drawing/2014/chart" uri="{C3380CC4-5D6E-409C-BE32-E72D297353CC}">
              <c16:uniqueId val="{00000000-08B8-4835-8D1A-4AD9204334F7}"/>
            </c:ext>
          </c:extLst>
        </c:ser>
        <c:dLbls>
          <c:dLblPos val="outEnd"/>
          <c:showLegendKey val="0"/>
          <c:showVal val="1"/>
          <c:showCatName val="0"/>
          <c:showSerName val="0"/>
          <c:showPercent val="0"/>
          <c:showBubbleSize val="0"/>
        </c:dLbls>
        <c:gapWidth val="100"/>
        <c:overlap val="-24"/>
        <c:axId val="1401741647"/>
        <c:axId val="1401757007"/>
      </c:barChart>
      <c:catAx>
        <c:axId val="1401741647"/>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ro-RO" sz="1600" b="1" i="0" u="none" strike="noStrike" kern="1200" baseline="0" dirty="0">
                    <a:solidFill>
                      <a:schemeClr val="tx1"/>
                    </a:solidFill>
                  </a:rPr>
                  <a:t>Număr utilizatori pe an, în milioane</a:t>
                </a:r>
                <a:endParaRPr lang="en-US" sz="1600" b="1" i="0" u="none" strike="noStrike" kern="1200" baseline="0" dirty="0">
                  <a:solidFill>
                    <a:schemeClr val="tx1"/>
                  </a:solidFill>
                </a:endParaRPr>
              </a:p>
            </c:rich>
          </c:tx>
          <c:layout>
            <c:manualLayout>
              <c:xMode val="edge"/>
              <c:yMode val="edge"/>
              <c:x val="0.30208492407477844"/>
              <c:y val="6.1650868583520362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01757007"/>
        <c:crosses val="autoZero"/>
        <c:auto val="1"/>
        <c:lblAlgn val="ctr"/>
        <c:lblOffset val="100"/>
        <c:noMultiLvlLbl val="0"/>
      </c:catAx>
      <c:valAx>
        <c:axId val="1401757007"/>
        <c:scaling>
          <c:orientation val="minMax"/>
        </c:scaling>
        <c:delete val="1"/>
        <c:axPos val="l"/>
        <c:numFmt formatCode="General" sourceLinked="1"/>
        <c:majorTickMark val="none"/>
        <c:minorTickMark val="none"/>
        <c:tickLblPos val="nextTo"/>
        <c:crossAx val="14017416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4DEF16-DE1F-4462-8E4B-B5B2A9002909}" type="doc">
      <dgm:prSet loTypeId="urn:microsoft.com/office/officeart/2008/layout/HorizontalMultiLevelHierarchy" loCatId="hierarchy" qsTypeId="urn:microsoft.com/office/officeart/2005/8/quickstyle/simple4" qsCatId="simple" csTypeId="urn:microsoft.com/office/officeart/2005/8/colors/accent1_4" csCatId="accent1" phldr="1"/>
      <dgm:spPr/>
      <dgm:t>
        <a:bodyPr/>
        <a:lstStyle/>
        <a:p>
          <a:endParaRPr lang="en-US"/>
        </a:p>
      </dgm:t>
    </dgm:pt>
    <dgm:pt modelId="{BD736028-8224-455E-8BBF-CDE251174A75}">
      <dgm:prSet phldrT="[Text]" custT="1"/>
      <dgm:spPr/>
      <dgm:t>
        <a:bodyPr/>
        <a:lstStyle/>
        <a:p>
          <a:r>
            <a:rPr lang="ro-RO" sz="2500" b="1" dirty="0"/>
            <a:t>Prevenție</a:t>
          </a:r>
          <a:endParaRPr lang="en-US" sz="2500" b="1" dirty="0"/>
        </a:p>
      </dgm:t>
    </dgm:pt>
    <dgm:pt modelId="{CBEA91BF-FDFF-47EB-A438-8691E61B615E}" type="parTrans" cxnId="{91AA7282-7D84-4B49-AC06-82D4A73BFF91}">
      <dgm:prSet/>
      <dgm:spPr/>
      <dgm:t>
        <a:bodyPr/>
        <a:lstStyle/>
        <a:p>
          <a:endParaRPr lang="en-US"/>
        </a:p>
      </dgm:t>
    </dgm:pt>
    <dgm:pt modelId="{10337932-BDDF-4F3C-B595-491EF5A18807}" type="sibTrans" cxnId="{91AA7282-7D84-4B49-AC06-82D4A73BFF91}">
      <dgm:prSet/>
      <dgm:spPr/>
      <dgm:t>
        <a:bodyPr/>
        <a:lstStyle/>
        <a:p>
          <a:endParaRPr lang="en-US"/>
        </a:p>
      </dgm:t>
    </dgm:pt>
    <dgm:pt modelId="{BBAA71CC-2E29-4CDB-BB5C-B0A6F82135B0}" type="asst">
      <dgm:prSet phldrT="[Text]" custT="1"/>
      <dgm:spPr>
        <a:solidFill>
          <a:schemeClr val="accent6"/>
        </a:solidFill>
      </dgm:spPr>
      <dgm:t>
        <a:bodyPr/>
        <a:lstStyle/>
        <a:p>
          <a:r>
            <a:rPr lang="ro-RO" sz="2000" b="1"/>
            <a:t>Primară</a:t>
          </a:r>
          <a:endParaRPr lang="en-US" sz="2000" b="1"/>
        </a:p>
      </dgm:t>
    </dgm:pt>
    <dgm:pt modelId="{5E953FFD-DCEF-484B-9387-E0A4C4C1CFE9}" type="parTrans" cxnId="{C7FC2A56-EB2F-4115-92E9-401CFC6C7D35}">
      <dgm:prSet/>
      <dgm:spPr/>
      <dgm:t>
        <a:bodyPr/>
        <a:lstStyle/>
        <a:p>
          <a:endParaRPr lang="en-US"/>
        </a:p>
      </dgm:t>
    </dgm:pt>
    <dgm:pt modelId="{D15FF37C-EC3E-4885-9582-80E3AD6FD950}" type="sibTrans" cxnId="{C7FC2A56-EB2F-4115-92E9-401CFC6C7D35}">
      <dgm:prSet/>
      <dgm:spPr/>
      <dgm:t>
        <a:bodyPr/>
        <a:lstStyle/>
        <a:p>
          <a:endParaRPr lang="en-US"/>
        </a:p>
      </dgm:t>
    </dgm:pt>
    <dgm:pt modelId="{820233D6-7F24-4C73-AE97-398A3A1C98C4}">
      <dgm:prSet phldrT="[Text]" custT="1"/>
      <dgm:spPr>
        <a:solidFill>
          <a:schemeClr val="accent5"/>
        </a:solidFill>
      </dgm:spPr>
      <dgm:t>
        <a:bodyPr/>
        <a:lstStyle/>
        <a:p>
          <a:r>
            <a:rPr lang="ro-RO" sz="1800" b="1" dirty="0"/>
            <a:t>Dietă</a:t>
          </a:r>
          <a:endParaRPr lang="en-US" sz="1800" b="1" dirty="0"/>
        </a:p>
      </dgm:t>
    </dgm:pt>
    <dgm:pt modelId="{A506DC55-0111-4303-A2F4-15FB005CC284}" type="parTrans" cxnId="{86250CF4-3C53-47AE-A66D-433749F75B83}">
      <dgm:prSet/>
      <dgm:spPr/>
      <dgm:t>
        <a:bodyPr/>
        <a:lstStyle/>
        <a:p>
          <a:endParaRPr lang="en-US"/>
        </a:p>
      </dgm:t>
    </dgm:pt>
    <dgm:pt modelId="{FDA59A26-69C4-425B-9E91-37E02ACDF273}" type="sibTrans" cxnId="{86250CF4-3C53-47AE-A66D-433749F75B83}">
      <dgm:prSet/>
      <dgm:spPr/>
      <dgm:t>
        <a:bodyPr/>
        <a:lstStyle/>
        <a:p>
          <a:endParaRPr lang="en-US"/>
        </a:p>
      </dgm:t>
    </dgm:pt>
    <dgm:pt modelId="{D08840F3-A24D-4832-BF36-B3B8681ACF73}">
      <dgm:prSet phldrT="[Text]" custT="1"/>
      <dgm:spPr>
        <a:solidFill>
          <a:srgbClr val="44668D"/>
        </a:solidFill>
        <a:ln>
          <a:noFill/>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ro-RO" sz="1800" b="1" kern="1200" dirty="0">
              <a:solidFill>
                <a:srgbClr val="FFFFFF"/>
              </a:solidFill>
              <a:latin typeface="Abadi"/>
              <a:ea typeface="+mn-ea"/>
              <a:cs typeface="+mn-cs"/>
            </a:rPr>
            <a:t>Sport</a:t>
          </a:r>
          <a:endParaRPr lang="en-US" sz="1800" b="1" kern="1200" dirty="0">
            <a:solidFill>
              <a:srgbClr val="FFFFFF"/>
            </a:solidFill>
            <a:latin typeface="Abadi"/>
            <a:ea typeface="+mn-ea"/>
            <a:cs typeface="+mn-cs"/>
          </a:endParaRPr>
        </a:p>
      </dgm:t>
    </dgm:pt>
    <dgm:pt modelId="{1F8A98BF-4C83-455E-99CE-A5ED3D90035C}" type="parTrans" cxnId="{27C85D78-3F73-4B54-A8D2-FB6F4CCD50EE}">
      <dgm:prSet/>
      <dgm:spPr/>
      <dgm:t>
        <a:bodyPr/>
        <a:lstStyle/>
        <a:p>
          <a:endParaRPr lang="en-US"/>
        </a:p>
      </dgm:t>
    </dgm:pt>
    <dgm:pt modelId="{3E583DB3-D0B9-47BC-BFFA-C532ECF9AB84}" type="sibTrans" cxnId="{27C85D78-3F73-4B54-A8D2-FB6F4CCD50EE}">
      <dgm:prSet/>
      <dgm:spPr/>
      <dgm:t>
        <a:bodyPr/>
        <a:lstStyle/>
        <a:p>
          <a:endParaRPr lang="en-US"/>
        </a:p>
      </dgm:t>
    </dgm:pt>
    <dgm:pt modelId="{06874FCA-7EC2-41B4-ABE2-A5AF3B6955FE}">
      <dgm:prSet phldrT="[Text]" custT="1"/>
      <dgm:spPr>
        <a:solidFill>
          <a:srgbClr val="44668D"/>
        </a:solidFill>
        <a:ln>
          <a:noFill/>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ro-RO" sz="1800" b="1" kern="1200" dirty="0">
              <a:solidFill>
                <a:srgbClr val="FFFFFF"/>
              </a:solidFill>
              <a:latin typeface="Abadi"/>
              <a:ea typeface="+mn-ea"/>
              <a:cs typeface="+mn-cs"/>
            </a:rPr>
            <a:t>Somn</a:t>
          </a:r>
          <a:endParaRPr lang="en-US" sz="1800" b="1" kern="1200" dirty="0">
            <a:solidFill>
              <a:srgbClr val="FFFFFF"/>
            </a:solidFill>
            <a:latin typeface="Abadi"/>
            <a:ea typeface="+mn-ea"/>
            <a:cs typeface="+mn-cs"/>
          </a:endParaRPr>
        </a:p>
      </dgm:t>
    </dgm:pt>
    <dgm:pt modelId="{476ADBA1-2878-4B17-B6A0-BB606DA0B722}" type="parTrans" cxnId="{6EC3C737-7238-46E4-AF79-19939FEC7936}">
      <dgm:prSet/>
      <dgm:spPr/>
      <dgm:t>
        <a:bodyPr/>
        <a:lstStyle/>
        <a:p>
          <a:endParaRPr lang="en-US"/>
        </a:p>
      </dgm:t>
    </dgm:pt>
    <dgm:pt modelId="{F80766F9-1D75-402F-94A1-6BC541833E52}" type="sibTrans" cxnId="{6EC3C737-7238-46E4-AF79-19939FEC7936}">
      <dgm:prSet/>
      <dgm:spPr/>
      <dgm:t>
        <a:bodyPr/>
        <a:lstStyle/>
        <a:p>
          <a:endParaRPr lang="en-US"/>
        </a:p>
      </dgm:t>
    </dgm:pt>
    <dgm:pt modelId="{CB759FA7-EA81-4F46-952F-DCDB647FCACF}">
      <dgm:prSet phldrT="[Text]" custT="1"/>
      <dgm:spPr>
        <a:solidFill>
          <a:srgbClr val="44668D"/>
        </a:solidFill>
        <a:ln>
          <a:noFill/>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ro-RO" sz="1800" b="1" kern="1200" dirty="0">
              <a:solidFill>
                <a:srgbClr val="FFFFFF"/>
              </a:solidFill>
              <a:latin typeface="Abadi"/>
              <a:ea typeface="+mn-ea"/>
              <a:cs typeface="+mn-cs"/>
            </a:rPr>
            <a:t>Sănătate mintală</a:t>
          </a:r>
          <a:endParaRPr lang="en-US" sz="1800" b="1" kern="1200" dirty="0">
            <a:solidFill>
              <a:srgbClr val="FFFFFF"/>
            </a:solidFill>
            <a:latin typeface="Abadi"/>
            <a:ea typeface="+mn-ea"/>
            <a:cs typeface="+mn-cs"/>
          </a:endParaRPr>
        </a:p>
      </dgm:t>
    </dgm:pt>
    <dgm:pt modelId="{27873A0B-DABF-4483-BF83-6D81F38946CE}" type="parTrans" cxnId="{6FA2372E-2983-4C00-AED0-62E85BD7C913}">
      <dgm:prSet/>
      <dgm:spPr/>
      <dgm:t>
        <a:bodyPr/>
        <a:lstStyle/>
        <a:p>
          <a:endParaRPr lang="en-US"/>
        </a:p>
      </dgm:t>
    </dgm:pt>
    <dgm:pt modelId="{CB7CC2CC-E1A2-41DE-B858-C5B530089504}" type="sibTrans" cxnId="{6FA2372E-2983-4C00-AED0-62E85BD7C913}">
      <dgm:prSet/>
      <dgm:spPr/>
      <dgm:t>
        <a:bodyPr/>
        <a:lstStyle/>
        <a:p>
          <a:endParaRPr lang="en-US"/>
        </a:p>
      </dgm:t>
    </dgm:pt>
    <dgm:pt modelId="{04345D0E-55F7-4F26-A6E6-0D8DB04F59B4}" type="asst">
      <dgm:prSet phldrT="[Text]" custT="1"/>
      <dgm:spPr>
        <a:solidFill>
          <a:schemeClr val="accent4">
            <a:lumMod val="75000"/>
          </a:schemeClr>
        </a:solidFill>
      </dgm:spPr>
      <dgm:t>
        <a:bodyPr/>
        <a:lstStyle/>
        <a:p>
          <a:r>
            <a:rPr lang="ro-RO" sz="2000" b="1" dirty="0"/>
            <a:t>Secundară</a:t>
          </a:r>
          <a:endParaRPr lang="en-US" sz="2000" b="1" dirty="0"/>
        </a:p>
      </dgm:t>
    </dgm:pt>
    <dgm:pt modelId="{B6D8E4C7-7340-447A-89D6-6EAAC98E3E27}" type="parTrans" cxnId="{8D625175-038B-419B-942C-62CD9C43A41F}">
      <dgm:prSet/>
      <dgm:spPr/>
      <dgm:t>
        <a:bodyPr/>
        <a:lstStyle/>
        <a:p>
          <a:endParaRPr lang="en-US"/>
        </a:p>
      </dgm:t>
    </dgm:pt>
    <dgm:pt modelId="{4E5A7EF1-B51D-42A8-91E1-553A7601D4F5}" type="sibTrans" cxnId="{8D625175-038B-419B-942C-62CD9C43A41F}">
      <dgm:prSet/>
      <dgm:spPr/>
      <dgm:t>
        <a:bodyPr/>
        <a:lstStyle/>
        <a:p>
          <a:endParaRPr lang="en-US"/>
        </a:p>
      </dgm:t>
    </dgm:pt>
    <dgm:pt modelId="{DF9E61AA-AA37-40AA-A7AF-F6D0F8168A91}" type="asst">
      <dgm:prSet phldrT="[Text]" custT="1"/>
      <dgm:spPr>
        <a:solidFill>
          <a:schemeClr val="accent4">
            <a:lumMod val="60000"/>
            <a:lumOff val="40000"/>
          </a:schemeClr>
        </a:solidFill>
      </dgm:spPr>
      <dgm:t>
        <a:bodyPr/>
        <a:lstStyle/>
        <a:p>
          <a:r>
            <a:rPr lang="ro-RO" sz="1800" b="1" dirty="0"/>
            <a:t>Screening</a:t>
          </a:r>
          <a:endParaRPr lang="en-US" sz="1800" b="1" dirty="0"/>
        </a:p>
      </dgm:t>
    </dgm:pt>
    <dgm:pt modelId="{4475BF7B-6849-46F9-9484-58A9DAF379A7}" type="parTrans" cxnId="{0073289A-2966-432F-9CE6-464CE257E0DC}">
      <dgm:prSet/>
      <dgm:spPr/>
      <dgm:t>
        <a:bodyPr/>
        <a:lstStyle/>
        <a:p>
          <a:endParaRPr lang="en-US"/>
        </a:p>
      </dgm:t>
    </dgm:pt>
    <dgm:pt modelId="{88664A93-4E90-4A1B-ADA0-6B906D287E3A}" type="sibTrans" cxnId="{0073289A-2966-432F-9CE6-464CE257E0DC}">
      <dgm:prSet/>
      <dgm:spPr/>
      <dgm:t>
        <a:bodyPr/>
        <a:lstStyle/>
        <a:p>
          <a:endParaRPr lang="en-US"/>
        </a:p>
      </dgm:t>
    </dgm:pt>
    <dgm:pt modelId="{B4F21228-2F08-4467-BB55-BD4C4E9B6A08}" type="asst">
      <dgm:prSet phldrT="[Text]" custT="1"/>
      <dgm:spPr>
        <a:solidFill>
          <a:schemeClr val="accent4">
            <a:lumMod val="60000"/>
            <a:lumOff val="40000"/>
          </a:schemeClr>
        </a:solidFill>
      </dgm:spPr>
      <dgm:t>
        <a:bodyPr/>
        <a:lstStyle/>
        <a:p>
          <a:r>
            <a:rPr lang="ro-RO" sz="1800" b="1" dirty="0"/>
            <a:t>Testări genetice</a:t>
          </a:r>
          <a:endParaRPr lang="en-US" sz="1800" b="1" dirty="0"/>
        </a:p>
      </dgm:t>
    </dgm:pt>
    <dgm:pt modelId="{53ED7F41-033B-496D-9A83-636462C752DA}" type="parTrans" cxnId="{3F7FABD8-D7EB-4BDB-805E-C22B53ADC65F}">
      <dgm:prSet/>
      <dgm:spPr/>
      <dgm:t>
        <a:bodyPr/>
        <a:lstStyle/>
        <a:p>
          <a:endParaRPr lang="en-US"/>
        </a:p>
      </dgm:t>
    </dgm:pt>
    <dgm:pt modelId="{5B9B51F8-3D75-4AB3-9F97-8377006B51D6}" type="sibTrans" cxnId="{3F7FABD8-D7EB-4BDB-805E-C22B53ADC65F}">
      <dgm:prSet/>
      <dgm:spPr/>
      <dgm:t>
        <a:bodyPr/>
        <a:lstStyle/>
        <a:p>
          <a:endParaRPr lang="en-US"/>
        </a:p>
      </dgm:t>
    </dgm:pt>
    <dgm:pt modelId="{30C9D78F-273E-4624-918A-AF49FFFBD677}" type="asst">
      <dgm:prSet phldrT="[Text]" custT="1"/>
      <dgm:spPr>
        <a:solidFill>
          <a:schemeClr val="accent2">
            <a:lumMod val="75000"/>
          </a:schemeClr>
        </a:solidFill>
      </dgm:spPr>
      <dgm:t>
        <a:bodyPr/>
        <a:lstStyle/>
        <a:p>
          <a:r>
            <a:rPr lang="ro-RO" sz="2000" b="1" dirty="0"/>
            <a:t>Terțiară</a:t>
          </a:r>
          <a:endParaRPr lang="en-US" sz="2000" b="1" dirty="0"/>
        </a:p>
      </dgm:t>
    </dgm:pt>
    <dgm:pt modelId="{27FAA11A-F5DA-4132-8588-F41C106CCE3F}" type="parTrans" cxnId="{F98D99A5-F60E-43DE-B066-8128D1AEF1D0}">
      <dgm:prSet/>
      <dgm:spPr/>
      <dgm:t>
        <a:bodyPr/>
        <a:lstStyle/>
        <a:p>
          <a:endParaRPr lang="en-US"/>
        </a:p>
      </dgm:t>
    </dgm:pt>
    <dgm:pt modelId="{3D0FC8DD-C505-40C8-944D-A8476054AB63}" type="sibTrans" cxnId="{F98D99A5-F60E-43DE-B066-8128D1AEF1D0}">
      <dgm:prSet/>
      <dgm:spPr/>
      <dgm:t>
        <a:bodyPr/>
        <a:lstStyle/>
        <a:p>
          <a:endParaRPr lang="en-US"/>
        </a:p>
      </dgm:t>
    </dgm:pt>
    <dgm:pt modelId="{5EEED912-50F2-4C9B-8E73-E539A1E6B147}" type="asst">
      <dgm:prSet phldrT="[Text]" custT="1"/>
      <dgm:spPr>
        <a:solidFill>
          <a:schemeClr val="accent2">
            <a:lumMod val="60000"/>
            <a:lumOff val="40000"/>
          </a:schemeClr>
        </a:solidFill>
      </dgm:spPr>
      <dgm:t>
        <a:bodyPr/>
        <a:lstStyle/>
        <a:p>
          <a:r>
            <a:rPr lang="ro-RO" sz="1800" b="1" dirty="0"/>
            <a:t>Recuperare funcțională</a:t>
          </a:r>
          <a:endParaRPr lang="en-US" sz="1800" b="1" dirty="0"/>
        </a:p>
      </dgm:t>
    </dgm:pt>
    <dgm:pt modelId="{3EA55949-2CEF-4B9D-8265-F7F5572D5511}" type="parTrans" cxnId="{250E4B9A-325A-41EF-B44C-321D01AFBEFC}">
      <dgm:prSet/>
      <dgm:spPr/>
      <dgm:t>
        <a:bodyPr/>
        <a:lstStyle/>
        <a:p>
          <a:endParaRPr lang="en-US"/>
        </a:p>
      </dgm:t>
    </dgm:pt>
    <dgm:pt modelId="{BD1F65FC-2D1D-4640-A880-D56017EF7F30}" type="sibTrans" cxnId="{250E4B9A-325A-41EF-B44C-321D01AFBEFC}">
      <dgm:prSet/>
      <dgm:spPr/>
      <dgm:t>
        <a:bodyPr/>
        <a:lstStyle/>
        <a:p>
          <a:endParaRPr lang="en-US"/>
        </a:p>
      </dgm:t>
    </dgm:pt>
    <dgm:pt modelId="{5539BA51-598A-4703-9800-BCDC0880D3EA}" type="pres">
      <dgm:prSet presAssocID="{944DEF16-DE1F-4462-8E4B-B5B2A9002909}" presName="Name0" presStyleCnt="0">
        <dgm:presLayoutVars>
          <dgm:chPref val="1"/>
          <dgm:dir/>
          <dgm:animOne val="branch"/>
          <dgm:animLvl val="lvl"/>
          <dgm:resizeHandles val="exact"/>
        </dgm:presLayoutVars>
      </dgm:prSet>
      <dgm:spPr/>
    </dgm:pt>
    <dgm:pt modelId="{6784CD55-8B14-453D-95E1-00C7A5557FE7}" type="pres">
      <dgm:prSet presAssocID="{BD736028-8224-455E-8BBF-CDE251174A75}" presName="root1" presStyleCnt="0"/>
      <dgm:spPr/>
    </dgm:pt>
    <dgm:pt modelId="{5AE50030-C09A-420B-8210-A0BA4DDB7AD4}" type="pres">
      <dgm:prSet presAssocID="{BD736028-8224-455E-8BBF-CDE251174A75}" presName="LevelOneTextNode" presStyleLbl="node0" presStyleIdx="0" presStyleCnt="1" custAng="5400000" custScaleY="44276" custLinFactX="-6334" custLinFactNeighborX="-100000" custLinFactNeighborY="17705">
        <dgm:presLayoutVars>
          <dgm:chPref val="3"/>
        </dgm:presLayoutVars>
      </dgm:prSet>
      <dgm:spPr>
        <a:prstGeom prst="roundRect">
          <a:avLst/>
        </a:prstGeom>
      </dgm:spPr>
    </dgm:pt>
    <dgm:pt modelId="{C9B442FC-02FD-47F2-B4AD-7835CDA347E1}" type="pres">
      <dgm:prSet presAssocID="{BD736028-8224-455E-8BBF-CDE251174A75}" presName="level2hierChild" presStyleCnt="0"/>
      <dgm:spPr/>
    </dgm:pt>
    <dgm:pt modelId="{C8CB9FE0-8DED-4954-A9B4-E7B73B773BDA}" type="pres">
      <dgm:prSet presAssocID="{5E953FFD-DCEF-484B-9387-E0A4C4C1CFE9}" presName="conn2-1" presStyleLbl="parChTrans1D2" presStyleIdx="0" presStyleCnt="3"/>
      <dgm:spPr/>
    </dgm:pt>
    <dgm:pt modelId="{CD1D5961-C248-4A30-BD28-654C36FC71EC}" type="pres">
      <dgm:prSet presAssocID="{5E953FFD-DCEF-484B-9387-E0A4C4C1CFE9}" presName="connTx" presStyleLbl="parChTrans1D2" presStyleIdx="0" presStyleCnt="3"/>
      <dgm:spPr/>
    </dgm:pt>
    <dgm:pt modelId="{FE83EC38-2458-40E5-8573-6769F492B0CB}" type="pres">
      <dgm:prSet presAssocID="{BBAA71CC-2E29-4CDB-BB5C-B0A6F82135B0}" presName="root2" presStyleCnt="0"/>
      <dgm:spPr/>
    </dgm:pt>
    <dgm:pt modelId="{BFC92454-1DBC-4BB5-AE6C-8E2A2E952322}" type="pres">
      <dgm:prSet presAssocID="{BBAA71CC-2E29-4CDB-BB5C-B0A6F82135B0}" presName="LevelTwoTextNode" presStyleLbl="asst1" presStyleIdx="0" presStyleCnt="6" custScaleX="94428" custScaleY="92917">
        <dgm:presLayoutVars>
          <dgm:chPref val="3"/>
        </dgm:presLayoutVars>
      </dgm:prSet>
      <dgm:spPr>
        <a:prstGeom prst="roundRect">
          <a:avLst/>
        </a:prstGeom>
      </dgm:spPr>
    </dgm:pt>
    <dgm:pt modelId="{DA6DC886-04A4-4E31-A122-57864C3770DE}" type="pres">
      <dgm:prSet presAssocID="{BBAA71CC-2E29-4CDB-BB5C-B0A6F82135B0}" presName="level3hierChild" presStyleCnt="0"/>
      <dgm:spPr/>
    </dgm:pt>
    <dgm:pt modelId="{9FA96047-9232-49D7-9927-D354AEE7CDE8}" type="pres">
      <dgm:prSet presAssocID="{A506DC55-0111-4303-A2F4-15FB005CC284}" presName="conn2-1" presStyleLbl="parChTrans1D3" presStyleIdx="0" presStyleCnt="7"/>
      <dgm:spPr/>
    </dgm:pt>
    <dgm:pt modelId="{CA3DADCD-430F-43F4-BC30-5F3958752164}" type="pres">
      <dgm:prSet presAssocID="{A506DC55-0111-4303-A2F4-15FB005CC284}" presName="connTx" presStyleLbl="parChTrans1D3" presStyleIdx="0" presStyleCnt="7"/>
      <dgm:spPr/>
    </dgm:pt>
    <dgm:pt modelId="{FD20CA8D-CA25-4507-8B81-873429564E48}" type="pres">
      <dgm:prSet presAssocID="{820233D6-7F24-4C73-AE97-398A3A1C98C4}" presName="root2" presStyleCnt="0"/>
      <dgm:spPr/>
    </dgm:pt>
    <dgm:pt modelId="{929F3AA3-044A-4155-9BCE-CABC7004B354}" type="pres">
      <dgm:prSet presAssocID="{820233D6-7F24-4C73-AE97-398A3A1C98C4}" presName="LevelTwoTextNode" presStyleLbl="node3" presStyleIdx="0" presStyleCnt="4" custScaleX="67599" custScaleY="77571">
        <dgm:presLayoutVars>
          <dgm:chPref val="3"/>
        </dgm:presLayoutVars>
      </dgm:prSet>
      <dgm:spPr>
        <a:prstGeom prst="roundRect">
          <a:avLst/>
        </a:prstGeom>
      </dgm:spPr>
    </dgm:pt>
    <dgm:pt modelId="{43B94567-2100-4097-AA23-004D0BAAB9E0}" type="pres">
      <dgm:prSet presAssocID="{820233D6-7F24-4C73-AE97-398A3A1C98C4}" presName="level3hierChild" presStyleCnt="0"/>
      <dgm:spPr/>
    </dgm:pt>
    <dgm:pt modelId="{966FC398-715B-43AE-9F07-A9D7CF6196E6}" type="pres">
      <dgm:prSet presAssocID="{1F8A98BF-4C83-455E-99CE-A5ED3D90035C}" presName="conn2-1" presStyleLbl="parChTrans1D3" presStyleIdx="1" presStyleCnt="7"/>
      <dgm:spPr/>
    </dgm:pt>
    <dgm:pt modelId="{2325877B-8A46-4858-9F95-BF7A84BFE01C}" type="pres">
      <dgm:prSet presAssocID="{1F8A98BF-4C83-455E-99CE-A5ED3D90035C}" presName="connTx" presStyleLbl="parChTrans1D3" presStyleIdx="1" presStyleCnt="7"/>
      <dgm:spPr/>
    </dgm:pt>
    <dgm:pt modelId="{CEED661A-6A4D-4AE2-BE65-4089B60C41C9}" type="pres">
      <dgm:prSet presAssocID="{D08840F3-A24D-4832-BF36-B3B8681ACF73}" presName="root2" presStyleCnt="0"/>
      <dgm:spPr/>
    </dgm:pt>
    <dgm:pt modelId="{1812D679-4E4E-4295-A307-F76FC5000669}" type="pres">
      <dgm:prSet presAssocID="{D08840F3-A24D-4832-BF36-B3B8681ACF73}" presName="LevelTwoTextNode" presStyleLbl="node3" presStyleIdx="1" presStyleCnt="4" custScaleX="67758" custScaleY="77821">
        <dgm:presLayoutVars>
          <dgm:chPref val="3"/>
        </dgm:presLayoutVars>
      </dgm:prSet>
      <dgm:spPr>
        <a:xfrm>
          <a:off x="5676154" y="846106"/>
          <a:ext cx="1833098" cy="628501"/>
        </a:xfrm>
        <a:prstGeom prst="roundRect">
          <a:avLst/>
        </a:prstGeom>
      </dgm:spPr>
    </dgm:pt>
    <dgm:pt modelId="{7E46E051-B3C5-44F5-9215-833355BB9A73}" type="pres">
      <dgm:prSet presAssocID="{D08840F3-A24D-4832-BF36-B3B8681ACF73}" presName="level3hierChild" presStyleCnt="0"/>
      <dgm:spPr/>
    </dgm:pt>
    <dgm:pt modelId="{C7A35226-63B6-4696-BF77-CA786F2D0601}" type="pres">
      <dgm:prSet presAssocID="{476ADBA1-2878-4B17-B6A0-BB606DA0B722}" presName="conn2-1" presStyleLbl="parChTrans1D3" presStyleIdx="2" presStyleCnt="7"/>
      <dgm:spPr/>
    </dgm:pt>
    <dgm:pt modelId="{DC6C7870-7DF8-4E89-9A75-3B1720D9CE60}" type="pres">
      <dgm:prSet presAssocID="{476ADBA1-2878-4B17-B6A0-BB606DA0B722}" presName="connTx" presStyleLbl="parChTrans1D3" presStyleIdx="2" presStyleCnt="7"/>
      <dgm:spPr/>
    </dgm:pt>
    <dgm:pt modelId="{13EF306B-BA05-4695-A7DE-3F12AC83816D}" type="pres">
      <dgm:prSet presAssocID="{06874FCA-7EC2-41B4-ABE2-A5AF3B6955FE}" presName="root2" presStyleCnt="0"/>
      <dgm:spPr/>
    </dgm:pt>
    <dgm:pt modelId="{8B8DE849-138B-490D-A443-9C6C5BAB3D95}" type="pres">
      <dgm:prSet presAssocID="{06874FCA-7EC2-41B4-ABE2-A5AF3B6955FE}" presName="LevelTwoTextNode" presStyleLbl="node3" presStyleIdx="2" presStyleCnt="4" custScaleX="68073" custScaleY="78148">
        <dgm:presLayoutVars>
          <dgm:chPref val="3"/>
        </dgm:presLayoutVars>
      </dgm:prSet>
      <dgm:spPr>
        <a:xfrm>
          <a:off x="5676154" y="1680809"/>
          <a:ext cx="1802636" cy="616690"/>
        </a:xfrm>
        <a:prstGeom prst="roundRect">
          <a:avLst/>
        </a:prstGeom>
      </dgm:spPr>
    </dgm:pt>
    <dgm:pt modelId="{7345151B-94F9-4F23-BD04-D25B639A432D}" type="pres">
      <dgm:prSet presAssocID="{06874FCA-7EC2-41B4-ABE2-A5AF3B6955FE}" presName="level3hierChild" presStyleCnt="0"/>
      <dgm:spPr/>
    </dgm:pt>
    <dgm:pt modelId="{33059699-0451-4A04-A58F-509F37080D50}" type="pres">
      <dgm:prSet presAssocID="{27873A0B-DABF-4483-BF83-6D81F38946CE}" presName="conn2-1" presStyleLbl="parChTrans1D3" presStyleIdx="3" presStyleCnt="7"/>
      <dgm:spPr/>
    </dgm:pt>
    <dgm:pt modelId="{FC5D33FE-E518-4C7A-A3F1-2B53DEF72DFC}" type="pres">
      <dgm:prSet presAssocID="{27873A0B-DABF-4483-BF83-6D81F38946CE}" presName="connTx" presStyleLbl="parChTrans1D3" presStyleIdx="3" presStyleCnt="7"/>
      <dgm:spPr/>
    </dgm:pt>
    <dgm:pt modelId="{9E916519-E157-471A-91BD-75710AFDFE45}" type="pres">
      <dgm:prSet presAssocID="{CB759FA7-EA81-4F46-952F-DCDB647FCACF}" presName="root2" presStyleCnt="0"/>
      <dgm:spPr/>
    </dgm:pt>
    <dgm:pt modelId="{8B3C6496-ADAE-4D2F-AD47-0F008BDFBDCF}" type="pres">
      <dgm:prSet presAssocID="{CB759FA7-EA81-4F46-952F-DCDB647FCACF}" presName="LevelTwoTextNode" presStyleLbl="node3" presStyleIdx="3" presStyleCnt="4" custScaleX="68724" custScaleY="78923">
        <dgm:presLayoutVars>
          <dgm:chPref val="3"/>
        </dgm:presLayoutVars>
      </dgm:prSet>
      <dgm:spPr>
        <a:xfrm>
          <a:off x="5676154" y="2503700"/>
          <a:ext cx="1737356" cy="594362"/>
        </a:xfrm>
        <a:prstGeom prst="roundRect">
          <a:avLst/>
        </a:prstGeom>
      </dgm:spPr>
    </dgm:pt>
    <dgm:pt modelId="{39C8852F-4317-40DA-BB66-4A42E10C05D8}" type="pres">
      <dgm:prSet presAssocID="{CB759FA7-EA81-4F46-952F-DCDB647FCACF}" presName="level3hierChild" presStyleCnt="0"/>
      <dgm:spPr/>
    </dgm:pt>
    <dgm:pt modelId="{8CA28FA8-7C1A-4FB4-BF9E-E53CDE7692C2}" type="pres">
      <dgm:prSet presAssocID="{B6D8E4C7-7340-447A-89D6-6EAAC98E3E27}" presName="conn2-1" presStyleLbl="parChTrans1D2" presStyleIdx="1" presStyleCnt="3"/>
      <dgm:spPr/>
    </dgm:pt>
    <dgm:pt modelId="{EC7ADE54-C92E-4715-B7BC-68181FB8C11D}" type="pres">
      <dgm:prSet presAssocID="{B6D8E4C7-7340-447A-89D6-6EAAC98E3E27}" presName="connTx" presStyleLbl="parChTrans1D2" presStyleIdx="1" presStyleCnt="3"/>
      <dgm:spPr/>
    </dgm:pt>
    <dgm:pt modelId="{84F66951-7AA5-4C35-9896-4A00777624A5}" type="pres">
      <dgm:prSet presAssocID="{04345D0E-55F7-4F26-A6E6-0D8DB04F59B4}" presName="root2" presStyleCnt="0"/>
      <dgm:spPr/>
    </dgm:pt>
    <dgm:pt modelId="{55BF04C1-1C4E-45B7-99AF-CEE33934302C}" type="pres">
      <dgm:prSet presAssocID="{04345D0E-55F7-4F26-A6E6-0D8DB04F59B4}" presName="LevelTwoTextNode" presStyleLbl="asst1" presStyleIdx="1" presStyleCnt="6" custScaleX="94428" custScaleY="92917">
        <dgm:presLayoutVars>
          <dgm:chPref val="3"/>
        </dgm:presLayoutVars>
      </dgm:prSet>
      <dgm:spPr>
        <a:prstGeom prst="roundRect">
          <a:avLst/>
        </a:prstGeom>
      </dgm:spPr>
    </dgm:pt>
    <dgm:pt modelId="{86BB9173-8659-4010-AB4D-F5FC1533F2A0}" type="pres">
      <dgm:prSet presAssocID="{04345D0E-55F7-4F26-A6E6-0D8DB04F59B4}" presName="level3hierChild" presStyleCnt="0"/>
      <dgm:spPr/>
    </dgm:pt>
    <dgm:pt modelId="{D48BD20C-3911-47DB-BA2F-DD553E4A9E3F}" type="pres">
      <dgm:prSet presAssocID="{4475BF7B-6849-46F9-9484-58A9DAF379A7}" presName="conn2-1" presStyleLbl="parChTrans1D3" presStyleIdx="4" presStyleCnt="7"/>
      <dgm:spPr/>
    </dgm:pt>
    <dgm:pt modelId="{13CC58A3-08D8-484D-B2F8-ECAF5DCAAECD}" type="pres">
      <dgm:prSet presAssocID="{4475BF7B-6849-46F9-9484-58A9DAF379A7}" presName="connTx" presStyleLbl="parChTrans1D3" presStyleIdx="4" presStyleCnt="7"/>
      <dgm:spPr/>
    </dgm:pt>
    <dgm:pt modelId="{AD052219-C7B5-4FE8-A0A3-D1716FA64A87}" type="pres">
      <dgm:prSet presAssocID="{DF9E61AA-AA37-40AA-A7AF-F6D0F8168A91}" presName="root2" presStyleCnt="0"/>
      <dgm:spPr/>
    </dgm:pt>
    <dgm:pt modelId="{B2125693-7439-4A06-A317-33F22BD47EA7}" type="pres">
      <dgm:prSet presAssocID="{DF9E61AA-AA37-40AA-A7AF-F6D0F8168A91}" presName="LevelTwoTextNode" presStyleLbl="asst1" presStyleIdx="2" presStyleCnt="6" custScaleX="66579" custScaleY="76433">
        <dgm:presLayoutVars>
          <dgm:chPref val="3"/>
        </dgm:presLayoutVars>
      </dgm:prSet>
      <dgm:spPr>
        <a:prstGeom prst="roundRect">
          <a:avLst/>
        </a:prstGeom>
      </dgm:spPr>
    </dgm:pt>
    <dgm:pt modelId="{62463E4D-687E-40F6-A07E-8C6F51BE7E3B}" type="pres">
      <dgm:prSet presAssocID="{DF9E61AA-AA37-40AA-A7AF-F6D0F8168A91}" presName="level3hierChild" presStyleCnt="0"/>
      <dgm:spPr/>
    </dgm:pt>
    <dgm:pt modelId="{59739C95-C65C-45B8-BC19-3AB753368E6D}" type="pres">
      <dgm:prSet presAssocID="{53ED7F41-033B-496D-9A83-636462C752DA}" presName="conn2-1" presStyleLbl="parChTrans1D3" presStyleIdx="5" presStyleCnt="7"/>
      <dgm:spPr/>
    </dgm:pt>
    <dgm:pt modelId="{EDB19620-64ED-41F7-ACB4-95964C40F77B}" type="pres">
      <dgm:prSet presAssocID="{53ED7F41-033B-496D-9A83-636462C752DA}" presName="connTx" presStyleLbl="parChTrans1D3" presStyleIdx="5" presStyleCnt="7"/>
      <dgm:spPr/>
    </dgm:pt>
    <dgm:pt modelId="{1339AAF8-5194-4B34-A432-3C5A75DEB3F8}" type="pres">
      <dgm:prSet presAssocID="{B4F21228-2F08-4467-BB55-BD4C4E9B6A08}" presName="root2" presStyleCnt="0"/>
      <dgm:spPr/>
    </dgm:pt>
    <dgm:pt modelId="{8C8439BD-5F29-40D9-938C-7B6E416FA323}" type="pres">
      <dgm:prSet presAssocID="{B4F21228-2F08-4467-BB55-BD4C4E9B6A08}" presName="LevelTwoTextNode" presStyleLbl="asst1" presStyleIdx="3" presStyleCnt="6" custScaleX="64201" custScaleY="73703">
        <dgm:presLayoutVars>
          <dgm:chPref val="3"/>
        </dgm:presLayoutVars>
      </dgm:prSet>
      <dgm:spPr>
        <a:prstGeom prst="roundRect">
          <a:avLst/>
        </a:prstGeom>
      </dgm:spPr>
    </dgm:pt>
    <dgm:pt modelId="{2F89E456-FCB3-414B-894C-02838F97489C}" type="pres">
      <dgm:prSet presAssocID="{B4F21228-2F08-4467-BB55-BD4C4E9B6A08}" presName="level3hierChild" presStyleCnt="0"/>
      <dgm:spPr/>
    </dgm:pt>
    <dgm:pt modelId="{85621C1A-5B00-4944-92BC-AC9401C6AC4F}" type="pres">
      <dgm:prSet presAssocID="{27FAA11A-F5DA-4132-8588-F41C106CCE3F}" presName="conn2-1" presStyleLbl="parChTrans1D2" presStyleIdx="2" presStyleCnt="3"/>
      <dgm:spPr/>
    </dgm:pt>
    <dgm:pt modelId="{A5AD9F47-C28A-4827-AAC0-6EA0266B992B}" type="pres">
      <dgm:prSet presAssocID="{27FAA11A-F5DA-4132-8588-F41C106CCE3F}" presName="connTx" presStyleLbl="parChTrans1D2" presStyleIdx="2" presStyleCnt="3"/>
      <dgm:spPr/>
    </dgm:pt>
    <dgm:pt modelId="{47F57C0D-9C57-4905-859D-95DA42FE608B}" type="pres">
      <dgm:prSet presAssocID="{30C9D78F-273E-4624-918A-AF49FFFBD677}" presName="root2" presStyleCnt="0"/>
      <dgm:spPr/>
    </dgm:pt>
    <dgm:pt modelId="{C311A679-7B8B-4BE2-A4CA-92DDB0A99A97}" type="pres">
      <dgm:prSet presAssocID="{30C9D78F-273E-4624-918A-AF49FFFBD677}" presName="LevelTwoTextNode" presStyleLbl="asst1" presStyleIdx="4" presStyleCnt="6" custScaleX="93941" custScaleY="92438">
        <dgm:presLayoutVars>
          <dgm:chPref val="3"/>
        </dgm:presLayoutVars>
      </dgm:prSet>
      <dgm:spPr>
        <a:prstGeom prst="roundRect">
          <a:avLst/>
        </a:prstGeom>
      </dgm:spPr>
    </dgm:pt>
    <dgm:pt modelId="{C44B6BF6-DBFB-49A1-9274-66182A170E9A}" type="pres">
      <dgm:prSet presAssocID="{30C9D78F-273E-4624-918A-AF49FFFBD677}" presName="level3hierChild" presStyleCnt="0"/>
      <dgm:spPr/>
    </dgm:pt>
    <dgm:pt modelId="{DF29957D-C9ED-4F1A-8398-8A5093F46D9F}" type="pres">
      <dgm:prSet presAssocID="{3EA55949-2CEF-4B9D-8265-F7F5572D5511}" presName="conn2-1" presStyleLbl="parChTrans1D3" presStyleIdx="6" presStyleCnt="7"/>
      <dgm:spPr/>
    </dgm:pt>
    <dgm:pt modelId="{77550AC4-88F7-4104-A063-70F4E7868A2E}" type="pres">
      <dgm:prSet presAssocID="{3EA55949-2CEF-4B9D-8265-F7F5572D5511}" presName="connTx" presStyleLbl="parChTrans1D3" presStyleIdx="6" presStyleCnt="7"/>
      <dgm:spPr/>
    </dgm:pt>
    <dgm:pt modelId="{848ACD58-D0A4-430B-833E-168D241CA872}" type="pres">
      <dgm:prSet presAssocID="{5EEED912-50F2-4C9B-8E73-E539A1E6B147}" presName="root2" presStyleCnt="0"/>
      <dgm:spPr/>
    </dgm:pt>
    <dgm:pt modelId="{69B9D5CE-ACCE-47EA-89FE-0483288F7381}" type="pres">
      <dgm:prSet presAssocID="{5EEED912-50F2-4C9B-8E73-E539A1E6B147}" presName="LevelTwoTextNode" presStyleLbl="asst1" presStyleIdx="5" presStyleCnt="6" custScaleX="62952" custScaleY="72269">
        <dgm:presLayoutVars>
          <dgm:chPref val="3"/>
        </dgm:presLayoutVars>
      </dgm:prSet>
      <dgm:spPr>
        <a:prstGeom prst="roundRect">
          <a:avLst/>
        </a:prstGeom>
      </dgm:spPr>
    </dgm:pt>
    <dgm:pt modelId="{5E135D0C-B192-4AD4-90DF-09B75082FFD0}" type="pres">
      <dgm:prSet presAssocID="{5EEED912-50F2-4C9B-8E73-E539A1E6B147}" presName="level3hierChild" presStyleCnt="0"/>
      <dgm:spPr/>
    </dgm:pt>
  </dgm:ptLst>
  <dgm:cxnLst>
    <dgm:cxn modelId="{E2585806-37D5-459C-8008-19C2791CD815}" type="presOf" srcId="{B4F21228-2F08-4467-BB55-BD4C4E9B6A08}" destId="{8C8439BD-5F29-40D9-938C-7B6E416FA323}" srcOrd="0" destOrd="0" presId="urn:microsoft.com/office/officeart/2008/layout/HorizontalMultiLevelHierarchy"/>
    <dgm:cxn modelId="{F96C0911-4653-4F5B-92CE-1EAB5D732D1E}" type="presOf" srcId="{820233D6-7F24-4C73-AE97-398A3A1C98C4}" destId="{929F3AA3-044A-4155-9BCE-CABC7004B354}" srcOrd="0" destOrd="0" presId="urn:microsoft.com/office/officeart/2008/layout/HorizontalMultiLevelHierarchy"/>
    <dgm:cxn modelId="{6D9BA614-24EF-4BAE-9749-5AFBB301C2E2}" type="presOf" srcId="{06874FCA-7EC2-41B4-ABE2-A5AF3B6955FE}" destId="{8B8DE849-138B-490D-A443-9C6C5BAB3D95}" srcOrd="0" destOrd="0" presId="urn:microsoft.com/office/officeart/2008/layout/HorizontalMultiLevelHierarchy"/>
    <dgm:cxn modelId="{FAD43B1C-AFAA-434C-A816-A4A174102F39}" type="presOf" srcId="{A506DC55-0111-4303-A2F4-15FB005CC284}" destId="{CA3DADCD-430F-43F4-BC30-5F3958752164}" srcOrd="1" destOrd="0" presId="urn:microsoft.com/office/officeart/2008/layout/HorizontalMultiLevelHierarchy"/>
    <dgm:cxn modelId="{A4A11824-1822-4528-B662-2F1B815C9FC0}" type="presOf" srcId="{3EA55949-2CEF-4B9D-8265-F7F5572D5511}" destId="{77550AC4-88F7-4104-A063-70F4E7868A2E}" srcOrd="1" destOrd="0" presId="urn:microsoft.com/office/officeart/2008/layout/HorizontalMultiLevelHierarchy"/>
    <dgm:cxn modelId="{3EDB6B28-FA65-4A22-879B-83B456111A6C}" type="presOf" srcId="{1F8A98BF-4C83-455E-99CE-A5ED3D90035C}" destId="{966FC398-715B-43AE-9F07-A9D7CF6196E6}" srcOrd="0" destOrd="0" presId="urn:microsoft.com/office/officeart/2008/layout/HorizontalMultiLevelHierarchy"/>
    <dgm:cxn modelId="{6FA2372E-2983-4C00-AED0-62E85BD7C913}" srcId="{BBAA71CC-2E29-4CDB-BB5C-B0A6F82135B0}" destId="{CB759FA7-EA81-4F46-952F-DCDB647FCACF}" srcOrd="3" destOrd="0" parTransId="{27873A0B-DABF-4483-BF83-6D81F38946CE}" sibTransId="{CB7CC2CC-E1A2-41DE-B858-C5B530089504}"/>
    <dgm:cxn modelId="{FDE0AE32-4018-4202-BB01-BC1723F67E4C}" type="presOf" srcId="{476ADBA1-2878-4B17-B6A0-BB606DA0B722}" destId="{C7A35226-63B6-4696-BF77-CA786F2D0601}" srcOrd="0" destOrd="0" presId="urn:microsoft.com/office/officeart/2008/layout/HorizontalMultiLevelHierarchy"/>
    <dgm:cxn modelId="{6EC3C737-7238-46E4-AF79-19939FEC7936}" srcId="{BBAA71CC-2E29-4CDB-BB5C-B0A6F82135B0}" destId="{06874FCA-7EC2-41B4-ABE2-A5AF3B6955FE}" srcOrd="2" destOrd="0" parTransId="{476ADBA1-2878-4B17-B6A0-BB606DA0B722}" sibTransId="{F80766F9-1D75-402F-94A1-6BC541833E52}"/>
    <dgm:cxn modelId="{0BD69F3B-B5D7-4C9F-AD4F-909F7B334254}" type="presOf" srcId="{27FAA11A-F5DA-4132-8588-F41C106CCE3F}" destId="{A5AD9F47-C28A-4827-AAC0-6EA0266B992B}" srcOrd="1" destOrd="0" presId="urn:microsoft.com/office/officeart/2008/layout/HorizontalMultiLevelHierarchy"/>
    <dgm:cxn modelId="{E6199A3E-DCC5-4150-A284-8BC18F5DB6D4}" type="presOf" srcId="{944DEF16-DE1F-4462-8E4B-B5B2A9002909}" destId="{5539BA51-598A-4703-9800-BCDC0880D3EA}" srcOrd="0" destOrd="0" presId="urn:microsoft.com/office/officeart/2008/layout/HorizontalMultiLevelHierarchy"/>
    <dgm:cxn modelId="{FFC54E3F-B90A-4AA3-8438-1219D7E49CD6}" type="presOf" srcId="{476ADBA1-2878-4B17-B6A0-BB606DA0B722}" destId="{DC6C7870-7DF8-4E89-9A75-3B1720D9CE60}" srcOrd="1" destOrd="0" presId="urn:microsoft.com/office/officeart/2008/layout/HorizontalMultiLevelHierarchy"/>
    <dgm:cxn modelId="{03255540-AAED-4046-BD0D-6AF62FF4756E}" type="presOf" srcId="{CB759FA7-EA81-4F46-952F-DCDB647FCACF}" destId="{8B3C6496-ADAE-4D2F-AD47-0F008BDFBDCF}" srcOrd="0" destOrd="0" presId="urn:microsoft.com/office/officeart/2008/layout/HorizontalMultiLevelHierarchy"/>
    <dgm:cxn modelId="{177C895C-98B8-4990-9425-5008399CFA91}" type="presOf" srcId="{B6D8E4C7-7340-447A-89D6-6EAAC98E3E27}" destId="{8CA28FA8-7C1A-4FB4-BF9E-E53CDE7692C2}" srcOrd="0" destOrd="0" presId="urn:microsoft.com/office/officeart/2008/layout/HorizontalMultiLevelHierarchy"/>
    <dgm:cxn modelId="{F2EB8550-D369-4C6A-AED5-674F933DFE21}" type="presOf" srcId="{A506DC55-0111-4303-A2F4-15FB005CC284}" destId="{9FA96047-9232-49D7-9927-D354AEE7CDE8}" srcOrd="0" destOrd="0" presId="urn:microsoft.com/office/officeart/2008/layout/HorizontalMultiLevelHierarchy"/>
    <dgm:cxn modelId="{EA753673-B8AC-4C96-A63C-80D1CAC70FFF}" type="presOf" srcId="{5E953FFD-DCEF-484B-9387-E0A4C4C1CFE9}" destId="{C8CB9FE0-8DED-4954-A9B4-E7B73B773BDA}" srcOrd="0" destOrd="0" presId="urn:microsoft.com/office/officeart/2008/layout/HorizontalMultiLevelHierarchy"/>
    <dgm:cxn modelId="{E1C53854-E661-44B5-AE6B-52DA2A67C406}" type="presOf" srcId="{B6D8E4C7-7340-447A-89D6-6EAAC98E3E27}" destId="{EC7ADE54-C92E-4715-B7BC-68181FB8C11D}" srcOrd="1" destOrd="0" presId="urn:microsoft.com/office/officeart/2008/layout/HorizontalMultiLevelHierarchy"/>
    <dgm:cxn modelId="{8D625175-038B-419B-942C-62CD9C43A41F}" srcId="{BD736028-8224-455E-8BBF-CDE251174A75}" destId="{04345D0E-55F7-4F26-A6E6-0D8DB04F59B4}" srcOrd="1" destOrd="0" parTransId="{B6D8E4C7-7340-447A-89D6-6EAAC98E3E27}" sibTransId="{4E5A7EF1-B51D-42A8-91E1-553A7601D4F5}"/>
    <dgm:cxn modelId="{C7FC2A56-EB2F-4115-92E9-401CFC6C7D35}" srcId="{BD736028-8224-455E-8BBF-CDE251174A75}" destId="{BBAA71CC-2E29-4CDB-BB5C-B0A6F82135B0}" srcOrd="0" destOrd="0" parTransId="{5E953FFD-DCEF-484B-9387-E0A4C4C1CFE9}" sibTransId="{D15FF37C-EC3E-4885-9582-80E3AD6FD950}"/>
    <dgm:cxn modelId="{27C85D78-3F73-4B54-A8D2-FB6F4CCD50EE}" srcId="{BBAA71CC-2E29-4CDB-BB5C-B0A6F82135B0}" destId="{D08840F3-A24D-4832-BF36-B3B8681ACF73}" srcOrd="1" destOrd="0" parTransId="{1F8A98BF-4C83-455E-99CE-A5ED3D90035C}" sibTransId="{3E583DB3-D0B9-47BC-BFFA-C532ECF9AB84}"/>
    <dgm:cxn modelId="{91AA7282-7D84-4B49-AC06-82D4A73BFF91}" srcId="{944DEF16-DE1F-4462-8E4B-B5B2A9002909}" destId="{BD736028-8224-455E-8BBF-CDE251174A75}" srcOrd="0" destOrd="0" parTransId="{CBEA91BF-FDFF-47EB-A438-8691E61B615E}" sibTransId="{10337932-BDDF-4F3C-B595-491EF5A18807}"/>
    <dgm:cxn modelId="{923AA784-0988-41F1-A080-5207EE4A4557}" type="presOf" srcId="{D08840F3-A24D-4832-BF36-B3B8681ACF73}" destId="{1812D679-4E4E-4295-A307-F76FC5000669}" srcOrd="0" destOrd="0" presId="urn:microsoft.com/office/officeart/2008/layout/HorizontalMultiLevelHierarchy"/>
    <dgm:cxn modelId="{92E3F68A-BDDB-4F23-A619-D6B825DA6EE4}" type="presOf" srcId="{4475BF7B-6849-46F9-9484-58A9DAF379A7}" destId="{D48BD20C-3911-47DB-BA2F-DD553E4A9E3F}" srcOrd="0" destOrd="0" presId="urn:microsoft.com/office/officeart/2008/layout/HorizontalMultiLevelHierarchy"/>
    <dgm:cxn modelId="{0F181C92-6BA6-4D37-B4E2-99994AD83180}" type="presOf" srcId="{5EEED912-50F2-4C9B-8E73-E539A1E6B147}" destId="{69B9D5CE-ACCE-47EA-89FE-0483288F7381}" srcOrd="0" destOrd="0" presId="urn:microsoft.com/office/officeart/2008/layout/HorizontalMultiLevelHierarchy"/>
    <dgm:cxn modelId="{F9C5AD99-BC08-4678-BBD1-F353391B2FCB}" type="presOf" srcId="{30C9D78F-273E-4624-918A-AF49FFFBD677}" destId="{C311A679-7B8B-4BE2-A4CA-92DDB0A99A97}" srcOrd="0" destOrd="0" presId="urn:microsoft.com/office/officeart/2008/layout/HorizontalMultiLevelHierarchy"/>
    <dgm:cxn modelId="{4527E499-814B-49EC-9C64-8665538845B1}" type="presOf" srcId="{27FAA11A-F5DA-4132-8588-F41C106CCE3F}" destId="{85621C1A-5B00-4944-92BC-AC9401C6AC4F}" srcOrd="0" destOrd="0" presId="urn:microsoft.com/office/officeart/2008/layout/HorizontalMultiLevelHierarchy"/>
    <dgm:cxn modelId="{0073289A-2966-432F-9CE6-464CE257E0DC}" srcId="{04345D0E-55F7-4F26-A6E6-0D8DB04F59B4}" destId="{DF9E61AA-AA37-40AA-A7AF-F6D0F8168A91}" srcOrd="0" destOrd="0" parTransId="{4475BF7B-6849-46F9-9484-58A9DAF379A7}" sibTransId="{88664A93-4E90-4A1B-ADA0-6B906D287E3A}"/>
    <dgm:cxn modelId="{250E4B9A-325A-41EF-B44C-321D01AFBEFC}" srcId="{30C9D78F-273E-4624-918A-AF49FFFBD677}" destId="{5EEED912-50F2-4C9B-8E73-E539A1E6B147}" srcOrd="0" destOrd="0" parTransId="{3EA55949-2CEF-4B9D-8265-F7F5572D5511}" sibTransId="{BD1F65FC-2D1D-4640-A880-D56017EF7F30}"/>
    <dgm:cxn modelId="{6F95479B-1374-44F3-ADFE-EEFED4FAE417}" type="presOf" srcId="{04345D0E-55F7-4F26-A6E6-0D8DB04F59B4}" destId="{55BF04C1-1C4E-45B7-99AF-CEE33934302C}" srcOrd="0" destOrd="0" presId="urn:microsoft.com/office/officeart/2008/layout/HorizontalMultiLevelHierarchy"/>
    <dgm:cxn modelId="{48E4AB9D-12B3-4EA7-95BA-E569E0EB58D1}" type="presOf" srcId="{1F8A98BF-4C83-455E-99CE-A5ED3D90035C}" destId="{2325877B-8A46-4858-9F95-BF7A84BFE01C}" srcOrd="1" destOrd="0" presId="urn:microsoft.com/office/officeart/2008/layout/HorizontalMultiLevelHierarchy"/>
    <dgm:cxn modelId="{58FB1BA2-168C-4078-A6A3-16A89C8B630B}" type="presOf" srcId="{27873A0B-DABF-4483-BF83-6D81F38946CE}" destId="{FC5D33FE-E518-4C7A-A3F1-2B53DEF72DFC}" srcOrd="1" destOrd="0" presId="urn:microsoft.com/office/officeart/2008/layout/HorizontalMultiLevelHierarchy"/>
    <dgm:cxn modelId="{F98D99A5-F60E-43DE-B066-8128D1AEF1D0}" srcId="{BD736028-8224-455E-8BBF-CDE251174A75}" destId="{30C9D78F-273E-4624-918A-AF49FFFBD677}" srcOrd="2" destOrd="0" parTransId="{27FAA11A-F5DA-4132-8588-F41C106CCE3F}" sibTransId="{3D0FC8DD-C505-40C8-944D-A8476054AB63}"/>
    <dgm:cxn modelId="{FCE8E0A6-5CC6-4973-92BD-6AD51294961D}" type="presOf" srcId="{5E953FFD-DCEF-484B-9387-E0A4C4C1CFE9}" destId="{CD1D5961-C248-4A30-BD28-654C36FC71EC}" srcOrd="1" destOrd="0" presId="urn:microsoft.com/office/officeart/2008/layout/HorizontalMultiLevelHierarchy"/>
    <dgm:cxn modelId="{62F45CA9-00AA-41F6-B098-92059C83EAA8}" type="presOf" srcId="{53ED7F41-033B-496D-9A83-636462C752DA}" destId="{EDB19620-64ED-41F7-ACB4-95964C40F77B}" srcOrd="1" destOrd="0" presId="urn:microsoft.com/office/officeart/2008/layout/HorizontalMultiLevelHierarchy"/>
    <dgm:cxn modelId="{CB9C48AA-CED9-4A5D-9D49-75148B6B029E}" type="presOf" srcId="{DF9E61AA-AA37-40AA-A7AF-F6D0F8168A91}" destId="{B2125693-7439-4A06-A317-33F22BD47EA7}" srcOrd="0" destOrd="0" presId="urn:microsoft.com/office/officeart/2008/layout/HorizontalMultiLevelHierarchy"/>
    <dgm:cxn modelId="{C2B7A6AC-6433-4957-824B-8614C26EBE98}" type="presOf" srcId="{27873A0B-DABF-4483-BF83-6D81F38946CE}" destId="{33059699-0451-4A04-A58F-509F37080D50}" srcOrd="0" destOrd="0" presId="urn:microsoft.com/office/officeart/2008/layout/HorizontalMultiLevelHierarchy"/>
    <dgm:cxn modelId="{4549C8AE-2DD7-4B57-B615-A5714A2D95CA}" type="presOf" srcId="{4475BF7B-6849-46F9-9484-58A9DAF379A7}" destId="{13CC58A3-08D8-484D-B2F8-ECAF5DCAAECD}" srcOrd="1" destOrd="0" presId="urn:microsoft.com/office/officeart/2008/layout/HorizontalMultiLevelHierarchy"/>
    <dgm:cxn modelId="{3F7FABD8-D7EB-4BDB-805E-C22B53ADC65F}" srcId="{04345D0E-55F7-4F26-A6E6-0D8DB04F59B4}" destId="{B4F21228-2F08-4467-BB55-BD4C4E9B6A08}" srcOrd="1" destOrd="0" parTransId="{53ED7F41-033B-496D-9A83-636462C752DA}" sibTransId="{5B9B51F8-3D75-4AB3-9F97-8377006B51D6}"/>
    <dgm:cxn modelId="{600F11E0-93D7-4F3C-A2B3-69DB0F9FA9C1}" type="presOf" srcId="{BBAA71CC-2E29-4CDB-BB5C-B0A6F82135B0}" destId="{BFC92454-1DBC-4BB5-AE6C-8E2A2E952322}" srcOrd="0" destOrd="0" presId="urn:microsoft.com/office/officeart/2008/layout/HorizontalMultiLevelHierarchy"/>
    <dgm:cxn modelId="{5B91E0E1-E237-4655-AD59-F0BB39AE3139}" type="presOf" srcId="{3EA55949-2CEF-4B9D-8265-F7F5572D5511}" destId="{DF29957D-C9ED-4F1A-8398-8A5093F46D9F}" srcOrd="0" destOrd="0" presId="urn:microsoft.com/office/officeart/2008/layout/HorizontalMultiLevelHierarchy"/>
    <dgm:cxn modelId="{762110E8-F0F4-490E-AC62-C31CB960A486}" type="presOf" srcId="{BD736028-8224-455E-8BBF-CDE251174A75}" destId="{5AE50030-C09A-420B-8210-A0BA4DDB7AD4}" srcOrd="0" destOrd="0" presId="urn:microsoft.com/office/officeart/2008/layout/HorizontalMultiLevelHierarchy"/>
    <dgm:cxn modelId="{49F74CED-0F12-419B-9EF6-452682B19E09}" type="presOf" srcId="{53ED7F41-033B-496D-9A83-636462C752DA}" destId="{59739C95-C65C-45B8-BC19-3AB753368E6D}" srcOrd="0" destOrd="0" presId="urn:microsoft.com/office/officeart/2008/layout/HorizontalMultiLevelHierarchy"/>
    <dgm:cxn modelId="{86250CF4-3C53-47AE-A66D-433749F75B83}" srcId="{BBAA71CC-2E29-4CDB-BB5C-B0A6F82135B0}" destId="{820233D6-7F24-4C73-AE97-398A3A1C98C4}" srcOrd="0" destOrd="0" parTransId="{A506DC55-0111-4303-A2F4-15FB005CC284}" sibTransId="{FDA59A26-69C4-425B-9E91-37E02ACDF273}"/>
    <dgm:cxn modelId="{921D16BE-9D20-49F5-BEA9-C218A8E3DA2A}" type="presParOf" srcId="{5539BA51-598A-4703-9800-BCDC0880D3EA}" destId="{6784CD55-8B14-453D-95E1-00C7A5557FE7}" srcOrd="0" destOrd="0" presId="urn:microsoft.com/office/officeart/2008/layout/HorizontalMultiLevelHierarchy"/>
    <dgm:cxn modelId="{D03121EB-0122-4658-8B70-1F0E94CCBE09}" type="presParOf" srcId="{6784CD55-8B14-453D-95E1-00C7A5557FE7}" destId="{5AE50030-C09A-420B-8210-A0BA4DDB7AD4}" srcOrd="0" destOrd="0" presId="urn:microsoft.com/office/officeart/2008/layout/HorizontalMultiLevelHierarchy"/>
    <dgm:cxn modelId="{80AAEACC-AA77-4485-AE1A-9454E43B38F1}" type="presParOf" srcId="{6784CD55-8B14-453D-95E1-00C7A5557FE7}" destId="{C9B442FC-02FD-47F2-B4AD-7835CDA347E1}" srcOrd="1" destOrd="0" presId="urn:microsoft.com/office/officeart/2008/layout/HorizontalMultiLevelHierarchy"/>
    <dgm:cxn modelId="{CB9A46C1-AB55-4101-AE61-76B2544835D4}" type="presParOf" srcId="{C9B442FC-02FD-47F2-B4AD-7835CDA347E1}" destId="{C8CB9FE0-8DED-4954-A9B4-E7B73B773BDA}" srcOrd="0" destOrd="0" presId="urn:microsoft.com/office/officeart/2008/layout/HorizontalMultiLevelHierarchy"/>
    <dgm:cxn modelId="{0BCEE62B-A36C-4AC9-B685-DC6555BD21DD}" type="presParOf" srcId="{C8CB9FE0-8DED-4954-A9B4-E7B73B773BDA}" destId="{CD1D5961-C248-4A30-BD28-654C36FC71EC}" srcOrd="0" destOrd="0" presId="urn:microsoft.com/office/officeart/2008/layout/HorizontalMultiLevelHierarchy"/>
    <dgm:cxn modelId="{B522D92D-226B-4255-B31B-A3E2F9B132E4}" type="presParOf" srcId="{C9B442FC-02FD-47F2-B4AD-7835CDA347E1}" destId="{FE83EC38-2458-40E5-8573-6769F492B0CB}" srcOrd="1" destOrd="0" presId="urn:microsoft.com/office/officeart/2008/layout/HorizontalMultiLevelHierarchy"/>
    <dgm:cxn modelId="{51168509-D6E4-4E07-B6C6-5A03BE0076D2}" type="presParOf" srcId="{FE83EC38-2458-40E5-8573-6769F492B0CB}" destId="{BFC92454-1DBC-4BB5-AE6C-8E2A2E952322}" srcOrd="0" destOrd="0" presId="urn:microsoft.com/office/officeart/2008/layout/HorizontalMultiLevelHierarchy"/>
    <dgm:cxn modelId="{215507B9-FEF0-4AB0-BC13-B1829877143E}" type="presParOf" srcId="{FE83EC38-2458-40E5-8573-6769F492B0CB}" destId="{DA6DC886-04A4-4E31-A122-57864C3770DE}" srcOrd="1" destOrd="0" presId="urn:microsoft.com/office/officeart/2008/layout/HorizontalMultiLevelHierarchy"/>
    <dgm:cxn modelId="{2FD213B7-82F8-4E69-B241-E866ECD43BA2}" type="presParOf" srcId="{DA6DC886-04A4-4E31-A122-57864C3770DE}" destId="{9FA96047-9232-49D7-9927-D354AEE7CDE8}" srcOrd="0" destOrd="0" presId="urn:microsoft.com/office/officeart/2008/layout/HorizontalMultiLevelHierarchy"/>
    <dgm:cxn modelId="{29910145-B9A5-48A9-924E-60F451EF3C21}" type="presParOf" srcId="{9FA96047-9232-49D7-9927-D354AEE7CDE8}" destId="{CA3DADCD-430F-43F4-BC30-5F3958752164}" srcOrd="0" destOrd="0" presId="urn:microsoft.com/office/officeart/2008/layout/HorizontalMultiLevelHierarchy"/>
    <dgm:cxn modelId="{01743181-D4BA-4AFA-87FC-1C2ADED2E8F4}" type="presParOf" srcId="{DA6DC886-04A4-4E31-A122-57864C3770DE}" destId="{FD20CA8D-CA25-4507-8B81-873429564E48}" srcOrd="1" destOrd="0" presId="urn:microsoft.com/office/officeart/2008/layout/HorizontalMultiLevelHierarchy"/>
    <dgm:cxn modelId="{0F225A4E-EF30-4670-BD29-56FACAE16C92}" type="presParOf" srcId="{FD20CA8D-CA25-4507-8B81-873429564E48}" destId="{929F3AA3-044A-4155-9BCE-CABC7004B354}" srcOrd="0" destOrd="0" presId="urn:microsoft.com/office/officeart/2008/layout/HorizontalMultiLevelHierarchy"/>
    <dgm:cxn modelId="{CADF17AB-C616-4732-9B7A-76F1C7720447}" type="presParOf" srcId="{FD20CA8D-CA25-4507-8B81-873429564E48}" destId="{43B94567-2100-4097-AA23-004D0BAAB9E0}" srcOrd="1" destOrd="0" presId="urn:microsoft.com/office/officeart/2008/layout/HorizontalMultiLevelHierarchy"/>
    <dgm:cxn modelId="{7D1CE97B-1ABB-4AAB-A491-244E5A389700}" type="presParOf" srcId="{DA6DC886-04A4-4E31-A122-57864C3770DE}" destId="{966FC398-715B-43AE-9F07-A9D7CF6196E6}" srcOrd="2" destOrd="0" presId="urn:microsoft.com/office/officeart/2008/layout/HorizontalMultiLevelHierarchy"/>
    <dgm:cxn modelId="{10083441-AC22-4BD6-8FBD-88874965CA9F}" type="presParOf" srcId="{966FC398-715B-43AE-9F07-A9D7CF6196E6}" destId="{2325877B-8A46-4858-9F95-BF7A84BFE01C}" srcOrd="0" destOrd="0" presId="urn:microsoft.com/office/officeart/2008/layout/HorizontalMultiLevelHierarchy"/>
    <dgm:cxn modelId="{1059E40E-33FF-4B7D-AC7B-BD7DE267989E}" type="presParOf" srcId="{DA6DC886-04A4-4E31-A122-57864C3770DE}" destId="{CEED661A-6A4D-4AE2-BE65-4089B60C41C9}" srcOrd="3" destOrd="0" presId="urn:microsoft.com/office/officeart/2008/layout/HorizontalMultiLevelHierarchy"/>
    <dgm:cxn modelId="{3913E725-464A-4093-99ED-A889D2FB05CC}" type="presParOf" srcId="{CEED661A-6A4D-4AE2-BE65-4089B60C41C9}" destId="{1812D679-4E4E-4295-A307-F76FC5000669}" srcOrd="0" destOrd="0" presId="urn:microsoft.com/office/officeart/2008/layout/HorizontalMultiLevelHierarchy"/>
    <dgm:cxn modelId="{81788424-6447-4696-A460-0A1FC4F16AE4}" type="presParOf" srcId="{CEED661A-6A4D-4AE2-BE65-4089B60C41C9}" destId="{7E46E051-B3C5-44F5-9215-833355BB9A73}" srcOrd="1" destOrd="0" presId="urn:microsoft.com/office/officeart/2008/layout/HorizontalMultiLevelHierarchy"/>
    <dgm:cxn modelId="{F8BB0925-2EC2-43E9-AB35-56FF24E3789F}" type="presParOf" srcId="{DA6DC886-04A4-4E31-A122-57864C3770DE}" destId="{C7A35226-63B6-4696-BF77-CA786F2D0601}" srcOrd="4" destOrd="0" presId="urn:microsoft.com/office/officeart/2008/layout/HorizontalMultiLevelHierarchy"/>
    <dgm:cxn modelId="{5A25D5DB-0549-4A92-AF48-A716CB8C9F06}" type="presParOf" srcId="{C7A35226-63B6-4696-BF77-CA786F2D0601}" destId="{DC6C7870-7DF8-4E89-9A75-3B1720D9CE60}" srcOrd="0" destOrd="0" presId="urn:microsoft.com/office/officeart/2008/layout/HorizontalMultiLevelHierarchy"/>
    <dgm:cxn modelId="{BCD54846-6D3A-4EF9-B2F3-666D095506A1}" type="presParOf" srcId="{DA6DC886-04A4-4E31-A122-57864C3770DE}" destId="{13EF306B-BA05-4695-A7DE-3F12AC83816D}" srcOrd="5" destOrd="0" presId="urn:microsoft.com/office/officeart/2008/layout/HorizontalMultiLevelHierarchy"/>
    <dgm:cxn modelId="{E0AD69ED-871F-44F7-841E-4C9CD393D1FB}" type="presParOf" srcId="{13EF306B-BA05-4695-A7DE-3F12AC83816D}" destId="{8B8DE849-138B-490D-A443-9C6C5BAB3D95}" srcOrd="0" destOrd="0" presId="urn:microsoft.com/office/officeart/2008/layout/HorizontalMultiLevelHierarchy"/>
    <dgm:cxn modelId="{335091F3-3063-4B25-BAD0-C164FF9FDE6D}" type="presParOf" srcId="{13EF306B-BA05-4695-A7DE-3F12AC83816D}" destId="{7345151B-94F9-4F23-BD04-D25B639A432D}" srcOrd="1" destOrd="0" presId="urn:microsoft.com/office/officeart/2008/layout/HorizontalMultiLevelHierarchy"/>
    <dgm:cxn modelId="{4A6EAA7C-F61C-45AC-9517-CCBA0B44C253}" type="presParOf" srcId="{DA6DC886-04A4-4E31-A122-57864C3770DE}" destId="{33059699-0451-4A04-A58F-509F37080D50}" srcOrd="6" destOrd="0" presId="urn:microsoft.com/office/officeart/2008/layout/HorizontalMultiLevelHierarchy"/>
    <dgm:cxn modelId="{E442EC1D-F0E9-452C-A144-58849205E91B}" type="presParOf" srcId="{33059699-0451-4A04-A58F-509F37080D50}" destId="{FC5D33FE-E518-4C7A-A3F1-2B53DEF72DFC}" srcOrd="0" destOrd="0" presId="urn:microsoft.com/office/officeart/2008/layout/HorizontalMultiLevelHierarchy"/>
    <dgm:cxn modelId="{FDE6D19C-3319-49A1-9571-A7C81C188F3E}" type="presParOf" srcId="{DA6DC886-04A4-4E31-A122-57864C3770DE}" destId="{9E916519-E157-471A-91BD-75710AFDFE45}" srcOrd="7" destOrd="0" presId="urn:microsoft.com/office/officeart/2008/layout/HorizontalMultiLevelHierarchy"/>
    <dgm:cxn modelId="{507B62AF-9492-4BD6-BB27-C98778B2CBBE}" type="presParOf" srcId="{9E916519-E157-471A-91BD-75710AFDFE45}" destId="{8B3C6496-ADAE-4D2F-AD47-0F008BDFBDCF}" srcOrd="0" destOrd="0" presId="urn:microsoft.com/office/officeart/2008/layout/HorizontalMultiLevelHierarchy"/>
    <dgm:cxn modelId="{04B1EF8D-AC8C-4E16-8907-5664707036B3}" type="presParOf" srcId="{9E916519-E157-471A-91BD-75710AFDFE45}" destId="{39C8852F-4317-40DA-BB66-4A42E10C05D8}" srcOrd="1" destOrd="0" presId="urn:microsoft.com/office/officeart/2008/layout/HorizontalMultiLevelHierarchy"/>
    <dgm:cxn modelId="{76B5577E-CA10-407C-8D61-0D5439AB1876}" type="presParOf" srcId="{C9B442FC-02FD-47F2-B4AD-7835CDA347E1}" destId="{8CA28FA8-7C1A-4FB4-BF9E-E53CDE7692C2}" srcOrd="2" destOrd="0" presId="urn:microsoft.com/office/officeart/2008/layout/HorizontalMultiLevelHierarchy"/>
    <dgm:cxn modelId="{A6921CB0-8B88-4EF0-8906-B7F5400BC5F5}" type="presParOf" srcId="{8CA28FA8-7C1A-4FB4-BF9E-E53CDE7692C2}" destId="{EC7ADE54-C92E-4715-B7BC-68181FB8C11D}" srcOrd="0" destOrd="0" presId="urn:microsoft.com/office/officeart/2008/layout/HorizontalMultiLevelHierarchy"/>
    <dgm:cxn modelId="{53AAF445-836A-45F5-8025-684EFB5B1DA3}" type="presParOf" srcId="{C9B442FC-02FD-47F2-B4AD-7835CDA347E1}" destId="{84F66951-7AA5-4C35-9896-4A00777624A5}" srcOrd="3" destOrd="0" presId="urn:microsoft.com/office/officeart/2008/layout/HorizontalMultiLevelHierarchy"/>
    <dgm:cxn modelId="{88B89F7D-7C70-46A1-AE29-F90C56728956}" type="presParOf" srcId="{84F66951-7AA5-4C35-9896-4A00777624A5}" destId="{55BF04C1-1C4E-45B7-99AF-CEE33934302C}" srcOrd="0" destOrd="0" presId="urn:microsoft.com/office/officeart/2008/layout/HorizontalMultiLevelHierarchy"/>
    <dgm:cxn modelId="{0F42CA24-1DA1-4442-B949-0C7EE0DDFD5B}" type="presParOf" srcId="{84F66951-7AA5-4C35-9896-4A00777624A5}" destId="{86BB9173-8659-4010-AB4D-F5FC1533F2A0}" srcOrd="1" destOrd="0" presId="urn:microsoft.com/office/officeart/2008/layout/HorizontalMultiLevelHierarchy"/>
    <dgm:cxn modelId="{D9B2B381-BE69-4E91-A747-65F63536067C}" type="presParOf" srcId="{86BB9173-8659-4010-AB4D-F5FC1533F2A0}" destId="{D48BD20C-3911-47DB-BA2F-DD553E4A9E3F}" srcOrd="0" destOrd="0" presId="urn:microsoft.com/office/officeart/2008/layout/HorizontalMultiLevelHierarchy"/>
    <dgm:cxn modelId="{96FE1FAC-F59F-4433-96EA-4AC888F4D5C0}" type="presParOf" srcId="{D48BD20C-3911-47DB-BA2F-DD553E4A9E3F}" destId="{13CC58A3-08D8-484D-B2F8-ECAF5DCAAECD}" srcOrd="0" destOrd="0" presId="urn:microsoft.com/office/officeart/2008/layout/HorizontalMultiLevelHierarchy"/>
    <dgm:cxn modelId="{C40879F8-EF22-4CF8-A081-99D06C31D0E0}" type="presParOf" srcId="{86BB9173-8659-4010-AB4D-F5FC1533F2A0}" destId="{AD052219-C7B5-4FE8-A0A3-D1716FA64A87}" srcOrd="1" destOrd="0" presId="urn:microsoft.com/office/officeart/2008/layout/HorizontalMultiLevelHierarchy"/>
    <dgm:cxn modelId="{E0407B63-A091-4E47-A374-0BF00D42F594}" type="presParOf" srcId="{AD052219-C7B5-4FE8-A0A3-D1716FA64A87}" destId="{B2125693-7439-4A06-A317-33F22BD47EA7}" srcOrd="0" destOrd="0" presId="urn:microsoft.com/office/officeart/2008/layout/HorizontalMultiLevelHierarchy"/>
    <dgm:cxn modelId="{17C7AA62-32EF-4CA5-B971-36024503BA4B}" type="presParOf" srcId="{AD052219-C7B5-4FE8-A0A3-D1716FA64A87}" destId="{62463E4D-687E-40F6-A07E-8C6F51BE7E3B}" srcOrd="1" destOrd="0" presId="urn:microsoft.com/office/officeart/2008/layout/HorizontalMultiLevelHierarchy"/>
    <dgm:cxn modelId="{07533AF0-5979-4DA2-8CC5-D54577F198AC}" type="presParOf" srcId="{86BB9173-8659-4010-AB4D-F5FC1533F2A0}" destId="{59739C95-C65C-45B8-BC19-3AB753368E6D}" srcOrd="2" destOrd="0" presId="urn:microsoft.com/office/officeart/2008/layout/HorizontalMultiLevelHierarchy"/>
    <dgm:cxn modelId="{11CCD847-DFB1-451B-9A5D-91F261534C3B}" type="presParOf" srcId="{59739C95-C65C-45B8-BC19-3AB753368E6D}" destId="{EDB19620-64ED-41F7-ACB4-95964C40F77B}" srcOrd="0" destOrd="0" presId="urn:microsoft.com/office/officeart/2008/layout/HorizontalMultiLevelHierarchy"/>
    <dgm:cxn modelId="{4B52F8A8-E522-45D7-823B-4FCD485DD895}" type="presParOf" srcId="{86BB9173-8659-4010-AB4D-F5FC1533F2A0}" destId="{1339AAF8-5194-4B34-A432-3C5A75DEB3F8}" srcOrd="3" destOrd="0" presId="urn:microsoft.com/office/officeart/2008/layout/HorizontalMultiLevelHierarchy"/>
    <dgm:cxn modelId="{7454C227-A6B4-40DD-A418-61FAEE8711C7}" type="presParOf" srcId="{1339AAF8-5194-4B34-A432-3C5A75DEB3F8}" destId="{8C8439BD-5F29-40D9-938C-7B6E416FA323}" srcOrd="0" destOrd="0" presId="urn:microsoft.com/office/officeart/2008/layout/HorizontalMultiLevelHierarchy"/>
    <dgm:cxn modelId="{660670FD-D40C-486E-807D-510504D585E2}" type="presParOf" srcId="{1339AAF8-5194-4B34-A432-3C5A75DEB3F8}" destId="{2F89E456-FCB3-414B-894C-02838F97489C}" srcOrd="1" destOrd="0" presId="urn:microsoft.com/office/officeart/2008/layout/HorizontalMultiLevelHierarchy"/>
    <dgm:cxn modelId="{BBACFFE2-E89E-486B-8D34-BFD6464ADAAC}" type="presParOf" srcId="{C9B442FC-02FD-47F2-B4AD-7835CDA347E1}" destId="{85621C1A-5B00-4944-92BC-AC9401C6AC4F}" srcOrd="4" destOrd="0" presId="urn:microsoft.com/office/officeart/2008/layout/HorizontalMultiLevelHierarchy"/>
    <dgm:cxn modelId="{49953C4E-A189-406F-9B4D-1B539C605EDE}" type="presParOf" srcId="{85621C1A-5B00-4944-92BC-AC9401C6AC4F}" destId="{A5AD9F47-C28A-4827-AAC0-6EA0266B992B}" srcOrd="0" destOrd="0" presId="urn:microsoft.com/office/officeart/2008/layout/HorizontalMultiLevelHierarchy"/>
    <dgm:cxn modelId="{04B24520-0452-4240-8C2D-09AB75E3BC35}" type="presParOf" srcId="{C9B442FC-02FD-47F2-B4AD-7835CDA347E1}" destId="{47F57C0D-9C57-4905-859D-95DA42FE608B}" srcOrd="5" destOrd="0" presId="urn:microsoft.com/office/officeart/2008/layout/HorizontalMultiLevelHierarchy"/>
    <dgm:cxn modelId="{722474E0-C6FE-4E7D-8FDC-423852CBA3C2}" type="presParOf" srcId="{47F57C0D-9C57-4905-859D-95DA42FE608B}" destId="{C311A679-7B8B-4BE2-A4CA-92DDB0A99A97}" srcOrd="0" destOrd="0" presId="urn:microsoft.com/office/officeart/2008/layout/HorizontalMultiLevelHierarchy"/>
    <dgm:cxn modelId="{D90488E7-6791-450B-B881-A78CDA1157E9}" type="presParOf" srcId="{47F57C0D-9C57-4905-859D-95DA42FE608B}" destId="{C44B6BF6-DBFB-49A1-9274-66182A170E9A}" srcOrd="1" destOrd="0" presId="urn:microsoft.com/office/officeart/2008/layout/HorizontalMultiLevelHierarchy"/>
    <dgm:cxn modelId="{E6F06C49-746F-45D1-BF1F-EA9F3D6DF757}" type="presParOf" srcId="{C44B6BF6-DBFB-49A1-9274-66182A170E9A}" destId="{DF29957D-C9ED-4F1A-8398-8A5093F46D9F}" srcOrd="0" destOrd="0" presId="urn:microsoft.com/office/officeart/2008/layout/HorizontalMultiLevelHierarchy"/>
    <dgm:cxn modelId="{8A715FC8-2A08-445A-8F21-CB2D2858D9F5}" type="presParOf" srcId="{DF29957D-C9ED-4F1A-8398-8A5093F46D9F}" destId="{77550AC4-88F7-4104-A063-70F4E7868A2E}" srcOrd="0" destOrd="0" presId="urn:microsoft.com/office/officeart/2008/layout/HorizontalMultiLevelHierarchy"/>
    <dgm:cxn modelId="{1E270A7E-1C37-488D-AE9E-12ECE9530796}" type="presParOf" srcId="{C44B6BF6-DBFB-49A1-9274-66182A170E9A}" destId="{848ACD58-D0A4-430B-833E-168D241CA872}" srcOrd="1" destOrd="0" presId="urn:microsoft.com/office/officeart/2008/layout/HorizontalMultiLevelHierarchy"/>
    <dgm:cxn modelId="{E3A6826C-D2B6-4D25-97B2-B812735BCE66}" type="presParOf" srcId="{848ACD58-D0A4-430B-833E-168D241CA872}" destId="{69B9D5CE-ACCE-47EA-89FE-0483288F7381}" srcOrd="0" destOrd="0" presId="urn:microsoft.com/office/officeart/2008/layout/HorizontalMultiLevelHierarchy"/>
    <dgm:cxn modelId="{B814CF0E-CEF0-4DD9-9741-B865954713B8}" type="presParOf" srcId="{848ACD58-D0A4-430B-833E-168D241CA872}" destId="{5E135D0C-B192-4AD4-90DF-09B75082FFD0}"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3437FF-BBD2-4B99-80A9-3EA740855102}"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50C113EE-46BE-4A0A-BA46-D280B0C79B7B}">
      <dgm:prSet custT="1"/>
      <dgm:spPr>
        <a:gradFill flip="none" rotWithShape="0">
          <a:gsLst>
            <a:gs pos="0">
              <a:schemeClr val="accent4">
                <a:lumMod val="60000"/>
                <a:lumOff val="40000"/>
                <a:shade val="30000"/>
                <a:satMod val="115000"/>
              </a:schemeClr>
            </a:gs>
            <a:gs pos="50000">
              <a:schemeClr val="accent4">
                <a:lumMod val="60000"/>
                <a:lumOff val="40000"/>
                <a:shade val="67500"/>
                <a:satMod val="115000"/>
              </a:schemeClr>
            </a:gs>
            <a:gs pos="100000">
              <a:schemeClr val="accent4">
                <a:lumMod val="60000"/>
                <a:lumOff val="40000"/>
                <a:shade val="100000"/>
                <a:satMod val="115000"/>
              </a:schemeClr>
            </a:gs>
          </a:gsLst>
          <a:lin ang="0" scaled="1"/>
          <a:tileRect/>
        </a:gradFill>
      </dgm:spPr>
      <dgm:t>
        <a:bodyPr anchor="ctr"/>
        <a:lstStyle/>
        <a:p>
          <a:r>
            <a:rPr lang="ro-RO" sz="2000" dirty="0">
              <a:solidFill>
                <a:schemeClr val="tx1"/>
              </a:solidFill>
            </a:rPr>
            <a:t>1. Stabilirea inițială a planului de reabilitare </a:t>
          </a:r>
        </a:p>
        <a:p>
          <a:r>
            <a:rPr lang="ro-RO" sz="2000" dirty="0">
              <a:solidFill>
                <a:schemeClr val="tx1"/>
              </a:solidFill>
            </a:rPr>
            <a:t>– profilul pacientului–</a:t>
          </a:r>
          <a:endParaRPr lang="en-US" sz="2000" dirty="0">
            <a:solidFill>
              <a:schemeClr val="tx1"/>
            </a:solidFill>
          </a:endParaRPr>
        </a:p>
      </dgm:t>
    </dgm:pt>
    <dgm:pt modelId="{3FC6FF5F-650A-4908-9B87-92829C66910C}" type="parTrans" cxnId="{9014A1D9-D835-4D5F-8318-428410CE6F0A}">
      <dgm:prSet/>
      <dgm:spPr/>
      <dgm:t>
        <a:bodyPr/>
        <a:lstStyle/>
        <a:p>
          <a:endParaRPr lang="en-US"/>
        </a:p>
      </dgm:t>
    </dgm:pt>
    <dgm:pt modelId="{B5811FDE-7DE1-490C-A5A2-401E690ACA3B}" type="sibTrans" cxnId="{9014A1D9-D835-4D5F-8318-428410CE6F0A}">
      <dgm:prSet/>
      <dgm:spPr/>
      <dgm:t>
        <a:bodyPr/>
        <a:lstStyle/>
        <a:p>
          <a:endParaRPr lang="en-US"/>
        </a:p>
      </dgm:t>
    </dgm:pt>
    <dgm:pt modelId="{1E06DA52-0B02-4DC8-90B5-94E574E382D0}">
      <dgm:prSet custT="1"/>
      <dgm:spPr>
        <a:solidFill>
          <a:schemeClr val="accent4">
            <a:lumMod val="20000"/>
            <a:lumOff val="80000"/>
          </a:schemeClr>
        </a:solidFill>
      </dgm:spPr>
      <dgm:t>
        <a:bodyPr/>
        <a:lstStyle/>
        <a:p>
          <a:pPr algn="just"/>
          <a:r>
            <a:rPr lang="ro-RO" sz="1800" kern="1200" dirty="0">
              <a:solidFill>
                <a:schemeClr val="tx1"/>
              </a:solidFill>
              <a:latin typeface="+mn-lt"/>
              <a:ea typeface="+mn-ea"/>
              <a:cs typeface="+mn-cs"/>
            </a:rPr>
            <a:t>Caracteristici legate de diagnostic</a:t>
          </a:r>
          <a:endParaRPr lang="en-US" sz="1800" kern="1200" dirty="0">
            <a:solidFill>
              <a:schemeClr val="tx1"/>
            </a:solidFill>
            <a:latin typeface="+mn-lt"/>
            <a:ea typeface="+mn-ea"/>
            <a:cs typeface="+mn-cs"/>
          </a:endParaRPr>
        </a:p>
      </dgm:t>
    </dgm:pt>
    <dgm:pt modelId="{576FD6B4-8A7E-45BC-957C-219477A2A563}" type="parTrans" cxnId="{3AD676A7-18CC-44ED-8991-E56CD3C74A85}">
      <dgm:prSet/>
      <dgm:spPr/>
      <dgm:t>
        <a:bodyPr/>
        <a:lstStyle/>
        <a:p>
          <a:endParaRPr lang="en-US"/>
        </a:p>
      </dgm:t>
    </dgm:pt>
    <dgm:pt modelId="{73F24312-4C7B-455D-8E63-D1D99F202908}" type="sibTrans" cxnId="{3AD676A7-18CC-44ED-8991-E56CD3C74A85}">
      <dgm:prSet/>
      <dgm:spPr/>
      <dgm:t>
        <a:bodyPr/>
        <a:lstStyle/>
        <a:p>
          <a:endParaRPr lang="en-US"/>
        </a:p>
      </dgm:t>
    </dgm:pt>
    <dgm:pt modelId="{1085FF6E-4A57-4047-81D6-E3300EB819D5}">
      <dgm:prSet custT="1"/>
      <dgm:spPr>
        <a:solidFill>
          <a:schemeClr val="accent4">
            <a:lumMod val="20000"/>
            <a:lumOff val="80000"/>
          </a:schemeClr>
        </a:solidFill>
      </dgm:spPr>
      <dgm:t>
        <a:bodyPr/>
        <a:lstStyle/>
        <a:p>
          <a:pPr algn="l"/>
          <a:r>
            <a:rPr lang="ro-RO" sz="1800" kern="1200" dirty="0">
              <a:solidFill>
                <a:schemeClr val="tx1"/>
              </a:solidFill>
              <a:latin typeface="+mn-lt"/>
              <a:ea typeface="+mn-ea"/>
              <a:cs typeface="+mn-cs"/>
            </a:rPr>
            <a:t>Factori de risc cardiovascular</a:t>
          </a:r>
          <a:endParaRPr lang="en-US" sz="1800" kern="1200" dirty="0">
            <a:solidFill>
              <a:schemeClr val="tx1"/>
            </a:solidFill>
            <a:latin typeface="+mn-lt"/>
            <a:ea typeface="+mn-ea"/>
            <a:cs typeface="+mn-cs"/>
          </a:endParaRPr>
        </a:p>
      </dgm:t>
    </dgm:pt>
    <dgm:pt modelId="{D058A3EC-CBE1-44B3-A5C1-09597B95FCB5}" type="parTrans" cxnId="{5D816120-D7A9-459A-A32A-13896B171B6D}">
      <dgm:prSet/>
      <dgm:spPr/>
      <dgm:t>
        <a:bodyPr/>
        <a:lstStyle/>
        <a:p>
          <a:endParaRPr lang="en-US"/>
        </a:p>
      </dgm:t>
    </dgm:pt>
    <dgm:pt modelId="{843499AA-D5E8-411A-B76F-2334F205D7F6}" type="sibTrans" cxnId="{5D816120-D7A9-459A-A32A-13896B171B6D}">
      <dgm:prSet/>
      <dgm:spPr/>
      <dgm:t>
        <a:bodyPr/>
        <a:lstStyle/>
        <a:p>
          <a:endParaRPr lang="en-US"/>
        </a:p>
      </dgm:t>
    </dgm:pt>
    <dgm:pt modelId="{922344A7-FED9-4627-B76B-2C4CBED23CF9}">
      <dgm:prSet custT="1"/>
      <dgm:spPr>
        <a:solidFill>
          <a:schemeClr val="accent4">
            <a:lumMod val="20000"/>
            <a:lumOff val="80000"/>
          </a:schemeClr>
        </a:solidFill>
      </dgm:spPr>
      <dgm:t>
        <a:bodyPr/>
        <a:lstStyle/>
        <a:p>
          <a:pPr algn="l"/>
          <a:r>
            <a:rPr lang="ro-RO" sz="1800" kern="1200" dirty="0">
              <a:solidFill>
                <a:schemeClr val="tx1"/>
              </a:solidFill>
              <a:latin typeface="+mn-lt"/>
              <a:ea typeface="+mn-ea"/>
              <a:cs typeface="+mn-cs"/>
            </a:rPr>
            <a:t>Factorii de risc psihologic</a:t>
          </a:r>
          <a:endParaRPr lang="en-US" sz="1800" kern="1200" dirty="0">
            <a:solidFill>
              <a:schemeClr val="tx1"/>
            </a:solidFill>
            <a:latin typeface="+mn-lt"/>
            <a:ea typeface="+mn-ea"/>
            <a:cs typeface="+mn-cs"/>
          </a:endParaRPr>
        </a:p>
      </dgm:t>
    </dgm:pt>
    <dgm:pt modelId="{4379CE2F-52ED-41B9-9C46-7CF7FDAC3013}" type="parTrans" cxnId="{B21AA4FC-7A72-425C-B136-3EAAA481779E}">
      <dgm:prSet/>
      <dgm:spPr/>
      <dgm:t>
        <a:bodyPr/>
        <a:lstStyle/>
        <a:p>
          <a:endParaRPr lang="en-US"/>
        </a:p>
      </dgm:t>
    </dgm:pt>
    <dgm:pt modelId="{EAC2C01A-660F-4AE1-9303-121BDB999E0B}" type="sibTrans" cxnId="{B21AA4FC-7A72-425C-B136-3EAAA481779E}">
      <dgm:prSet/>
      <dgm:spPr/>
      <dgm:t>
        <a:bodyPr/>
        <a:lstStyle/>
        <a:p>
          <a:endParaRPr lang="en-US"/>
        </a:p>
      </dgm:t>
    </dgm:pt>
    <dgm:pt modelId="{F1901A7D-8763-44B7-BFA0-CD6929C46954}">
      <dgm:prSet custT="1"/>
      <dgm:spPr>
        <a:gradFill flip="none" rotWithShape="0">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0" scaled="1"/>
          <a:tileRect/>
        </a:gradFill>
      </dgm:spPr>
      <dgm:t>
        <a:bodyPr anchor="ctr"/>
        <a:lstStyle/>
        <a:p>
          <a:r>
            <a:rPr lang="en-US" sz="2000" b="0" i="0" baseline="0" dirty="0">
              <a:solidFill>
                <a:schemeClr val="tx1"/>
              </a:solidFill>
            </a:rPr>
            <a:t>2. </a:t>
          </a:r>
          <a:r>
            <a:rPr lang="en-US" sz="2000" b="0" i="0" baseline="0" dirty="0" err="1">
              <a:solidFill>
                <a:schemeClr val="tx1"/>
              </a:solidFill>
            </a:rPr>
            <a:t>Adaptarea</a:t>
          </a:r>
          <a:r>
            <a:rPr lang="en-US" sz="2000" b="0" i="0" baseline="0" dirty="0">
              <a:solidFill>
                <a:schemeClr val="tx1"/>
              </a:solidFill>
            </a:rPr>
            <a:t> </a:t>
          </a:r>
          <a:r>
            <a:rPr lang="en-US" sz="2000" b="0" i="0" baseline="0" dirty="0" err="1">
              <a:solidFill>
                <a:schemeClr val="tx1"/>
              </a:solidFill>
            </a:rPr>
            <a:t>dinamic</a:t>
          </a:r>
          <a:r>
            <a:rPr lang="ro-RO" sz="2000" b="0" i="0" baseline="0" dirty="0">
              <a:solidFill>
                <a:schemeClr val="tx1"/>
              </a:solidFill>
            </a:rPr>
            <a:t>ă a planului de reabilitare</a:t>
          </a:r>
          <a:endParaRPr lang="en-US" sz="2000" dirty="0">
            <a:solidFill>
              <a:schemeClr val="tx1"/>
            </a:solidFill>
          </a:endParaRPr>
        </a:p>
      </dgm:t>
    </dgm:pt>
    <dgm:pt modelId="{4A5EBA4A-6B4A-48DE-84FE-8048258CD1E3}" type="parTrans" cxnId="{C2ACDE51-A224-4664-AD15-BB67AB5592E1}">
      <dgm:prSet/>
      <dgm:spPr/>
      <dgm:t>
        <a:bodyPr/>
        <a:lstStyle/>
        <a:p>
          <a:endParaRPr lang="en-US"/>
        </a:p>
      </dgm:t>
    </dgm:pt>
    <dgm:pt modelId="{2B33129D-67FC-4970-BC36-D3307A947F47}" type="sibTrans" cxnId="{C2ACDE51-A224-4664-AD15-BB67AB5592E1}">
      <dgm:prSet/>
      <dgm:spPr/>
      <dgm:t>
        <a:bodyPr/>
        <a:lstStyle/>
        <a:p>
          <a:endParaRPr lang="en-US"/>
        </a:p>
      </dgm:t>
    </dgm:pt>
    <dgm:pt modelId="{ECEC5848-C9FE-44F3-847B-97B6FF292262}">
      <dgm:prSet custT="1"/>
      <dgm:spPr>
        <a:solidFill>
          <a:schemeClr val="bg1">
            <a:lumMod val="85000"/>
          </a:schemeClr>
        </a:solidFill>
      </dgm:spPr>
      <dgm:t>
        <a:bodyPr/>
        <a:lstStyle/>
        <a:p>
          <a:pPr marL="171450" lvl="1" indent="-171450" algn="just" defTabSz="711200">
            <a:lnSpc>
              <a:spcPct val="90000"/>
            </a:lnSpc>
            <a:spcBef>
              <a:spcPct val="0"/>
            </a:spcBef>
            <a:spcAft>
              <a:spcPct val="15000"/>
            </a:spcAft>
            <a:buFont typeface="Arial" panose="020B0604020202020204" pitchFamily="34" charset="0"/>
            <a:buChar char="•"/>
          </a:pPr>
          <a:r>
            <a:rPr lang="en-US" sz="1600" kern="1200" dirty="0">
              <a:solidFill>
                <a:srgbClr val="000000"/>
              </a:solidFill>
              <a:latin typeface="Abadi"/>
              <a:ea typeface="+mn-ea"/>
              <a:cs typeface="+mn-cs"/>
            </a:rPr>
            <a:t>P</a:t>
          </a:r>
          <a:r>
            <a:rPr lang="ro-RO" sz="1600" kern="1200" dirty="0">
              <a:solidFill>
                <a:srgbClr val="000000"/>
              </a:solidFill>
              <a:latin typeface="Abadi"/>
              <a:ea typeface="+mn-ea"/>
              <a:cs typeface="+mn-cs"/>
            </a:rPr>
            <a:t>ermite modificări precise și în timp util ale planului pe măsură ce se realizează;</a:t>
          </a:r>
          <a:endParaRPr lang="en-US" sz="1600" kern="1200" dirty="0">
            <a:solidFill>
              <a:srgbClr val="000000"/>
            </a:solidFill>
            <a:latin typeface="Abadi"/>
            <a:ea typeface="+mn-ea"/>
            <a:cs typeface="+mn-cs"/>
          </a:endParaRPr>
        </a:p>
      </dgm:t>
    </dgm:pt>
    <dgm:pt modelId="{B08DCB0A-91D0-45E4-8106-24AB2706C610}" type="parTrans" cxnId="{AA3D105D-F7F7-4CAD-B916-F53CE286AA2F}">
      <dgm:prSet/>
      <dgm:spPr/>
      <dgm:t>
        <a:bodyPr/>
        <a:lstStyle/>
        <a:p>
          <a:endParaRPr lang="en-US"/>
        </a:p>
      </dgm:t>
    </dgm:pt>
    <dgm:pt modelId="{E5ED2EF4-603E-4E29-AF64-96DD6A722FDA}" type="sibTrans" cxnId="{AA3D105D-F7F7-4CAD-B916-F53CE286AA2F}">
      <dgm:prSet/>
      <dgm:spPr/>
      <dgm:t>
        <a:bodyPr/>
        <a:lstStyle/>
        <a:p>
          <a:endParaRPr lang="en-US"/>
        </a:p>
      </dgm:t>
    </dgm:pt>
    <dgm:pt modelId="{6BC6E4A5-271F-4A79-AAEC-8FBD4AB136CB}">
      <dgm:prSet custT="1"/>
      <dgm:spPr>
        <a:solidFill>
          <a:schemeClr val="accent4">
            <a:lumMod val="20000"/>
            <a:lumOff val="80000"/>
          </a:schemeClr>
        </a:solidFill>
      </dgm:spPr>
      <dgm:t>
        <a:bodyPr/>
        <a:lstStyle/>
        <a:p>
          <a:pPr algn="just">
            <a:buNone/>
          </a:pPr>
          <a:r>
            <a:rPr lang="ro-RO" sz="1600" kern="1200" dirty="0">
              <a:solidFill>
                <a:schemeClr val="tx1"/>
              </a:solidFill>
              <a:latin typeface="+mn-lt"/>
              <a:ea typeface="+mn-ea"/>
              <a:cs typeface="+mn-cs"/>
            </a:rPr>
            <a:t> (ex. cardiopatii, patologii interferente în antrenament precum diabetul, obezitatea, ateroscleroza, rata ischemică maximă, anticoagularea și fibrilația atrială);</a:t>
          </a:r>
          <a:endParaRPr lang="en-US" sz="1600" kern="1200" dirty="0">
            <a:solidFill>
              <a:schemeClr val="tx1"/>
            </a:solidFill>
            <a:latin typeface="+mn-lt"/>
            <a:ea typeface="+mn-ea"/>
            <a:cs typeface="+mn-cs"/>
          </a:endParaRPr>
        </a:p>
      </dgm:t>
    </dgm:pt>
    <dgm:pt modelId="{F07FEDD7-EF0D-4121-B415-5A845FCF1469}" type="parTrans" cxnId="{ABABB9A0-A28B-45C6-99A0-AFC19B942E14}">
      <dgm:prSet/>
      <dgm:spPr/>
      <dgm:t>
        <a:bodyPr/>
        <a:lstStyle/>
        <a:p>
          <a:endParaRPr lang="en-US"/>
        </a:p>
      </dgm:t>
    </dgm:pt>
    <dgm:pt modelId="{199E9969-3B5B-42F0-B4B6-383EEB32C47A}" type="sibTrans" cxnId="{ABABB9A0-A28B-45C6-99A0-AFC19B942E14}">
      <dgm:prSet/>
      <dgm:spPr/>
      <dgm:t>
        <a:bodyPr/>
        <a:lstStyle/>
        <a:p>
          <a:endParaRPr lang="en-US"/>
        </a:p>
      </dgm:t>
    </dgm:pt>
    <dgm:pt modelId="{F4985051-6D35-4D90-AF6D-3CAA26537DBE}">
      <dgm:prSet custT="1"/>
      <dgm:spPr>
        <a:solidFill>
          <a:schemeClr val="accent4">
            <a:lumMod val="20000"/>
            <a:lumOff val="80000"/>
          </a:schemeClr>
        </a:solidFill>
      </dgm:spPr>
      <dgm:t>
        <a:bodyPr/>
        <a:lstStyle/>
        <a:p>
          <a:pPr algn="just">
            <a:buNone/>
          </a:pPr>
          <a:r>
            <a:rPr lang="ro-RO" sz="1600" kern="1200" dirty="0">
              <a:solidFill>
                <a:schemeClr val="tx1"/>
              </a:solidFill>
              <a:latin typeface="+mn-lt"/>
              <a:ea typeface="+mn-ea"/>
              <a:cs typeface="+mn-cs"/>
            </a:rPr>
            <a:t> (ex.: dislipidemia, diabetul, hipertensiunea arterială, obezitatea, fumatul și inactivitatea fizică);</a:t>
          </a:r>
          <a:endParaRPr lang="en-US" sz="1600" kern="1200" dirty="0">
            <a:solidFill>
              <a:schemeClr val="tx1"/>
            </a:solidFill>
            <a:latin typeface="+mn-lt"/>
            <a:ea typeface="+mn-ea"/>
            <a:cs typeface="+mn-cs"/>
          </a:endParaRPr>
        </a:p>
      </dgm:t>
    </dgm:pt>
    <dgm:pt modelId="{4F21A21E-6659-47D9-A9B2-FA93A89DB7CF}" type="parTrans" cxnId="{37B6D684-4C0F-4937-948E-5578409B6311}">
      <dgm:prSet/>
      <dgm:spPr/>
      <dgm:t>
        <a:bodyPr/>
        <a:lstStyle/>
        <a:p>
          <a:endParaRPr lang="en-US"/>
        </a:p>
      </dgm:t>
    </dgm:pt>
    <dgm:pt modelId="{E8532908-0563-4550-96B8-925945B6237B}" type="sibTrans" cxnId="{37B6D684-4C0F-4937-948E-5578409B6311}">
      <dgm:prSet/>
      <dgm:spPr/>
      <dgm:t>
        <a:bodyPr/>
        <a:lstStyle/>
        <a:p>
          <a:endParaRPr lang="en-US"/>
        </a:p>
      </dgm:t>
    </dgm:pt>
    <dgm:pt modelId="{5EC1A59B-0974-48BD-8051-78E7DACAA45C}">
      <dgm:prSet custT="1"/>
      <dgm:spPr>
        <a:solidFill>
          <a:schemeClr val="accent4">
            <a:lumMod val="20000"/>
            <a:lumOff val="80000"/>
          </a:schemeClr>
        </a:solidFill>
      </dgm:spPr>
      <dgm:t>
        <a:bodyPr/>
        <a:lstStyle/>
        <a:p>
          <a:pPr algn="l">
            <a:buNone/>
          </a:pPr>
          <a:r>
            <a:rPr lang="ro-RO" sz="1600" kern="1200" dirty="0">
              <a:solidFill>
                <a:schemeClr val="tx1"/>
              </a:solidFill>
              <a:latin typeface="+mn-lt"/>
              <a:ea typeface="+mn-ea"/>
              <a:cs typeface="+mn-cs"/>
            </a:rPr>
            <a:t> (ex.: anxietatea, depresia, situația profesională).</a:t>
          </a:r>
          <a:endParaRPr lang="en-US" sz="1600" kern="1200" dirty="0">
            <a:solidFill>
              <a:schemeClr val="tx1"/>
            </a:solidFill>
            <a:latin typeface="+mn-lt"/>
            <a:ea typeface="+mn-ea"/>
            <a:cs typeface="+mn-cs"/>
          </a:endParaRPr>
        </a:p>
      </dgm:t>
    </dgm:pt>
    <dgm:pt modelId="{9FDB2FD9-B122-46DD-9F77-3D39ACAAB9F6}" type="parTrans" cxnId="{CA1E6E8A-A6B2-4369-9B16-519B472E91D9}">
      <dgm:prSet/>
      <dgm:spPr/>
      <dgm:t>
        <a:bodyPr/>
        <a:lstStyle/>
        <a:p>
          <a:endParaRPr lang="en-US"/>
        </a:p>
      </dgm:t>
    </dgm:pt>
    <dgm:pt modelId="{737D5D0D-A718-4C03-A89B-2DFBBD9423CF}" type="sibTrans" cxnId="{CA1E6E8A-A6B2-4369-9B16-519B472E91D9}">
      <dgm:prSet/>
      <dgm:spPr/>
      <dgm:t>
        <a:bodyPr/>
        <a:lstStyle/>
        <a:p>
          <a:endParaRPr lang="en-US"/>
        </a:p>
      </dgm:t>
    </dgm:pt>
    <dgm:pt modelId="{C79CCF10-8B02-418A-9296-F9C55F32015C}">
      <dgm:prSet custT="1"/>
      <dgm:spPr>
        <a:solidFill>
          <a:schemeClr val="accent4">
            <a:lumMod val="20000"/>
            <a:lumOff val="80000"/>
          </a:schemeClr>
        </a:solidFill>
      </dgm:spPr>
      <dgm:t>
        <a:bodyPr/>
        <a:lstStyle/>
        <a:p>
          <a:pPr algn="l">
            <a:buNone/>
          </a:pPr>
          <a:endParaRPr lang="en-US" sz="1800" b="1" kern="1200" dirty="0">
            <a:solidFill>
              <a:schemeClr val="tx1"/>
            </a:solidFill>
            <a:latin typeface="+mn-lt"/>
            <a:ea typeface="+mn-ea"/>
            <a:cs typeface="+mn-cs"/>
          </a:endParaRPr>
        </a:p>
      </dgm:t>
    </dgm:pt>
    <dgm:pt modelId="{A61A6209-FBC0-44A8-8722-081A19B39D9A}" type="parTrans" cxnId="{1D917071-8103-4CB1-99B1-8C6505995394}">
      <dgm:prSet/>
      <dgm:spPr/>
      <dgm:t>
        <a:bodyPr/>
        <a:lstStyle/>
        <a:p>
          <a:endParaRPr lang="en-US"/>
        </a:p>
      </dgm:t>
    </dgm:pt>
    <dgm:pt modelId="{36654C31-1987-4F54-BBBF-E038EB106F4A}" type="sibTrans" cxnId="{1D917071-8103-4CB1-99B1-8C6505995394}">
      <dgm:prSet/>
      <dgm:spPr/>
      <dgm:t>
        <a:bodyPr/>
        <a:lstStyle/>
        <a:p>
          <a:endParaRPr lang="en-US"/>
        </a:p>
      </dgm:t>
    </dgm:pt>
    <dgm:pt modelId="{D263F16B-A594-43F0-9B6E-8F4B1973F808}">
      <dgm:prSet custT="1"/>
      <dgm:spPr>
        <a:solidFill>
          <a:schemeClr val="accent4">
            <a:lumMod val="20000"/>
            <a:lumOff val="80000"/>
          </a:schemeClr>
        </a:solidFill>
      </dgm:spPr>
      <dgm:t>
        <a:bodyPr/>
        <a:lstStyle/>
        <a:p>
          <a:pPr algn="l">
            <a:buNone/>
          </a:pPr>
          <a:endParaRPr lang="en-US" sz="1600" kern="1200" dirty="0">
            <a:solidFill>
              <a:schemeClr val="tx1"/>
            </a:solidFill>
            <a:latin typeface="+mn-lt"/>
            <a:ea typeface="+mn-ea"/>
            <a:cs typeface="+mn-cs"/>
          </a:endParaRPr>
        </a:p>
      </dgm:t>
    </dgm:pt>
    <dgm:pt modelId="{E4187211-7DD6-4C4F-A5A2-417A29501064}" type="parTrans" cxnId="{9DFB286F-91C9-40E2-A6FB-00705054D7F4}">
      <dgm:prSet/>
      <dgm:spPr/>
      <dgm:t>
        <a:bodyPr/>
        <a:lstStyle/>
        <a:p>
          <a:endParaRPr lang="en-US"/>
        </a:p>
      </dgm:t>
    </dgm:pt>
    <dgm:pt modelId="{804A0CC6-AEC3-4168-B007-3FC448D38B5B}" type="sibTrans" cxnId="{9DFB286F-91C9-40E2-A6FB-00705054D7F4}">
      <dgm:prSet/>
      <dgm:spPr/>
      <dgm:t>
        <a:bodyPr/>
        <a:lstStyle/>
        <a:p>
          <a:endParaRPr lang="en-US"/>
        </a:p>
      </dgm:t>
    </dgm:pt>
    <dgm:pt modelId="{3CF0500B-F5E8-47C5-A1E0-18217EEB16A3}">
      <dgm:prSet custT="1"/>
      <dgm:spPr>
        <a:solidFill>
          <a:schemeClr val="accent4">
            <a:lumMod val="20000"/>
            <a:lumOff val="80000"/>
          </a:schemeClr>
        </a:solidFill>
      </dgm:spPr>
      <dgm:t>
        <a:bodyPr/>
        <a:lstStyle/>
        <a:p>
          <a:pPr algn="just"/>
          <a:endParaRPr lang="en-US" sz="1800" kern="1200" dirty="0">
            <a:solidFill>
              <a:schemeClr val="tx1"/>
            </a:solidFill>
            <a:latin typeface="+mn-lt"/>
            <a:ea typeface="+mn-ea"/>
            <a:cs typeface="+mn-cs"/>
          </a:endParaRPr>
        </a:p>
      </dgm:t>
    </dgm:pt>
    <dgm:pt modelId="{022E5DEF-40F5-4801-BA54-8C19D73E850F}" type="parTrans" cxnId="{6A4BC40E-D97C-4258-AE01-FA7EB376305F}">
      <dgm:prSet/>
      <dgm:spPr/>
      <dgm:t>
        <a:bodyPr/>
        <a:lstStyle/>
        <a:p>
          <a:endParaRPr lang="en-US"/>
        </a:p>
      </dgm:t>
    </dgm:pt>
    <dgm:pt modelId="{BB9F19A1-5F3E-4C67-8E99-4634A22A7D4C}" type="sibTrans" cxnId="{6A4BC40E-D97C-4258-AE01-FA7EB376305F}">
      <dgm:prSet/>
      <dgm:spPr/>
      <dgm:t>
        <a:bodyPr/>
        <a:lstStyle/>
        <a:p>
          <a:endParaRPr lang="en-US"/>
        </a:p>
      </dgm:t>
    </dgm:pt>
    <dgm:pt modelId="{A452928C-E978-476D-9685-0B680B524B56}">
      <dgm:prSet custT="1"/>
      <dgm:spPr>
        <a:solidFill>
          <a:schemeClr val="bg1">
            <a:lumMod val="85000"/>
          </a:schemeClr>
        </a:solidFill>
      </dgm:spPr>
      <dgm:t>
        <a:bodyPr/>
        <a:lstStyle/>
        <a:p>
          <a:pPr marL="171450" lvl="1" indent="-171450" algn="just" defTabSz="711200">
            <a:lnSpc>
              <a:spcPct val="90000"/>
            </a:lnSpc>
            <a:spcBef>
              <a:spcPct val="0"/>
            </a:spcBef>
            <a:spcAft>
              <a:spcPct val="15000"/>
            </a:spcAft>
            <a:buFont typeface="Arial" panose="020B0604020202020204" pitchFamily="34" charset="0"/>
            <a:buChar char="•"/>
          </a:pPr>
          <a:r>
            <a:rPr lang="ro-RO" sz="1600" kern="1200" dirty="0">
              <a:solidFill>
                <a:srgbClr val="000000"/>
              </a:solidFill>
              <a:latin typeface="Abadi"/>
              <a:ea typeface="+mn-ea"/>
              <a:cs typeface="+mn-cs"/>
            </a:rPr>
            <a:t>Resursele tehnologice nu numai că sprijină pacienții în realizarea planului lor de reabilitare într-o manieră sigură și asistată, dar permit și monitorizarea zilnică de la distanță, precum și înregistrarea desfășurării activităților programate; </a:t>
          </a:r>
          <a:endParaRPr lang="en-US" sz="1600" kern="1200" dirty="0">
            <a:solidFill>
              <a:srgbClr val="000000"/>
            </a:solidFill>
            <a:latin typeface="Abadi"/>
            <a:ea typeface="+mn-ea"/>
            <a:cs typeface="+mn-cs"/>
          </a:endParaRPr>
        </a:p>
      </dgm:t>
    </dgm:pt>
    <dgm:pt modelId="{47EDC258-B8EA-4E3D-B1E3-3C4527F5D2AA}" type="parTrans" cxnId="{4BF9E0FB-34A2-4B33-90B7-2722CA569D07}">
      <dgm:prSet/>
      <dgm:spPr/>
      <dgm:t>
        <a:bodyPr/>
        <a:lstStyle/>
        <a:p>
          <a:endParaRPr lang="en-US"/>
        </a:p>
      </dgm:t>
    </dgm:pt>
    <dgm:pt modelId="{04D6BB20-2D67-43A0-8A3F-BD9282104A1E}" type="sibTrans" cxnId="{4BF9E0FB-34A2-4B33-90B7-2722CA569D07}">
      <dgm:prSet/>
      <dgm:spPr/>
      <dgm:t>
        <a:bodyPr/>
        <a:lstStyle/>
        <a:p>
          <a:endParaRPr lang="en-US"/>
        </a:p>
      </dgm:t>
    </dgm:pt>
    <dgm:pt modelId="{5C79F744-5AAB-44EC-AF1D-44067FF72821}">
      <dgm:prSet custT="1"/>
      <dgm:spPr>
        <a:solidFill>
          <a:schemeClr val="bg1">
            <a:lumMod val="85000"/>
          </a:schemeClr>
        </a:solidFill>
      </dgm:spPr>
      <dgm:t>
        <a:bodyPr/>
        <a:lstStyle/>
        <a:p>
          <a:pPr marL="171450" lvl="1" indent="-171450" algn="just" defTabSz="711200">
            <a:lnSpc>
              <a:spcPct val="90000"/>
            </a:lnSpc>
            <a:spcBef>
              <a:spcPct val="0"/>
            </a:spcBef>
            <a:spcAft>
              <a:spcPct val="15000"/>
            </a:spcAft>
            <a:buFont typeface="Arial" panose="020B0604020202020204" pitchFamily="34" charset="0"/>
            <a:buChar char="•"/>
          </a:pPr>
          <a:endParaRPr lang="en-US" sz="1600" kern="1200" dirty="0">
            <a:solidFill>
              <a:srgbClr val="000000"/>
            </a:solidFill>
            <a:latin typeface="Abadi"/>
            <a:ea typeface="+mn-ea"/>
            <a:cs typeface="+mn-cs"/>
          </a:endParaRPr>
        </a:p>
      </dgm:t>
    </dgm:pt>
    <dgm:pt modelId="{71BDF275-646E-419D-9258-D6A495F44B99}" type="parTrans" cxnId="{B93BE4FF-01F0-4AB0-8C2E-24643038F434}">
      <dgm:prSet/>
      <dgm:spPr/>
      <dgm:t>
        <a:bodyPr/>
        <a:lstStyle/>
        <a:p>
          <a:endParaRPr lang="en-US"/>
        </a:p>
      </dgm:t>
    </dgm:pt>
    <dgm:pt modelId="{9E5E23B2-6B15-4BDC-AFC5-F20FC580508E}" type="sibTrans" cxnId="{B93BE4FF-01F0-4AB0-8C2E-24643038F434}">
      <dgm:prSet/>
      <dgm:spPr/>
      <dgm:t>
        <a:bodyPr/>
        <a:lstStyle/>
        <a:p>
          <a:endParaRPr lang="en-US"/>
        </a:p>
      </dgm:t>
    </dgm:pt>
    <dgm:pt modelId="{38AB6F49-EDE9-4C5F-8F2E-BD99DC16ADC5}">
      <dgm:prSet custT="1"/>
      <dgm:spPr>
        <a:solidFill>
          <a:schemeClr val="bg1">
            <a:lumMod val="85000"/>
          </a:schemeClr>
        </a:solidFill>
      </dgm:spPr>
      <dgm:t>
        <a:bodyPr/>
        <a:lstStyle/>
        <a:p>
          <a:pPr marL="171450" lvl="1" indent="-171450" algn="just" defTabSz="711200">
            <a:lnSpc>
              <a:spcPct val="90000"/>
            </a:lnSpc>
            <a:spcBef>
              <a:spcPct val="0"/>
            </a:spcBef>
            <a:spcAft>
              <a:spcPct val="15000"/>
            </a:spcAft>
            <a:buFont typeface="Arial" panose="020B0604020202020204" pitchFamily="34" charset="0"/>
            <a:buChar char="•"/>
          </a:pPr>
          <a:r>
            <a:rPr lang="ro-RO" sz="1600" kern="1200" dirty="0">
              <a:solidFill>
                <a:srgbClr val="000000"/>
              </a:solidFill>
              <a:latin typeface="Abadi"/>
              <a:ea typeface="+mn-ea"/>
              <a:cs typeface="+mn-cs"/>
            </a:rPr>
            <a:t>Permite</a:t>
          </a:r>
          <a:r>
            <a:rPr lang="en-US" sz="1600" kern="1200" dirty="0">
              <a:solidFill>
                <a:srgbClr val="000000"/>
              </a:solidFill>
              <a:latin typeface="Abadi"/>
              <a:ea typeface="+mn-ea"/>
              <a:cs typeface="+mn-cs"/>
            </a:rPr>
            <a:t> </a:t>
          </a:r>
          <a:r>
            <a:rPr lang="ro-RO" sz="1600" kern="1200" dirty="0">
              <a:solidFill>
                <a:srgbClr val="000000"/>
              </a:solidFill>
              <a:latin typeface="Abadi"/>
              <a:ea typeface="+mn-ea"/>
              <a:cs typeface="+mn-cs"/>
            </a:rPr>
            <a:t>efectu</a:t>
          </a:r>
          <a:r>
            <a:rPr lang="en-US" sz="1600" kern="1200" dirty="0">
              <a:solidFill>
                <a:srgbClr val="000000"/>
              </a:solidFill>
              <a:latin typeface="Abadi"/>
              <a:ea typeface="+mn-ea"/>
              <a:cs typeface="+mn-cs"/>
            </a:rPr>
            <a:t>area</a:t>
          </a:r>
          <a:r>
            <a:rPr lang="ro-RO" sz="1600" kern="1200" dirty="0">
              <a:solidFill>
                <a:srgbClr val="000000"/>
              </a:solidFill>
              <a:latin typeface="Abadi"/>
              <a:ea typeface="+mn-ea"/>
              <a:cs typeface="+mn-cs"/>
            </a:rPr>
            <a:t> </a:t>
          </a:r>
          <a:r>
            <a:rPr lang="en-US" sz="1600" kern="1200" dirty="0">
              <a:solidFill>
                <a:srgbClr val="000000"/>
              </a:solidFill>
              <a:latin typeface="Abadi"/>
              <a:ea typeface="+mn-ea"/>
              <a:cs typeface="+mn-cs"/>
            </a:rPr>
            <a:t>de </a:t>
          </a:r>
          <a:r>
            <a:rPr lang="ro-RO" sz="1600" kern="1200" dirty="0">
              <a:solidFill>
                <a:srgbClr val="000000"/>
              </a:solidFill>
              <a:latin typeface="Abadi"/>
              <a:ea typeface="+mn-ea"/>
              <a:cs typeface="+mn-cs"/>
            </a:rPr>
            <a:t>modificări precise ale planurilor în funcție de evoluția și atingerea obiectivelor terapeutice, sau modificări ale situațiilor, simptomelor și preferințelor personale ale pacienților.</a:t>
          </a:r>
          <a:endParaRPr lang="en-US" sz="1600" kern="1200" dirty="0">
            <a:solidFill>
              <a:srgbClr val="000000"/>
            </a:solidFill>
            <a:latin typeface="Abadi"/>
            <a:ea typeface="+mn-ea"/>
            <a:cs typeface="+mn-cs"/>
          </a:endParaRPr>
        </a:p>
      </dgm:t>
    </dgm:pt>
    <dgm:pt modelId="{39AEDE22-FFC9-425C-94E3-016AAFA06E5C}" type="parTrans" cxnId="{582C626F-8DE0-461A-BF8C-62EE2E1D4AEB}">
      <dgm:prSet/>
      <dgm:spPr/>
      <dgm:t>
        <a:bodyPr/>
        <a:lstStyle/>
        <a:p>
          <a:endParaRPr lang="en-US"/>
        </a:p>
      </dgm:t>
    </dgm:pt>
    <dgm:pt modelId="{76DA066D-E427-4167-827D-38161BA7964B}" type="sibTrans" cxnId="{582C626F-8DE0-461A-BF8C-62EE2E1D4AEB}">
      <dgm:prSet/>
      <dgm:spPr/>
      <dgm:t>
        <a:bodyPr/>
        <a:lstStyle/>
        <a:p>
          <a:endParaRPr lang="en-US"/>
        </a:p>
      </dgm:t>
    </dgm:pt>
    <dgm:pt modelId="{9CD2AB2A-C6E3-40FE-BCEC-86CD359375E2}">
      <dgm:prSet custT="1"/>
      <dgm:spPr>
        <a:solidFill>
          <a:schemeClr val="bg1">
            <a:lumMod val="85000"/>
          </a:schemeClr>
        </a:solidFill>
      </dgm:spPr>
      <dgm:t>
        <a:bodyPr/>
        <a:lstStyle/>
        <a:p>
          <a:pPr marL="171450" lvl="1" indent="-171450" algn="just" defTabSz="711200">
            <a:lnSpc>
              <a:spcPct val="90000"/>
            </a:lnSpc>
            <a:spcBef>
              <a:spcPct val="0"/>
            </a:spcBef>
            <a:spcAft>
              <a:spcPct val="15000"/>
            </a:spcAft>
            <a:buFont typeface="Arial" panose="020B0604020202020204" pitchFamily="34" charset="0"/>
            <a:buChar char="•"/>
          </a:pPr>
          <a:endParaRPr lang="en-US" sz="1600" kern="1200" dirty="0">
            <a:solidFill>
              <a:srgbClr val="000000"/>
            </a:solidFill>
            <a:latin typeface="Abadi"/>
            <a:ea typeface="+mn-ea"/>
            <a:cs typeface="+mn-cs"/>
          </a:endParaRPr>
        </a:p>
      </dgm:t>
    </dgm:pt>
    <dgm:pt modelId="{079B0275-AEC7-449A-9D03-2CF01510FE42}" type="parTrans" cxnId="{24CCC5D9-A76A-440C-8304-E6988022007E}">
      <dgm:prSet/>
      <dgm:spPr/>
      <dgm:t>
        <a:bodyPr/>
        <a:lstStyle/>
        <a:p>
          <a:endParaRPr lang="en-US"/>
        </a:p>
      </dgm:t>
    </dgm:pt>
    <dgm:pt modelId="{3D53C83D-5BC7-4A0F-93DE-1B145FC0B12F}" type="sibTrans" cxnId="{24CCC5D9-A76A-440C-8304-E6988022007E}">
      <dgm:prSet/>
      <dgm:spPr/>
      <dgm:t>
        <a:bodyPr/>
        <a:lstStyle/>
        <a:p>
          <a:endParaRPr lang="en-US"/>
        </a:p>
      </dgm:t>
    </dgm:pt>
    <dgm:pt modelId="{38F8AB74-BBA7-4333-8B64-CA43876B13DF}">
      <dgm:prSet custT="1"/>
      <dgm:spPr>
        <a:solidFill>
          <a:schemeClr val="accent4">
            <a:lumMod val="20000"/>
            <a:lumOff val="80000"/>
          </a:schemeClr>
        </a:solidFill>
      </dgm:spPr>
      <dgm:t>
        <a:bodyPr/>
        <a:lstStyle/>
        <a:p>
          <a:pPr algn="l">
            <a:buNone/>
          </a:pPr>
          <a:endParaRPr lang="en-US" sz="1600" kern="1200" dirty="0">
            <a:solidFill>
              <a:schemeClr val="tx1"/>
            </a:solidFill>
            <a:latin typeface="+mn-lt"/>
            <a:ea typeface="+mn-ea"/>
            <a:cs typeface="+mn-cs"/>
          </a:endParaRPr>
        </a:p>
      </dgm:t>
    </dgm:pt>
    <dgm:pt modelId="{9AB52673-4D61-461D-956E-45D9CB2439EF}" type="parTrans" cxnId="{F8B57350-D47A-4147-97A8-B8528469F60E}">
      <dgm:prSet/>
      <dgm:spPr/>
      <dgm:t>
        <a:bodyPr/>
        <a:lstStyle/>
        <a:p>
          <a:endParaRPr lang="en-US"/>
        </a:p>
      </dgm:t>
    </dgm:pt>
    <dgm:pt modelId="{84085775-81FA-4E19-9A5D-E8891908B0E4}" type="sibTrans" cxnId="{F8B57350-D47A-4147-97A8-B8528469F60E}">
      <dgm:prSet/>
      <dgm:spPr/>
      <dgm:t>
        <a:bodyPr/>
        <a:lstStyle/>
        <a:p>
          <a:endParaRPr lang="en-US"/>
        </a:p>
      </dgm:t>
    </dgm:pt>
    <dgm:pt modelId="{F5B6DBFE-6EB2-4DE8-8A3C-983DC4D23C9B}">
      <dgm:prSet custT="1"/>
      <dgm:spPr>
        <a:solidFill>
          <a:schemeClr val="bg1">
            <a:lumMod val="85000"/>
          </a:schemeClr>
        </a:solidFill>
      </dgm:spPr>
      <dgm:t>
        <a:bodyPr/>
        <a:lstStyle/>
        <a:p>
          <a:pPr marL="171450" lvl="1" indent="-171450" algn="just" defTabSz="711200">
            <a:lnSpc>
              <a:spcPct val="90000"/>
            </a:lnSpc>
            <a:spcBef>
              <a:spcPct val="0"/>
            </a:spcBef>
            <a:spcAft>
              <a:spcPct val="15000"/>
            </a:spcAft>
            <a:buFont typeface="Arial" panose="020B0604020202020204" pitchFamily="34" charset="0"/>
            <a:buChar char="•"/>
          </a:pPr>
          <a:endParaRPr lang="en-US" sz="1600" kern="1200" dirty="0">
            <a:solidFill>
              <a:srgbClr val="000000"/>
            </a:solidFill>
            <a:latin typeface="Abadi"/>
            <a:ea typeface="+mn-ea"/>
            <a:cs typeface="+mn-cs"/>
          </a:endParaRPr>
        </a:p>
      </dgm:t>
    </dgm:pt>
    <dgm:pt modelId="{D75AB6FA-C437-4C48-9313-E5CD63ABF6CC}" type="parTrans" cxnId="{6ED0AB74-D652-4521-BC71-149143A3BE62}">
      <dgm:prSet/>
      <dgm:spPr/>
      <dgm:t>
        <a:bodyPr/>
        <a:lstStyle/>
        <a:p>
          <a:endParaRPr lang="en-US"/>
        </a:p>
      </dgm:t>
    </dgm:pt>
    <dgm:pt modelId="{753DDB68-8516-435D-8764-B6C4D39913E4}" type="sibTrans" cxnId="{6ED0AB74-D652-4521-BC71-149143A3BE62}">
      <dgm:prSet/>
      <dgm:spPr/>
      <dgm:t>
        <a:bodyPr/>
        <a:lstStyle/>
        <a:p>
          <a:endParaRPr lang="en-US"/>
        </a:p>
      </dgm:t>
    </dgm:pt>
    <dgm:pt modelId="{B2D71594-F238-462C-8693-9FEC84AB5259}">
      <dgm:prSet custT="1"/>
      <dgm:spPr>
        <a:solidFill>
          <a:schemeClr val="accent4">
            <a:lumMod val="20000"/>
            <a:lumOff val="80000"/>
          </a:schemeClr>
        </a:solidFill>
      </dgm:spPr>
      <dgm:t>
        <a:bodyPr/>
        <a:lstStyle/>
        <a:p>
          <a:pPr algn="l">
            <a:buNone/>
          </a:pPr>
          <a:endParaRPr lang="en-US" sz="1600" kern="1200" dirty="0">
            <a:solidFill>
              <a:schemeClr val="tx1"/>
            </a:solidFill>
            <a:latin typeface="+mn-lt"/>
            <a:ea typeface="+mn-ea"/>
            <a:cs typeface="+mn-cs"/>
          </a:endParaRPr>
        </a:p>
      </dgm:t>
    </dgm:pt>
    <dgm:pt modelId="{15B0820C-2FA2-4B30-8B5F-52C54CBA8324}" type="parTrans" cxnId="{5939EFDB-11A4-48F5-AADA-317CB0D2E55E}">
      <dgm:prSet/>
      <dgm:spPr/>
      <dgm:t>
        <a:bodyPr/>
        <a:lstStyle/>
        <a:p>
          <a:endParaRPr lang="en-US"/>
        </a:p>
      </dgm:t>
    </dgm:pt>
    <dgm:pt modelId="{F3E1FF3D-CF4C-409D-9BBC-92F1C1D30CA2}" type="sibTrans" cxnId="{5939EFDB-11A4-48F5-AADA-317CB0D2E55E}">
      <dgm:prSet/>
      <dgm:spPr/>
      <dgm:t>
        <a:bodyPr/>
        <a:lstStyle/>
        <a:p>
          <a:endParaRPr lang="en-US"/>
        </a:p>
      </dgm:t>
    </dgm:pt>
    <dgm:pt modelId="{BEB16ECD-CD32-4AB2-B686-B13ADA4C2D76}" type="pres">
      <dgm:prSet presAssocID="{553437FF-BBD2-4B99-80A9-3EA740855102}" presName="Name0" presStyleCnt="0">
        <dgm:presLayoutVars>
          <dgm:dir/>
          <dgm:animLvl val="lvl"/>
          <dgm:resizeHandles val="exact"/>
        </dgm:presLayoutVars>
      </dgm:prSet>
      <dgm:spPr/>
    </dgm:pt>
    <dgm:pt modelId="{86B89295-9ADC-4C59-83FF-04A10E1297DC}" type="pres">
      <dgm:prSet presAssocID="{50C113EE-46BE-4A0A-BA46-D280B0C79B7B}" presName="composite" presStyleCnt="0"/>
      <dgm:spPr/>
    </dgm:pt>
    <dgm:pt modelId="{5C131D9C-B260-4BF2-BB6C-B147BDF84A0B}" type="pres">
      <dgm:prSet presAssocID="{50C113EE-46BE-4A0A-BA46-D280B0C79B7B}" presName="parTx" presStyleLbl="alignNode1" presStyleIdx="0" presStyleCnt="2" custScaleX="100001" custScaleY="85089">
        <dgm:presLayoutVars>
          <dgm:chMax val="0"/>
          <dgm:chPref val="0"/>
          <dgm:bulletEnabled val="1"/>
        </dgm:presLayoutVars>
      </dgm:prSet>
      <dgm:spPr/>
    </dgm:pt>
    <dgm:pt modelId="{1C12843E-3B86-453C-AB06-ABFB7679E230}" type="pres">
      <dgm:prSet presAssocID="{50C113EE-46BE-4A0A-BA46-D280B0C79B7B}" presName="desTx" presStyleLbl="alignAccFollowNode1" presStyleIdx="0" presStyleCnt="2" custScaleY="97692" custLinFactNeighborX="-1" custLinFactNeighborY="-2640">
        <dgm:presLayoutVars>
          <dgm:bulletEnabled val="1"/>
        </dgm:presLayoutVars>
      </dgm:prSet>
      <dgm:spPr/>
    </dgm:pt>
    <dgm:pt modelId="{23B6EEAD-EA8E-49BF-8253-F86418B14E26}" type="pres">
      <dgm:prSet presAssocID="{B5811FDE-7DE1-490C-A5A2-401E690ACA3B}" presName="space" presStyleCnt="0"/>
      <dgm:spPr/>
    </dgm:pt>
    <dgm:pt modelId="{CF69762A-D0B1-41C2-A06F-1ED1AC88D450}" type="pres">
      <dgm:prSet presAssocID="{F1901A7D-8763-44B7-BFA0-CD6929C46954}" presName="composite" presStyleCnt="0"/>
      <dgm:spPr/>
    </dgm:pt>
    <dgm:pt modelId="{E8797185-E60D-46EC-ABD5-129B95689973}" type="pres">
      <dgm:prSet presAssocID="{F1901A7D-8763-44B7-BFA0-CD6929C46954}" presName="parTx" presStyleLbl="alignNode1" presStyleIdx="1" presStyleCnt="2" custScaleY="84859" custLinFactNeighborY="-1617">
        <dgm:presLayoutVars>
          <dgm:chMax val="0"/>
          <dgm:chPref val="0"/>
          <dgm:bulletEnabled val="1"/>
        </dgm:presLayoutVars>
      </dgm:prSet>
      <dgm:spPr/>
    </dgm:pt>
    <dgm:pt modelId="{CFE77AEE-73F4-4EC3-BB6C-BABAA23A023E}" type="pres">
      <dgm:prSet presAssocID="{F1901A7D-8763-44B7-BFA0-CD6929C46954}" presName="desTx" presStyleLbl="alignAccFollowNode1" presStyleIdx="1" presStyleCnt="2" custScaleY="100469" custLinFactNeighborY="-1955">
        <dgm:presLayoutVars>
          <dgm:bulletEnabled val="1"/>
        </dgm:presLayoutVars>
      </dgm:prSet>
      <dgm:spPr/>
    </dgm:pt>
  </dgm:ptLst>
  <dgm:cxnLst>
    <dgm:cxn modelId="{6A4BC40E-D97C-4258-AE01-FA7EB376305F}" srcId="{50C113EE-46BE-4A0A-BA46-D280B0C79B7B}" destId="{3CF0500B-F5E8-47C5-A1E0-18217EEB16A3}" srcOrd="0" destOrd="0" parTransId="{022E5DEF-40F5-4801-BA54-8C19D73E850F}" sibTransId="{BB9F19A1-5F3E-4C67-8E99-4634A22A7D4C}"/>
    <dgm:cxn modelId="{121CCE0F-54BC-4360-B9B5-8BDE975A779E}" type="presOf" srcId="{38F8AB74-BBA7-4333-8B64-CA43876B13DF}" destId="{1C12843E-3B86-453C-AB06-ABFB7679E230}" srcOrd="0" destOrd="10" presId="urn:microsoft.com/office/officeart/2005/8/layout/hList1"/>
    <dgm:cxn modelId="{B31CA412-3E10-4C15-8290-5C9D6F38526A}" type="presOf" srcId="{3CF0500B-F5E8-47C5-A1E0-18217EEB16A3}" destId="{1C12843E-3B86-453C-AB06-ABFB7679E230}" srcOrd="0" destOrd="0" presId="urn:microsoft.com/office/officeart/2005/8/layout/hList1"/>
    <dgm:cxn modelId="{1530081F-1185-4113-A9C6-D1ADC82AEDF6}" type="presOf" srcId="{1E06DA52-0B02-4DC8-90B5-94E574E382D0}" destId="{1C12843E-3B86-453C-AB06-ABFB7679E230}" srcOrd="0" destOrd="1" presId="urn:microsoft.com/office/officeart/2005/8/layout/hList1"/>
    <dgm:cxn modelId="{5D816120-D7A9-459A-A32A-13896B171B6D}" srcId="{50C113EE-46BE-4A0A-BA46-D280B0C79B7B}" destId="{1085FF6E-4A57-4047-81D6-E3300EB819D5}" srcOrd="4" destOrd="0" parTransId="{D058A3EC-CBE1-44B3-A5C1-09597B95FCB5}" sibTransId="{843499AA-D5E8-411A-B76F-2334F205D7F6}"/>
    <dgm:cxn modelId="{E829C734-9B34-451F-9F0D-212D1ECC18E2}" type="presOf" srcId="{5C79F744-5AAB-44EC-AF1D-44067FF72821}" destId="{CFE77AEE-73F4-4EC3-BB6C-BABAA23A023E}" srcOrd="0" destOrd="2" presId="urn:microsoft.com/office/officeart/2005/8/layout/hList1"/>
    <dgm:cxn modelId="{94F6B735-E85F-4B9C-B31B-FB8F1CDF2C02}" type="presOf" srcId="{F5B6DBFE-6EB2-4DE8-8A3C-983DC4D23C9B}" destId="{CFE77AEE-73F4-4EC3-BB6C-BABAA23A023E}" srcOrd="0" destOrd="0" presId="urn:microsoft.com/office/officeart/2005/8/layout/hList1"/>
    <dgm:cxn modelId="{AA3D105D-F7F7-4CAD-B916-F53CE286AA2F}" srcId="{F1901A7D-8763-44B7-BFA0-CD6929C46954}" destId="{ECEC5848-C9FE-44F3-847B-97B6FF292262}" srcOrd="1" destOrd="0" parTransId="{B08DCB0A-91D0-45E4-8106-24AB2706C610}" sibTransId="{E5ED2EF4-603E-4E29-AF64-96DD6A722FDA}"/>
    <dgm:cxn modelId="{0FC9296C-B4D9-4AFB-9332-4E29500F040A}" type="presOf" srcId="{553437FF-BBD2-4B99-80A9-3EA740855102}" destId="{BEB16ECD-CD32-4AB2-B686-B13ADA4C2D76}" srcOrd="0" destOrd="0" presId="urn:microsoft.com/office/officeart/2005/8/layout/hList1"/>
    <dgm:cxn modelId="{D704B04C-5B51-4D9C-A208-22AFC2817669}" type="presOf" srcId="{9CD2AB2A-C6E3-40FE-BCEC-86CD359375E2}" destId="{CFE77AEE-73F4-4EC3-BB6C-BABAA23A023E}" srcOrd="0" destOrd="4" presId="urn:microsoft.com/office/officeart/2005/8/layout/hList1"/>
    <dgm:cxn modelId="{9DFB286F-91C9-40E2-A6FB-00705054D7F4}" srcId="{50C113EE-46BE-4A0A-BA46-D280B0C79B7B}" destId="{D263F16B-A594-43F0-9B6E-8F4B1973F808}" srcOrd="6" destOrd="0" parTransId="{E4187211-7DD6-4C4F-A5A2-417A29501064}" sibTransId="{804A0CC6-AEC3-4168-B007-3FC448D38B5B}"/>
    <dgm:cxn modelId="{582C626F-8DE0-461A-BF8C-62EE2E1D4AEB}" srcId="{F1901A7D-8763-44B7-BFA0-CD6929C46954}" destId="{38AB6F49-EDE9-4C5F-8F2E-BD99DC16ADC5}" srcOrd="5" destOrd="0" parTransId="{39AEDE22-FFC9-425C-94E3-016AAFA06E5C}" sibTransId="{76DA066D-E427-4167-827D-38161BA7964B}"/>
    <dgm:cxn modelId="{F8B57350-D47A-4147-97A8-B8528469F60E}" srcId="{50C113EE-46BE-4A0A-BA46-D280B0C79B7B}" destId="{38F8AB74-BBA7-4333-8B64-CA43876B13DF}" srcOrd="10" destOrd="0" parTransId="{9AB52673-4D61-461D-956E-45D9CB2439EF}" sibTransId="{84085775-81FA-4E19-9A5D-E8891908B0E4}"/>
    <dgm:cxn modelId="{1D917071-8103-4CB1-99B1-8C6505995394}" srcId="{50C113EE-46BE-4A0A-BA46-D280B0C79B7B}" destId="{C79CCF10-8B02-418A-9296-F9C55F32015C}" srcOrd="3" destOrd="0" parTransId="{A61A6209-FBC0-44A8-8722-081A19B39D9A}" sibTransId="{36654C31-1987-4F54-BBBF-E038EB106F4A}"/>
    <dgm:cxn modelId="{C2ACDE51-A224-4664-AD15-BB67AB5592E1}" srcId="{553437FF-BBD2-4B99-80A9-3EA740855102}" destId="{F1901A7D-8763-44B7-BFA0-CD6929C46954}" srcOrd="1" destOrd="0" parTransId="{4A5EBA4A-6B4A-48DE-84FE-8048258CD1E3}" sibTransId="{2B33129D-67FC-4970-BC36-D3307A947F47}"/>
    <dgm:cxn modelId="{E9B1A953-B4CE-49B8-930E-14C1857B2EB4}" type="presOf" srcId="{6BC6E4A5-271F-4A79-AAEC-8FBD4AB136CB}" destId="{1C12843E-3B86-453C-AB06-ABFB7679E230}" srcOrd="0" destOrd="2" presId="urn:microsoft.com/office/officeart/2005/8/layout/hList1"/>
    <dgm:cxn modelId="{6ED0AB74-D652-4521-BC71-149143A3BE62}" srcId="{F1901A7D-8763-44B7-BFA0-CD6929C46954}" destId="{F5B6DBFE-6EB2-4DE8-8A3C-983DC4D23C9B}" srcOrd="0" destOrd="0" parTransId="{D75AB6FA-C437-4C48-9313-E5CD63ABF6CC}" sibTransId="{753DDB68-8516-435D-8764-B6C4D39913E4}"/>
    <dgm:cxn modelId="{0B493B81-3510-412C-B02A-5DB564B92B60}" type="presOf" srcId="{ECEC5848-C9FE-44F3-847B-97B6FF292262}" destId="{CFE77AEE-73F4-4EC3-BB6C-BABAA23A023E}" srcOrd="0" destOrd="1" presId="urn:microsoft.com/office/officeart/2005/8/layout/hList1"/>
    <dgm:cxn modelId="{37B6D684-4C0F-4937-948E-5578409B6311}" srcId="{50C113EE-46BE-4A0A-BA46-D280B0C79B7B}" destId="{F4985051-6D35-4D90-AF6D-3CAA26537DBE}" srcOrd="5" destOrd="0" parTransId="{4F21A21E-6659-47D9-A9B2-FA93A89DB7CF}" sibTransId="{E8532908-0563-4550-96B8-925945B6237B}"/>
    <dgm:cxn modelId="{D4760885-3CE3-4882-ABD4-225E3272A106}" type="presOf" srcId="{A452928C-E978-476D-9685-0B680B524B56}" destId="{CFE77AEE-73F4-4EC3-BB6C-BABAA23A023E}" srcOrd="0" destOrd="3" presId="urn:microsoft.com/office/officeart/2005/8/layout/hList1"/>
    <dgm:cxn modelId="{CA1E6E8A-A6B2-4369-9B16-519B472E91D9}" srcId="{50C113EE-46BE-4A0A-BA46-D280B0C79B7B}" destId="{5EC1A59B-0974-48BD-8051-78E7DACAA45C}" srcOrd="8" destOrd="0" parTransId="{9FDB2FD9-B122-46DD-9F77-3D39ACAAB9F6}" sibTransId="{737D5D0D-A718-4C03-A89B-2DFBBD9423CF}"/>
    <dgm:cxn modelId="{ABABB9A0-A28B-45C6-99A0-AFC19B942E14}" srcId="{50C113EE-46BE-4A0A-BA46-D280B0C79B7B}" destId="{6BC6E4A5-271F-4A79-AAEC-8FBD4AB136CB}" srcOrd="2" destOrd="0" parTransId="{F07FEDD7-EF0D-4121-B415-5A845FCF1469}" sibTransId="{199E9969-3B5B-42F0-B4B6-383EEB32C47A}"/>
    <dgm:cxn modelId="{3AD676A7-18CC-44ED-8991-E56CD3C74A85}" srcId="{50C113EE-46BE-4A0A-BA46-D280B0C79B7B}" destId="{1E06DA52-0B02-4DC8-90B5-94E574E382D0}" srcOrd="1" destOrd="0" parTransId="{576FD6B4-8A7E-45BC-957C-219477A2A563}" sibTransId="{73F24312-4C7B-455D-8E63-D1D99F202908}"/>
    <dgm:cxn modelId="{9288F1B6-7370-42D3-932E-2842A36FED27}" type="presOf" srcId="{50C113EE-46BE-4A0A-BA46-D280B0C79B7B}" destId="{5C131D9C-B260-4BF2-BB6C-B147BDF84A0B}" srcOrd="0" destOrd="0" presId="urn:microsoft.com/office/officeart/2005/8/layout/hList1"/>
    <dgm:cxn modelId="{1E902ABA-0597-48D5-B907-C2ED324E1E34}" type="presOf" srcId="{D263F16B-A594-43F0-9B6E-8F4B1973F808}" destId="{1C12843E-3B86-453C-AB06-ABFB7679E230}" srcOrd="0" destOrd="6" presId="urn:microsoft.com/office/officeart/2005/8/layout/hList1"/>
    <dgm:cxn modelId="{D56237C4-2D3C-4889-B746-281398ACA026}" type="presOf" srcId="{B2D71594-F238-462C-8693-9FEC84AB5259}" destId="{1C12843E-3B86-453C-AB06-ABFB7679E230}" srcOrd="0" destOrd="9" presId="urn:microsoft.com/office/officeart/2005/8/layout/hList1"/>
    <dgm:cxn modelId="{0C4ADDCA-EFFF-47A9-9695-1A99FBEDEFD7}" type="presOf" srcId="{F1901A7D-8763-44B7-BFA0-CD6929C46954}" destId="{E8797185-E60D-46EC-ABD5-129B95689973}" srcOrd="0" destOrd="0" presId="urn:microsoft.com/office/officeart/2005/8/layout/hList1"/>
    <dgm:cxn modelId="{5736D5CE-D5C2-4CD4-981D-22F7CBF572DB}" type="presOf" srcId="{38AB6F49-EDE9-4C5F-8F2E-BD99DC16ADC5}" destId="{CFE77AEE-73F4-4EC3-BB6C-BABAA23A023E}" srcOrd="0" destOrd="5" presId="urn:microsoft.com/office/officeart/2005/8/layout/hList1"/>
    <dgm:cxn modelId="{A08B5ED2-1E37-41DD-9910-629242141ED1}" type="presOf" srcId="{5EC1A59B-0974-48BD-8051-78E7DACAA45C}" destId="{1C12843E-3B86-453C-AB06-ABFB7679E230}" srcOrd="0" destOrd="8" presId="urn:microsoft.com/office/officeart/2005/8/layout/hList1"/>
    <dgm:cxn modelId="{9014A1D9-D835-4D5F-8318-428410CE6F0A}" srcId="{553437FF-BBD2-4B99-80A9-3EA740855102}" destId="{50C113EE-46BE-4A0A-BA46-D280B0C79B7B}" srcOrd="0" destOrd="0" parTransId="{3FC6FF5F-650A-4908-9B87-92829C66910C}" sibTransId="{B5811FDE-7DE1-490C-A5A2-401E690ACA3B}"/>
    <dgm:cxn modelId="{24CCC5D9-A76A-440C-8304-E6988022007E}" srcId="{F1901A7D-8763-44B7-BFA0-CD6929C46954}" destId="{9CD2AB2A-C6E3-40FE-BCEC-86CD359375E2}" srcOrd="4" destOrd="0" parTransId="{079B0275-AEC7-449A-9D03-2CF01510FE42}" sibTransId="{3D53C83D-5BC7-4A0F-93DE-1B145FC0B12F}"/>
    <dgm:cxn modelId="{5939EFDB-11A4-48F5-AADA-317CB0D2E55E}" srcId="{50C113EE-46BE-4A0A-BA46-D280B0C79B7B}" destId="{B2D71594-F238-462C-8693-9FEC84AB5259}" srcOrd="9" destOrd="0" parTransId="{15B0820C-2FA2-4B30-8B5F-52C54CBA8324}" sibTransId="{F3E1FF3D-CF4C-409D-9BBC-92F1C1D30CA2}"/>
    <dgm:cxn modelId="{B81441DF-4DFF-43A2-AD0D-0483016C73B6}" type="presOf" srcId="{C79CCF10-8B02-418A-9296-F9C55F32015C}" destId="{1C12843E-3B86-453C-AB06-ABFB7679E230}" srcOrd="0" destOrd="3" presId="urn:microsoft.com/office/officeart/2005/8/layout/hList1"/>
    <dgm:cxn modelId="{CA5A36E5-951E-4687-9D6A-7E9FCE62A970}" type="presOf" srcId="{F4985051-6D35-4D90-AF6D-3CAA26537DBE}" destId="{1C12843E-3B86-453C-AB06-ABFB7679E230}" srcOrd="0" destOrd="5" presId="urn:microsoft.com/office/officeart/2005/8/layout/hList1"/>
    <dgm:cxn modelId="{61771BE8-7FA9-4DE9-BCFB-79FCEAF4BA75}" type="presOf" srcId="{1085FF6E-4A57-4047-81D6-E3300EB819D5}" destId="{1C12843E-3B86-453C-AB06-ABFB7679E230}" srcOrd="0" destOrd="4" presId="urn:microsoft.com/office/officeart/2005/8/layout/hList1"/>
    <dgm:cxn modelId="{B51169EC-BD89-4CFB-82BA-41F91CA259D8}" type="presOf" srcId="{922344A7-FED9-4627-B76B-2C4CBED23CF9}" destId="{1C12843E-3B86-453C-AB06-ABFB7679E230}" srcOrd="0" destOrd="7" presId="urn:microsoft.com/office/officeart/2005/8/layout/hList1"/>
    <dgm:cxn modelId="{4BF9E0FB-34A2-4B33-90B7-2722CA569D07}" srcId="{F1901A7D-8763-44B7-BFA0-CD6929C46954}" destId="{A452928C-E978-476D-9685-0B680B524B56}" srcOrd="3" destOrd="0" parTransId="{47EDC258-B8EA-4E3D-B1E3-3C4527F5D2AA}" sibTransId="{04D6BB20-2D67-43A0-8A3F-BD9282104A1E}"/>
    <dgm:cxn modelId="{B21AA4FC-7A72-425C-B136-3EAAA481779E}" srcId="{50C113EE-46BE-4A0A-BA46-D280B0C79B7B}" destId="{922344A7-FED9-4627-B76B-2C4CBED23CF9}" srcOrd="7" destOrd="0" parTransId="{4379CE2F-52ED-41B9-9C46-7CF7FDAC3013}" sibTransId="{EAC2C01A-660F-4AE1-9303-121BDB999E0B}"/>
    <dgm:cxn modelId="{B93BE4FF-01F0-4AB0-8C2E-24643038F434}" srcId="{F1901A7D-8763-44B7-BFA0-CD6929C46954}" destId="{5C79F744-5AAB-44EC-AF1D-44067FF72821}" srcOrd="2" destOrd="0" parTransId="{71BDF275-646E-419D-9258-D6A495F44B99}" sibTransId="{9E5E23B2-6B15-4BDC-AFC5-F20FC580508E}"/>
    <dgm:cxn modelId="{8E4FD7DB-EEF2-4718-86DB-974FBDF39972}" type="presParOf" srcId="{BEB16ECD-CD32-4AB2-B686-B13ADA4C2D76}" destId="{86B89295-9ADC-4C59-83FF-04A10E1297DC}" srcOrd="0" destOrd="0" presId="urn:microsoft.com/office/officeart/2005/8/layout/hList1"/>
    <dgm:cxn modelId="{A7E15435-9105-4296-8E2E-24C044D8FC90}" type="presParOf" srcId="{86B89295-9ADC-4C59-83FF-04A10E1297DC}" destId="{5C131D9C-B260-4BF2-BB6C-B147BDF84A0B}" srcOrd="0" destOrd="0" presId="urn:microsoft.com/office/officeart/2005/8/layout/hList1"/>
    <dgm:cxn modelId="{8AE1F81D-9A46-426F-8842-782AD0673E81}" type="presParOf" srcId="{86B89295-9ADC-4C59-83FF-04A10E1297DC}" destId="{1C12843E-3B86-453C-AB06-ABFB7679E230}" srcOrd="1" destOrd="0" presId="urn:microsoft.com/office/officeart/2005/8/layout/hList1"/>
    <dgm:cxn modelId="{D7837CB1-536D-4D1F-8056-59890F0D6B9C}" type="presParOf" srcId="{BEB16ECD-CD32-4AB2-B686-B13ADA4C2D76}" destId="{23B6EEAD-EA8E-49BF-8253-F86418B14E26}" srcOrd="1" destOrd="0" presId="urn:microsoft.com/office/officeart/2005/8/layout/hList1"/>
    <dgm:cxn modelId="{23A702A6-60A0-468C-B297-C20D1D250A57}" type="presParOf" srcId="{BEB16ECD-CD32-4AB2-B686-B13ADA4C2D76}" destId="{CF69762A-D0B1-41C2-A06F-1ED1AC88D450}" srcOrd="2" destOrd="0" presId="urn:microsoft.com/office/officeart/2005/8/layout/hList1"/>
    <dgm:cxn modelId="{8BF63A6D-CC00-4DAC-A2BF-D6A19A5D5664}" type="presParOf" srcId="{CF69762A-D0B1-41C2-A06F-1ED1AC88D450}" destId="{E8797185-E60D-46EC-ABD5-129B95689973}" srcOrd="0" destOrd="0" presId="urn:microsoft.com/office/officeart/2005/8/layout/hList1"/>
    <dgm:cxn modelId="{D46D0DD2-8BA0-4543-B5A2-F57FD2DC4B49}" type="presParOf" srcId="{CF69762A-D0B1-41C2-A06F-1ED1AC88D450}" destId="{CFE77AEE-73F4-4EC3-BB6C-BABAA23A023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343D88-7917-44A3-8FCB-A920858D3992}" type="doc">
      <dgm:prSet loTypeId="urn:microsoft.com/office/officeart/2005/8/layout/radial5" loCatId="cycle" qsTypeId="urn:microsoft.com/office/officeart/2005/8/quickstyle/simple3" qsCatId="simple" csTypeId="urn:microsoft.com/office/officeart/2005/8/colors/colorful2" csCatId="colorful" phldr="1"/>
      <dgm:spPr/>
      <dgm:t>
        <a:bodyPr/>
        <a:lstStyle/>
        <a:p>
          <a:endParaRPr lang="en-US"/>
        </a:p>
      </dgm:t>
    </dgm:pt>
    <dgm:pt modelId="{13B09656-7E1A-41D9-8B31-A86B1A7D9044}">
      <dgm:prSet phldrT="[Text]" custT="1"/>
      <dgm:spPr/>
      <dgm:t>
        <a:bodyPr/>
        <a:lstStyle/>
        <a:p>
          <a:r>
            <a:rPr lang="ro-RO" sz="1600" b="1">
              <a:latin typeface="+mn-lt"/>
            </a:rPr>
            <a:t>Beneficii</a:t>
          </a:r>
          <a:endParaRPr lang="en-US" sz="3200" b="1" dirty="0">
            <a:latin typeface="+mn-lt"/>
          </a:endParaRPr>
        </a:p>
      </dgm:t>
    </dgm:pt>
    <dgm:pt modelId="{695461E7-6AB2-4BF8-A9F9-AD864678976A}" type="parTrans" cxnId="{A8AA82C9-7EC7-4152-876F-08D6DFC9AC51}">
      <dgm:prSet/>
      <dgm:spPr/>
      <dgm:t>
        <a:bodyPr/>
        <a:lstStyle/>
        <a:p>
          <a:endParaRPr lang="en-US">
            <a:solidFill>
              <a:schemeClr val="tx1"/>
            </a:solidFill>
          </a:endParaRPr>
        </a:p>
      </dgm:t>
    </dgm:pt>
    <dgm:pt modelId="{73EE2770-0D67-44B4-88DA-E37F14850163}" type="sibTrans" cxnId="{A8AA82C9-7EC7-4152-876F-08D6DFC9AC51}">
      <dgm:prSet/>
      <dgm:spPr/>
      <dgm:t>
        <a:bodyPr/>
        <a:lstStyle/>
        <a:p>
          <a:endParaRPr lang="en-US">
            <a:solidFill>
              <a:schemeClr val="tx1"/>
            </a:solidFill>
          </a:endParaRPr>
        </a:p>
      </dgm:t>
    </dgm:pt>
    <dgm:pt modelId="{F1356029-FEE9-430A-8BAC-2293B6953C7B}">
      <dgm:prSet phldrT="[Text]" custT="1"/>
      <dgm:spPr/>
      <dgm:t>
        <a:bodyPr/>
        <a:lstStyle/>
        <a:p>
          <a:pPr algn="ctr"/>
          <a:r>
            <a:rPr lang="ro-RO" sz="1400" dirty="0"/>
            <a:t>Îmbunătățirea rezultatelor privind sănătatea pacientului</a:t>
          </a:r>
          <a:endParaRPr lang="en-US" sz="1400" dirty="0"/>
        </a:p>
      </dgm:t>
    </dgm:pt>
    <dgm:pt modelId="{9CC93459-7DBA-4747-8A38-9333001A770B}" type="parTrans" cxnId="{9F6EA651-D375-4FC6-BA6E-C3B99D78C1C1}">
      <dgm:prSet/>
      <dgm:spPr/>
      <dgm:t>
        <a:bodyPr/>
        <a:lstStyle/>
        <a:p>
          <a:endParaRPr lang="en-US">
            <a:solidFill>
              <a:schemeClr val="tx1"/>
            </a:solidFill>
          </a:endParaRPr>
        </a:p>
      </dgm:t>
    </dgm:pt>
    <dgm:pt modelId="{6B981BDD-2BB8-4D1D-BE29-D0B145A1D68D}" type="sibTrans" cxnId="{9F6EA651-D375-4FC6-BA6E-C3B99D78C1C1}">
      <dgm:prSet/>
      <dgm:spPr/>
      <dgm:t>
        <a:bodyPr/>
        <a:lstStyle/>
        <a:p>
          <a:endParaRPr lang="en-US">
            <a:solidFill>
              <a:schemeClr val="tx1"/>
            </a:solidFill>
          </a:endParaRPr>
        </a:p>
      </dgm:t>
    </dgm:pt>
    <dgm:pt modelId="{36A19C0A-E7CA-4F1F-BA9D-EFD6B8195806}">
      <dgm:prSet phldrT="[Text]" custT="1"/>
      <dgm:spPr/>
      <dgm:t>
        <a:bodyPr/>
        <a:lstStyle/>
        <a:p>
          <a:pPr algn="ctr"/>
          <a:r>
            <a:rPr lang="ro-RO" sz="1400"/>
            <a:t>Extinderea ciclului de viață a medicamentelor/ dispozitivelor medicale</a:t>
          </a:r>
          <a:endParaRPr lang="en-US" sz="1400" dirty="0"/>
        </a:p>
      </dgm:t>
    </dgm:pt>
    <dgm:pt modelId="{D0F60838-02EF-4B43-BB6A-3BC224D37AB1}" type="parTrans" cxnId="{8B717637-6252-4A94-B045-B9ED7344840F}">
      <dgm:prSet/>
      <dgm:spPr/>
      <dgm:t>
        <a:bodyPr/>
        <a:lstStyle/>
        <a:p>
          <a:endParaRPr lang="en-US">
            <a:solidFill>
              <a:schemeClr val="tx1"/>
            </a:solidFill>
          </a:endParaRPr>
        </a:p>
      </dgm:t>
    </dgm:pt>
    <dgm:pt modelId="{CA2D4E57-FFFF-488A-9628-71564F570D47}" type="sibTrans" cxnId="{8B717637-6252-4A94-B045-B9ED7344840F}">
      <dgm:prSet/>
      <dgm:spPr/>
      <dgm:t>
        <a:bodyPr/>
        <a:lstStyle/>
        <a:p>
          <a:endParaRPr lang="en-US">
            <a:solidFill>
              <a:schemeClr val="tx1"/>
            </a:solidFill>
          </a:endParaRPr>
        </a:p>
      </dgm:t>
    </dgm:pt>
    <dgm:pt modelId="{05F8EBAB-9348-43A3-AB29-5FFEA0EDEFAA}">
      <dgm:prSet phldrT="[Text]" custT="1"/>
      <dgm:spPr/>
      <dgm:t>
        <a:bodyPr/>
        <a:lstStyle/>
        <a:p>
          <a:pPr algn="ctr"/>
          <a:r>
            <a:rPr lang="ro-RO" sz="1400"/>
            <a:t>Acces la informații clinice în timp real</a:t>
          </a:r>
          <a:endParaRPr lang="en-US" sz="1400" dirty="0"/>
        </a:p>
      </dgm:t>
    </dgm:pt>
    <dgm:pt modelId="{04CDDE18-77A9-4DA3-BBDF-AA89B926DB2F}" type="parTrans" cxnId="{A0F6E67E-FD36-4556-9922-FBECB833D93D}">
      <dgm:prSet/>
      <dgm:spPr/>
      <dgm:t>
        <a:bodyPr/>
        <a:lstStyle/>
        <a:p>
          <a:endParaRPr lang="en-US">
            <a:solidFill>
              <a:schemeClr val="tx1"/>
            </a:solidFill>
          </a:endParaRPr>
        </a:p>
      </dgm:t>
    </dgm:pt>
    <dgm:pt modelId="{F3E313E9-C43D-4E50-869F-D8EF9E9B1FD4}" type="sibTrans" cxnId="{A0F6E67E-FD36-4556-9922-FBECB833D93D}">
      <dgm:prSet/>
      <dgm:spPr/>
      <dgm:t>
        <a:bodyPr/>
        <a:lstStyle/>
        <a:p>
          <a:endParaRPr lang="en-US">
            <a:solidFill>
              <a:schemeClr val="tx1"/>
            </a:solidFill>
          </a:endParaRPr>
        </a:p>
      </dgm:t>
    </dgm:pt>
    <dgm:pt modelId="{04A73C0D-D785-4539-B15F-3E2C0AA1EE33}">
      <dgm:prSet phldrT="[Text]" custT="1"/>
      <dgm:spPr/>
      <dgm:t>
        <a:bodyPr/>
        <a:lstStyle/>
        <a:p>
          <a:pPr algn="ctr"/>
          <a:r>
            <a:rPr lang="ro-RO" sz="1400"/>
            <a:t>Personalizarea tratamentului</a:t>
          </a:r>
          <a:endParaRPr lang="en-US" sz="1400" dirty="0"/>
        </a:p>
      </dgm:t>
    </dgm:pt>
    <dgm:pt modelId="{460DDF58-BFA0-43B2-99AD-E0B9F57199D6}" type="parTrans" cxnId="{05FB31F8-EAF1-4D19-9176-1DB4BD433B3B}">
      <dgm:prSet/>
      <dgm:spPr/>
      <dgm:t>
        <a:bodyPr/>
        <a:lstStyle/>
        <a:p>
          <a:endParaRPr lang="en-US">
            <a:solidFill>
              <a:schemeClr val="tx1"/>
            </a:solidFill>
          </a:endParaRPr>
        </a:p>
      </dgm:t>
    </dgm:pt>
    <dgm:pt modelId="{98A91D01-16CB-4CF3-BE02-828E25B20EF4}" type="sibTrans" cxnId="{05FB31F8-EAF1-4D19-9176-1DB4BD433B3B}">
      <dgm:prSet/>
      <dgm:spPr/>
      <dgm:t>
        <a:bodyPr/>
        <a:lstStyle/>
        <a:p>
          <a:endParaRPr lang="en-US">
            <a:solidFill>
              <a:schemeClr val="tx1"/>
            </a:solidFill>
          </a:endParaRPr>
        </a:p>
      </dgm:t>
    </dgm:pt>
    <dgm:pt modelId="{355B1FB6-D0D6-4045-A5C7-B61C15C2B80E}">
      <dgm:prSet phldrT="[Text]" custT="1"/>
      <dgm:spPr/>
      <dgm:t>
        <a:bodyPr/>
        <a:lstStyle/>
        <a:p>
          <a:pPr algn="ctr"/>
          <a:r>
            <a:rPr lang="ro-RO" sz="1400" dirty="0"/>
            <a:t>Creșterea valorii  medicamentelor/dispozitivelor medicale asociate terapiei digitale</a:t>
          </a:r>
          <a:endParaRPr lang="en-US" sz="1400" dirty="0"/>
        </a:p>
      </dgm:t>
    </dgm:pt>
    <dgm:pt modelId="{DCBBD244-7AE6-4998-9D95-A7D447C0F0B5}" type="parTrans" cxnId="{5BE2F459-FF33-417D-A4E1-8116234BF7C5}">
      <dgm:prSet/>
      <dgm:spPr/>
      <dgm:t>
        <a:bodyPr/>
        <a:lstStyle/>
        <a:p>
          <a:endParaRPr lang="en-US">
            <a:solidFill>
              <a:schemeClr val="tx1"/>
            </a:solidFill>
          </a:endParaRPr>
        </a:p>
      </dgm:t>
    </dgm:pt>
    <dgm:pt modelId="{3D36F469-CF82-4471-A267-DA7D6C7A1315}" type="sibTrans" cxnId="{5BE2F459-FF33-417D-A4E1-8116234BF7C5}">
      <dgm:prSet/>
      <dgm:spPr/>
      <dgm:t>
        <a:bodyPr/>
        <a:lstStyle/>
        <a:p>
          <a:endParaRPr lang="en-US">
            <a:solidFill>
              <a:schemeClr val="tx1"/>
            </a:solidFill>
          </a:endParaRPr>
        </a:p>
      </dgm:t>
    </dgm:pt>
    <dgm:pt modelId="{508394F1-F00D-4C83-9DB6-EEB781858D05}">
      <dgm:prSet phldrT="[Text]" custT="1"/>
      <dgm:spPr/>
      <dgm:t>
        <a:bodyPr/>
        <a:lstStyle/>
        <a:p>
          <a:pPr algn="ctr"/>
          <a:r>
            <a:rPr lang="ro-RO" sz="1400"/>
            <a:t>Extinderea ofertei terapeutice și intrarea pe o piață nouă</a:t>
          </a:r>
          <a:endParaRPr lang="en-US" sz="1400" dirty="0"/>
        </a:p>
      </dgm:t>
    </dgm:pt>
    <dgm:pt modelId="{FBAC39C9-2EB1-454F-AACE-84C836FEDCA7}" type="parTrans" cxnId="{A33AB236-E2FB-4875-9CFC-F0395D6AABDA}">
      <dgm:prSet/>
      <dgm:spPr/>
      <dgm:t>
        <a:bodyPr/>
        <a:lstStyle/>
        <a:p>
          <a:endParaRPr lang="en-US">
            <a:solidFill>
              <a:schemeClr val="tx1"/>
            </a:solidFill>
          </a:endParaRPr>
        </a:p>
      </dgm:t>
    </dgm:pt>
    <dgm:pt modelId="{13DC0A14-EDA0-48A2-9CCF-3F30BF360821}" type="sibTrans" cxnId="{A33AB236-E2FB-4875-9CFC-F0395D6AABDA}">
      <dgm:prSet/>
      <dgm:spPr/>
      <dgm:t>
        <a:bodyPr/>
        <a:lstStyle/>
        <a:p>
          <a:endParaRPr lang="en-US">
            <a:solidFill>
              <a:schemeClr val="tx1"/>
            </a:solidFill>
          </a:endParaRPr>
        </a:p>
      </dgm:t>
    </dgm:pt>
    <dgm:pt modelId="{482D2E5B-21A2-4635-99E1-A3EEA4DF189D}">
      <dgm:prSet phldrT="[Text]" custT="1"/>
      <dgm:spPr/>
      <dgm:t>
        <a:bodyPr/>
        <a:lstStyle/>
        <a:p>
          <a:pPr algn="ctr"/>
          <a:r>
            <a:rPr lang="ro-RO" sz="1400" dirty="0"/>
            <a:t>Potenția</a:t>
          </a:r>
          <a:r>
            <a:rPr lang="en-US" sz="1400" dirty="0"/>
            <a:t>l</a:t>
          </a:r>
          <a:r>
            <a:rPr lang="ro-RO" sz="1400" dirty="0"/>
            <a:t> de inovare în pipeline-ul de produse</a:t>
          </a:r>
          <a:endParaRPr lang="en-US" sz="1400" dirty="0"/>
        </a:p>
      </dgm:t>
    </dgm:pt>
    <dgm:pt modelId="{4C418A18-404E-4050-A959-21371C023785}" type="parTrans" cxnId="{7A1ECBF9-9487-4220-8F8E-C729B4F44AB5}">
      <dgm:prSet/>
      <dgm:spPr/>
      <dgm:t>
        <a:bodyPr/>
        <a:lstStyle/>
        <a:p>
          <a:endParaRPr lang="en-US">
            <a:solidFill>
              <a:schemeClr val="tx1"/>
            </a:solidFill>
          </a:endParaRPr>
        </a:p>
      </dgm:t>
    </dgm:pt>
    <dgm:pt modelId="{A021304E-C443-487B-AD24-7279EDAA6FA4}" type="sibTrans" cxnId="{7A1ECBF9-9487-4220-8F8E-C729B4F44AB5}">
      <dgm:prSet/>
      <dgm:spPr/>
      <dgm:t>
        <a:bodyPr/>
        <a:lstStyle/>
        <a:p>
          <a:endParaRPr lang="en-US">
            <a:solidFill>
              <a:schemeClr val="tx1"/>
            </a:solidFill>
          </a:endParaRPr>
        </a:p>
      </dgm:t>
    </dgm:pt>
    <dgm:pt modelId="{6B45FFFC-ABBF-42AB-9149-CFBFCFE26383}" type="pres">
      <dgm:prSet presAssocID="{69343D88-7917-44A3-8FCB-A920858D3992}" presName="Name0" presStyleCnt="0">
        <dgm:presLayoutVars>
          <dgm:chMax val="1"/>
          <dgm:dir/>
          <dgm:animLvl val="ctr"/>
          <dgm:resizeHandles val="exact"/>
        </dgm:presLayoutVars>
      </dgm:prSet>
      <dgm:spPr/>
    </dgm:pt>
    <dgm:pt modelId="{B8B70CAA-482E-49E6-A49F-99ECA94356F6}" type="pres">
      <dgm:prSet presAssocID="{13B09656-7E1A-41D9-8B31-A86B1A7D9044}" presName="centerShape" presStyleLbl="node0" presStyleIdx="0" presStyleCnt="1"/>
      <dgm:spPr/>
    </dgm:pt>
    <dgm:pt modelId="{821FDE2C-BAAC-47DE-9793-75D922B8A4BA}" type="pres">
      <dgm:prSet presAssocID="{9CC93459-7DBA-4747-8A38-9333001A770B}" presName="parTrans" presStyleLbl="sibTrans2D1" presStyleIdx="0" presStyleCnt="7"/>
      <dgm:spPr/>
    </dgm:pt>
    <dgm:pt modelId="{361E63D7-6571-4E1C-851F-0874AE629228}" type="pres">
      <dgm:prSet presAssocID="{9CC93459-7DBA-4747-8A38-9333001A770B}" presName="connectorText" presStyleLbl="sibTrans2D1" presStyleIdx="0" presStyleCnt="7"/>
      <dgm:spPr/>
    </dgm:pt>
    <dgm:pt modelId="{24B70D36-397F-4AAA-BDB0-7BFAD8AF3F4D}" type="pres">
      <dgm:prSet presAssocID="{F1356029-FEE9-430A-8BAC-2293B6953C7B}" presName="node" presStyleLbl="node1" presStyleIdx="0" presStyleCnt="7" custScaleX="121731" custScaleY="121731">
        <dgm:presLayoutVars>
          <dgm:bulletEnabled val="1"/>
        </dgm:presLayoutVars>
      </dgm:prSet>
      <dgm:spPr/>
    </dgm:pt>
    <dgm:pt modelId="{19011918-04AB-4762-B4A9-E56106093CC3}" type="pres">
      <dgm:prSet presAssocID="{DCBBD244-7AE6-4998-9D95-A7D447C0F0B5}" presName="parTrans" presStyleLbl="sibTrans2D1" presStyleIdx="1" presStyleCnt="7"/>
      <dgm:spPr/>
    </dgm:pt>
    <dgm:pt modelId="{A88908E6-2590-4EDE-AE9C-89D33B0FB529}" type="pres">
      <dgm:prSet presAssocID="{DCBBD244-7AE6-4998-9D95-A7D447C0F0B5}" presName="connectorText" presStyleLbl="sibTrans2D1" presStyleIdx="1" presStyleCnt="7"/>
      <dgm:spPr/>
    </dgm:pt>
    <dgm:pt modelId="{5A9BD4F4-0C55-4FB1-8077-44AF2BE86FC9}" type="pres">
      <dgm:prSet presAssocID="{355B1FB6-D0D6-4045-A5C7-B61C15C2B80E}" presName="node" presStyleLbl="node1" presStyleIdx="1" presStyleCnt="7" custScaleX="121731" custScaleY="121731">
        <dgm:presLayoutVars>
          <dgm:bulletEnabled val="1"/>
        </dgm:presLayoutVars>
      </dgm:prSet>
      <dgm:spPr/>
    </dgm:pt>
    <dgm:pt modelId="{539BAB65-408A-42B3-897A-ECFEA6CACD51}" type="pres">
      <dgm:prSet presAssocID="{D0F60838-02EF-4B43-BB6A-3BC224D37AB1}" presName="parTrans" presStyleLbl="sibTrans2D1" presStyleIdx="2" presStyleCnt="7"/>
      <dgm:spPr/>
    </dgm:pt>
    <dgm:pt modelId="{D430E8DD-A25E-46AC-BD59-E4AD1A8A33A9}" type="pres">
      <dgm:prSet presAssocID="{D0F60838-02EF-4B43-BB6A-3BC224D37AB1}" presName="connectorText" presStyleLbl="sibTrans2D1" presStyleIdx="2" presStyleCnt="7"/>
      <dgm:spPr/>
    </dgm:pt>
    <dgm:pt modelId="{268A07A5-AC2D-4DD4-AE13-9D3FC633BE2E}" type="pres">
      <dgm:prSet presAssocID="{36A19C0A-E7CA-4F1F-BA9D-EFD6B8195806}" presName="node" presStyleLbl="node1" presStyleIdx="2" presStyleCnt="7" custScaleX="121731" custScaleY="121731">
        <dgm:presLayoutVars>
          <dgm:bulletEnabled val="1"/>
        </dgm:presLayoutVars>
      </dgm:prSet>
      <dgm:spPr/>
    </dgm:pt>
    <dgm:pt modelId="{226D7329-1064-4DB4-BAE5-338EB62CEEBA}" type="pres">
      <dgm:prSet presAssocID="{04CDDE18-77A9-4DA3-BBDF-AA89B926DB2F}" presName="parTrans" presStyleLbl="sibTrans2D1" presStyleIdx="3" presStyleCnt="7"/>
      <dgm:spPr/>
    </dgm:pt>
    <dgm:pt modelId="{4B4A6EC6-CD70-4498-B87B-D5A714DE2A55}" type="pres">
      <dgm:prSet presAssocID="{04CDDE18-77A9-4DA3-BBDF-AA89B926DB2F}" presName="connectorText" presStyleLbl="sibTrans2D1" presStyleIdx="3" presStyleCnt="7"/>
      <dgm:spPr/>
    </dgm:pt>
    <dgm:pt modelId="{2FD7BBE5-365F-48DC-8644-BFDD69E3030D}" type="pres">
      <dgm:prSet presAssocID="{05F8EBAB-9348-43A3-AB29-5FFEA0EDEFAA}" presName="node" presStyleLbl="node1" presStyleIdx="3" presStyleCnt="7" custScaleX="121731" custScaleY="121731">
        <dgm:presLayoutVars>
          <dgm:bulletEnabled val="1"/>
        </dgm:presLayoutVars>
      </dgm:prSet>
      <dgm:spPr/>
    </dgm:pt>
    <dgm:pt modelId="{3FD7E23D-613D-4FA5-ABE3-1B18896934E2}" type="pres">
      <dgm:prSet presAssocID="{460DDF58-BFA0-43B2-99AD-E0B9F57199D6}" presName="parTrans" presStyleLbl="sibTrans2D1" presStyleIdx="4" presStyleCnt="7"/>
      <dgm:spPr/>
    </dgm:pt>
    <dgm:pt modelId="{724D2AE6-AA3B-45E9-82FD-07D82C9FA212}" type="pres">
      <dgm:prSet presAssocID="{460DDF58-BFA0-43B2-99AD-E0B9F57199D6}" presName="connectorText" presStyleLbl="sibTrans2D1" presStyleIdx="4" presStyleCnt="7"/>
      <dgm:spPr/>
    </dgm:pt>
    <dgm:pt modelId="{CD0AD077-5CCF-4E22-82AE-39033C04DA31}" type="pres">
      <dgm:prSet presAssocID="{04A73C0D-D785-4539-B15F-3E2C0AA1EE33}" presName="node" presStyleLbl="node1" presStyleIdx="4" presStyleCnt="7" custScaleX="121731" custScaleY="121731">
        <dgm:presLayoutVars>
          <dgm:bulletEnabled val="1"/>
        </dgm:presLayoutVars>
      </dgm:prSet>
      <dgm:spPr/>
    </dgm:pt>
    <dgm:pt modelId="{E099ED9C-1B6E-4C10-9065-3A9BEE0D991B}" type="pres">
      <dgm:prSet presAssocID="{FBAC39C9-2EB1-454F-AACE-84C836FEDCA7}" presName="parTrans" presStyleLbl="sibTrans2D1" presStyleIdx="5" presStyleCnt="7"/>
      <dgm:spPr/>
    </dgm:pt>
    <dgm:pt modelId="{C3550397-3C42-4A34-A34F-BBE06E89E620}" type="pres">
      <dgm:prSet presAssocID="{FBAC39C9-2EB1-454F-AACE-84C836FEDCA7}" presName="connectorText" presStyleLbl="sibTrans2D1" presStyleIdx="5" presStyleCnt="7"/>
      <dgm:spPr/>
    </dgm:pt>
    <dgm:pt modelId="{30FD5732-FBDE-4FD9-BC88-DC757B1855F0}" type="pres">
      <dgm:prSet presAssocID="{508394F1-F00D-4C83-9DB6-EEB781858D05}" presName="node" presStyleLbl="node1" presStyleIdx="5" presStyleCnt="7" custScaleX="121731" custScaleY="121731">
        <dgm:presLayoutVars>
          <dgm:bulletEnabled val="1"/>
        </dgm:presLayoutVars>
      </dgm:prSet>
      <dgm:spPr/>
    </dgm:pt>
    <dgm:pt modelId="{12A27ACE-73FD-42C1-8D7D-7CEC85E74827}" type="pres">
      <dgm:prSet presAssocID="{4C418A18-404E-4050-A959-21371C023785}" presName="parTrans" presStyleLbl="sibTrans2D1" presStyleIdx="6" presStyleCnt="7"/>
      <dgm:spPr/>
    </dgm:pt>
    <dgm:pt modelId="{6AC2DB30-DC87-4081-8FB8-FC6F5ACB4DBC}" type="pres">
      <dgm:prSet presAssocID="{4C418A18-404E-4050-A959-21371C023785}" presName="connectorText" presStyleLbl="sibTrans2D1" presStyleIdx="6" presStyleCnt="7"/>
      <dgm:spPr/>
    </dgm:pt>
    <dgm:pt modelId="{42982CF7-3C25-4465-B178-9BC58FD1ABB8}" type="pres">
      <dgm:prSet presAssocID="{482D2E5B-21A2-4635-99E1-A3EEA4DF189D}" presName="node" presStyleLbl="node1" presStyleIdx="6" presStyleCnt="7" custScaleX="121731" custScaleY="121731">
        <dgm:presLayoutVars>
          <dgm:bulletEnabled val="1"/>
        </dgm:presLayoutVars>
      </dgm:prSet>
      <dgm:spPr/>
    </dgm:pt>
  </dgm:ptLst>
  <dgm:cxnLst>
    <dgm:cxn modelId="{52ED150A-FD49-4953-B231-59C7A1D2C9BB}" type="presOf" srcId="{460DDF58-BFA0-43B2-99AD-E0B9F57199D6}" destId="{3FD7E23D-613D-4FA5-ABE3-1B18896934E2}" srcOrd="0" destOrd="0" presId="urn:microsoft.com/office/officeart/2005/8/layout/radial5"/>
    <dgm:cxn modelId="{5C5E4B19-3CB8-462E-B91F-BBB3FE69AF5D}" type="presOf" srcId="{FBAC39C9-2EB1-454F-AACE-84C836FEDCA7}" destId="{C3550397-3C42-4A34-A34F-BBE06E89E620}" srcOrd="1" destOrd="0" presId="urn:microsoft.com/office/officeart/2005/8/layout/radial5"/>
    <dgm:cxn modelId="{D0EAD422-2227-45C5-8DC9-164465815CB6}" type="presOf" srcId="{4C418A18-404E-4050-A959-21371C023785}" destId="{12A27ACE-73FD-42C1-8D7D-7CEC85E74827}" srcOrd="0" destOrd="0" presId="urn:microsoft.com/office/officeart/2005/8/layout/radial5"/>
    <dgm:cxn modelId="{13A4BF2A-CE8B-48E6-974C-468611A9C14E}" type="presOf" srcId="{460DDF58-BFA0-43B2-99AD-E0B9F57199D6}" destId="{724D2AE6-AA3B-45E9-82FD-07D82C9FA212}" srcOrd="1" destOrd="0" presId="urn:microsoft.com/office/officeart/2005/8/layout/radial5"/>
    <dgm:cxn modelId="{94C50D36-B5E3-4940-B38B-E2F98565FB71}" type="presOf" srcId="{9CC93459-7DBA-4747-8A38-9333001A770B}" destId="{361E63D7-6571-4E1C-851F-0874AE629228}" srcOrd="1" destOrd="0" presId="urn:microsoft.com/office/officeart/2005/8/layout/radial5"/>
    <dgm:cxn modelId="{A33AB236-E2FB-4875-9CFC-F0395D6AABDA}" srcId="{13B09656-7E1A-41D9-8B31-A86B1A7D9044}" destId="{508394F1-F00D-4C83-9DB6-EEB781858D05}" srcOrd="5" destOrd="0" parTransId="{FBAC39C9-2EB1-454F-AACE-84C836FEDCA7}" sibTransId="{13DC0A14-EDA0-48A2-9CCF-3F30BF360821}"/>
    <dgm:cxn modelId="{8B717637-6252-4A94-B045-B9ED7344840F}" srcId="{13B09656-7E1A-41D9-8B31-A86B1A7D9044}" destId="{36A19C0A-E7CA-4F1F-BA9D-EFD6B8195806}" srcOrd="2" destOrd="0" parTransId="{D0F60838-02EF-4B43-BB6A-3BC224D37AB1}" sibTransId="{CA2D4E57-FFFF-488A-9628-71564F570D47}"/>
    <dgm:cxn modelId="{5942B262-25B2-445E-AB9A-9273BC9FB2DF}" type="presOf" srcId="{D0F60838-02EF-4B43-BB6A-3BC224D37AB1}" destId="{539BAB65-408A-42B3-897A-ECFEA6CACD51}" srcOrd="0" destOrd="0" presId="urn:microsoft.com/office/officeart/2005/8/layout/radial5"/>
    <dgm:cxn modelId="{4A44BC64-4C68-45AB-9335-42F8A9C90CD4}" type="presOf" srcId="{F1356029-FEE9-430A-8BAC-2293B6953C7B}" destId="{24B70D36-397F-4AAA-BDB0-7BFAD8AF3F4D}" srcOrd="0" destOrd="0" presId="urn:microsoft.com/office/officeart/2005/8/layout/radial5"/>
    <dgm:cxn modelId="{DE77AD4A-1F88-46EE-AAFB-9D7CC33165F9}" type="presOf" srcId="{04CDDE18-77A9-4DA3-BBDF-AA89B926DB2F}" destId="{226D7329-1064-4DB4-BAE5-338EB62CEEBA}" srcOrd="0" destOrd="0" presId="urn:microsoft.com/office/officeart/2005/8/layout/radial5"/>
    <dgm:cxn modelId="{9F6EA651-D375-4FC6-BA6E-C3B99D78C1C1}" srcId="{13B09656-7E1A-41D9-8B31-A86B1A7D9044}" destId="{F1356029-FEE9-430A-8BAC-2293B6953C7B}" srcOrd="0" destOrd="0" parTransId="{9CC93459-7DBA-4747-8A38-9333001A770B}" sibTransId="{6B981BDD-2BB8-4D1D-BE29-D0B145A1D68D}"/>
    <dgm:cxn modelId="{5BE2F459-FF33-417D-A4E1-8116234BF7C5}" srcId="{13B09656-7E1A-41D9-8B31-A86B1A7D9044}" destId="{355B1FB6-D0D6-4045-A5C7-B61C15C2B80E}" srcOrd="1" destOrd="0" parTransId="{DCBBD244-7AE6-4998-9D95-A7D447C0F0B5}" sibTransId="{3D36F469-CF82-4471-A267-DA7D6C7A1315}"/>
    <dgm:cxn modelId="{A0F6E67E-FD36-4556-9922-FBECB833D93D}" srcId="{13B09656-7E1A-41D9-8B31-A86B1A7D9044}" destId="{05F8EBAB-9348-43A3-AB29-5FFEA0EDEFAA}" srcOrd="3" destOrd="0" parTransId="{04CDDE18-77A9-4DA3-BBDF-AA89B926DB2F}" sibTransId="{F3E313E9-C43D-4E50-869F-D8EF9E9B1FD4}"/>
    <dgm:cxn modelId="{5BBE7491-AA81-439C-AC5E-328BF24D5FE2}" type="presOf" srcId="{4C418A18-404E-4050-A959-21371C023785}" destId="{6AC2DB30-DC87-4081-8FB8-FC6F5ACB4DBC}" srcOrd="1" destOrd="0" presId="urn:microsoft.com/office/officeart/2005/8/layout/radial5"/>
    <dgm:cxn modelId="{501D7AA3-82DA-4406-82E0-B0339D1F32EF}" type="presOf" srcId="{05F8EBAB-9348-43A3-AB29-5FFEA0EDEFAA}" destId="{2FD7BBE5-365F-48DC-8644-BFDD69E3030D}" srcOrd="0" destOrd="0" presId="urn:microsoft.com/office/officeart/2005/8/layout/radial5"/>
    <dgm:cxn modelId="{23AF83A6-BE44-46A8-91AE-215093C8CC88}" type="presOf" srcId="{04A73C0D-D785-4539-B15F-3E2C0AA1EE33}" destId="{CD0AD077-5CCF-4E22-82AE-39033C04DA31}" srcOrd="0" destOrd="0" presId="urn:microsoft.com/office/officeart/2005/8/layout/radial5"/>
    <dgm:cxn modelId="{CF2EEDA6-305A-45B5-8588-3E7A4C08359B}" type="presOf" srcId="{DCBBD244-7AE6-4998-9D95-A7D447C0F0B5}" destId="{19011918-04AB-4762-B4A9-E56106093CC3}" srcOrd="0" destOrd="0" presId="urn:microsoft.com/office/officeart/2005/8/layout/radial5"/>
    <dgm:cxn modelId="{906C09AC-5F6D-42F0-91CE-3C62500794C0}" type="presOf" srcId="{D0F60838-02EF-4B43-BB6A-3BC224D37AB1}" destId="{D430E8DD-A25E-46AC-BD59-E4AD1A8A33A9}" srcOrd="1" destOrd="0" presId="urn:microsoft.com/office/officeart/2005/8/layout/radial5"/>
    <dgm:cxn modelId="{1C079FAF-138D-4D44-BE1E-8382D281EB59}" type="presOf" srcId="{36A19C0A-E7CA-4F1F-BA9D-EFD6B8195806}" destId="{268A07A5-AC2D-4DD4-AE13-9D3FC633BE2E}" srcOrd="0" destOrd="0" presId="urn:microsoft.com/office/officeart/2005/8/layout/radial5"/>
    <dgm:cxn modelId="{142211B1-CF50-4C48-9665-ACA99E34FF08}" type="presOf" srcId="{04CDDE18-77A9-4DA3-BBDF-AA89B926DB2F}" destId="{4B4A6EC6-CD70-4498-B87B-D5A714DE2A55}" srcOrd="1" destOrd="0" presId="urn:microsoft.com/office/officeart/2005/8/layout/radial5"/>
    <dgm:cxn modelId="{8CC443B6-2784-4C39-B20E-A6E582825FED}" type="presOf" srcId="{13B09656-7E1A-41D9-8B31-A86B1A7D9044}" destId="{B8B70CAA-482E-49E6-A49F-99ECA94356F6}" srcOrd="0" destOrd="0" presId="urn:microsoft.com/office/officeart/2005/8/layout/radial5"/>
    <dgm:cxn modelId="{A8AA82C9-7EC7-4152-876F-08D6DFC9AC51}" srcId="{69343D88-7917-44A3-8FCB-A920858D3992}" destId="{13B09656-7E1A-41D9-8B31-A86B1A7D9044}" srcOrd="0" destOrd="0" parTransId="{695461E7-6AB2-4BF8-A9F9-AD864678976A}" sibTransId="{73EE2770-0D67-44B4-88DA-E37F14850163}"/>
    <dgm:cxn modelId="{62E134D1-EA2F-4524-A7AE-25C551971F82}" type="presOf" srcId="{355B1FB6-D0D6-4045-A5C7-B61C15C2B80E}" destId="{5A9BD4F4-0C55-4FB1-8077-44AF2BE86FC9}" srcOrd="0" destOrd="0" presId="urn:microsoft.com/office/officeart/2005/8/layout/radial5"/>
    <dgm:cxn modelId="{521C8CD4-4322-4350-B31A-41F6EB5C0D13}" type="presOf" srcId="{FBAC39C9-2EB1-454F-AACE-84C836FEDCA7}" destId="{E099ED9C-1B6E-4C10-9065-3A9BEE0D991B}" srcOrd="0" destOrd="0" presId="urn:microsoft.com/office/officeart/2005/8/layout/radial5"/>
    <dgm:cxn modelId="{B67D3FDB-3EA0-4118-A2CA-B7E3BC033419}" type="presOf" srcId="{482D2E5B-21A2-4635-99E1-A3EEA4DF189D}" destId="{42982CF7-3C25-4465-B178-9BC58FD1ABB8}" srcOrd="0" destOrd="0" presId="urn:microsoft.com/office/officeart/2005/8/layout/radial5"/>
    <dgm:cxn modelId="{CF821AE0-C26F-4DA9-8816-3E8149F4739F}" type="presOf" srcId="{508394F1-F00D-4C83-9DB6-EEB781858D05}" destId="{30FD5732-FBDE-4FD9-BC88-DC757B1855F0}" srcOrd="0" destOrd="0" presId="urn:microsoft.com/office/officeart/2005/8/layout/radial5"/>
    <dgm:cxn modelId="{EE3D8AE6-B806-4FC1-A6C2-1FCC9A64E826}" type="presOf" srcId="{69343D88-7917-44A3-8FCB-A920858D3992}" destId="{6B45FFFC-ABBF-42AB-9149-CFBFCFE26383}" srcOrd="0" destOrd="0" presId="urn:microsoft.com/office/officeart/2005/8/layout/radial5"/>
    <dgm:cxn modelId="{E8AFF9F0-7611-48F6-9A36-1FD7431F50E1}" type="presOf" srcId="{9CC93459-7DBA-4747-8A38-9333001A770B}" destId="{821FDE2C-BAAC-47DE-9793-75D922B8A4BA}" srcOrd="0" destOrd="0" presId="urn:microsoft.com/office/officeart/2005/8/layout/radial5"/>
    <dgm:cxn modelId="{E04777F5-C09F-47B4-A9C4-BDF263925CBC}" type="presOf" srcId="{DCBBD244-7AE6-4998-9D95-A7D447C0F0B5}" destId="{A88908E6-2590-4EDE-AE9C-89D33B0FB529}" srcOrd="1" destOrd="0" presId="urn:microsoft.com/office/officeart/2005/8/layout/radial5"/>
    <dgm:cxn modelId="{05FB31F8-EAF1-4D19-9176-1DB4BD433B3B}" srcId="{13B09656-7E1A-41D9-8B31-A86B1A7D9044}" destId="{04A73C0D-D785-4539-B15F-3E2C0AA1EE33}" srcOrd="4" destOrd="0" parTransId="{460DDF58-BFA0-43B2-99AD-E0B9F57199D6}" sibTransId="{98A91D01-16CB-4CF3-BE02-828E25B20EF4}"/>
    <dgm:cxn modelId="{7A1ECBF9-9487-4220-8F8E-C729B4F44AB5}" srcId="{13B09656-7E1A-41D9-8B31-A86B1A7D9044}" destId="{482D2E5B-21A2-4635-99E1-A3EEA4DF189D}" srcOrd="6" destOrd="0" parTransId="{4C418A18-404E-4050-A959-21371C023785}" sibTransId="{A021304E-C443-487B-AD24-7279EDAA6FA4}"/>
    <dgm:cxn modelId="{E3E13FB4-545F-4BDE-A11D-E48C750971F1}" type="presParOf" srcId="{6B45FFFC-ABBF-42AB-9149-CFBFCFE26383}" destId="{B8B70CAA-482E-49E6-A49F-99ECA94356F6}" srcOrd="0" destOrd="0" presId="urn:microsoft.com/office/officeart/2005/8/layout/radial5"/>
    <dgm:cxn modelId="{B01F6D48-D8E9-4B55-9664-FA979DBF68AF}" type="presParOf" srcId="{6B45FFFC-ABBF-42AB-9149-CFBFCFE26383}" destId="{821FDE2C-BAAC-47DE-9793-75D922B8A4BA}" srcOrd="1" destOrd="0" presId="urn:microsoft.com/office/officeart/2005/8/layout/radial5"/>
    <dgm:cxn modelId="{A529C7FB-37BC-4095-9A6B-34E317EF9D01}" type="presParOf" srcId="{821FDE2C-BAAC-47DE-9793-75D922B8A4BA}" destId="{361E63D7-6571-4E1C-851F-0874AE629228}" srcOrd="0" destOrd="0" presId="urn:microsoft.com/office/officeart/2005/8/layout/radial5"/>
    <dgm:cxn modelId="{27F31932-97E1-4A9F-89A6-711D5A9B1F10}" type="presParOf" srcId="{6B45FFFC-ABBF-42AB-9149-CFBFCFE26383}" destId="{24B70D36-397F-4AAA-BDB0-7BFAD8AF3F4D}" srcOrd="2" destOrd="0" presId="urn:microsoft.com/office/officeart/2005/8/layout/radial5"/>
    <dgm:cxn modelId="{A0951E87-6EAF-4D0C-BA20-B17A7F7E2AEC}" type="presParOf" srcId="{6B45FFFC-ABBF-42AB-9149-CFBFCFE26383}" destId="{19011918-04AB-4762-B4A9-E56106093CC3}" srcOrd="3" destOrd="0" presId="urn:microsoft.com/office/officeart/2005/8/layout/radial5"/>
    <dgm:cxn modelId="{0429F969-ED9B-4015-A0F6-A18DF3A46818}" type="presParOf" srcId="{19011918-04AB-4762-B4A9-E56106093CC3}" destId="{A88908E6-2590-4EDE-AE9C-89D33B0FB529}" srcOrd="0" destOrd="0" presId="urn:microsoft.com/office/officeart/2005/8/layout/radial5"/>
    <dgm:cxn modelId="{6E1ED94E-2EA7-4BC9-A4EE-16282256BD03}" type="presParOf" srcId="{6B45FFFC-ABBF-42AB-9149-CFBFCFE26383}" destId="{5A9BD4F4-0C55-4FB1-8077-44AF2BE86FC9}" srcOrd="4" destOrd="0" presId="urn:microsoft.com/office/officeart/2005/8/layout/radial5"/>
    <dgm:cxn modelId="{176602D3-93B9-4BA3-99FA-CA2C201F4C86}" type="presParOf" srcId="{6B45FFFC-ABBF-42AB-9149-CFBFCFE26383}" destId="{539BAB65-408A-42B3-897A-ECFEA6CACD51}" srcOrd="5" destOrd="0" presId="urn:microsoft.com/office/officeart/2005/8/layout/radial5"/>
    <dgm:cxn modelId="{1EC67FA2-9D07-4550-92A2-990709A8BC66}" type="presParOf" srcId="{539BAB65-408A-42B3-897A-ECFEA6CACD51}" destId="{D430E8DD-A25E-46AC-BD59-E4AD1A8A33A9}" srcOrd="0" destOrd="0" presId="urn:microsoft.com/office/officeart/2005/8/layout/radial5"/>
    <dgm:cxn modelId="{505128A1-5A05-45E5-97FA-4745450D3B1F}" type="presParOf" srcId="{6B45FFFC-ABBF-42AB-9149-CFBFCFE26383}" destId="{268A07A5-AC2D-4DD4-AE13-9D3FC633BE2E}" srcOrd="6" destOrd="0" presId="urn:microsoft.com/office/officeart/2005/8/layout/radial5"/>
    <dgm:cxn modelId="{D8CBFDAB-B048-4615-9298-B9DACF1DDDC0}" type="presParOf" srcId="{6B45FFFC-ABBF-42AB-9149-CFBFCFE26383}" destId="{226D7329-1064-4DB4-BAE5-338EB62CEEBA}" srcOrd="7" destOrd="0" presId="urn:microsoft.com/office/officeart/2005/8/layout/radial5"/>
    <dgm:cxn modelId="{1FD9B892-A6D0-4AA8-B59D-A39898CC720F}" type="presParOf" srcId="{226D7329-1064-4DB4-BAE5-338EB62CEEBA}" destId="{4B4A6EC6-CD70-4498-B87B-D5A714DE2A55}" srcOrd="0" destOrd="0" presId="urn:microsoft.com/office/officeart/2005/8/layout/radial5"/>
    <dgm:cxn modelId="{379475FE-81AB-417C-8400-806306138945}" type="presParOf" srcId="{6B45FFFC-ABBF-42AB-9149-CFBFCFE26383}" destId="{2FD7BBE5-365F-48DC-8644-BFDD69E3030D}" srcOrd="8" destOrd="0" presId="urn:microsoft.com/office/officeart/2005/8/layout/radial5"/>
    <dgm:cxn modelId="{8A65FF52-B623-472F-AF94-E958CE206648}" type="presParOf" srcId="{6B45FFFC-ABBF-42AB-9149-CFBFCFE26383}" destId="{3FD7E23D-613D-4FA5-ABE3-1B18896934E2}" srcOrd="9" destOrd="0" presId="urn:microsoft.com/office/officeart/2005/8/layout/radial5"/>
    <dgm:cxn modelId="{16726164-55B6-44C0-896F-9DAF58B6B11A}" type="presParOf" srcId="{3FD7E23D-613D-4FA5-ABE3-1B18896934E2}" destId="{724D2AE6-AA3B-45E9-82FD-07D82C9FA212}" srcOrd="0" destOrd="0" presId="urn:microsoft.com/office/officeart/2005/8/layout/radial5"/>
    <dgm:cxn modelId="{389F6A4B-5B6E-4FF0-B65F-FF1EC1AF7859}" type="presParOf" srcId="{6B45FFFC-ABBF-42AB-9149-CFBFCFE26383}" destId="{CD0AD077-5CCF-4E22-82AE-39033C04DA31}" srcOrd="10" destOrd="0" presId="urn:microsoft.com/office/officeart/2005/8/layout/radial5"/>
    <dgm:cxn modelId="{FF366FBF-3B5F-4316-A65E-9E415E773F0A}" type="presParOf" srcId="{6B45FFFC-ABBF-42AB-9149-CFBFCFE26383}" destId="{E099ED9C-1B6E-4C10-9065-3A9BEE0D991B}" srcOrd="11" destOrd="0" presId="urn:microsoft.com/office/officeart/2005/8/layout/radial5"/>
    <dgm:cxn modelId="{90AEEB15-8BC8-4E4A-906A-6500693BB5A7}" type="presParOf" srcId="{E099ED9C-1B6E-4C10-9065-3A9BEE0D991B}" destId="{C3550397-3C42-4A34-A34F-BBE06E89E620}" srcOrd="0" destOrd="0" presId="urn:microsoft.com/office/officeart/2005/8/layout/radial5"/>
    <dgm:cxn modelId="{6C3B005A-EE18-4BF1-BDE9-1DFA7C37CFF6}" type="presParOf" srcId="{6B45FFFC-ABBF-42AB-9149-CFBFCFE26383}" destId="{30FD5732-FBDE-4FD9-BC88-DC757B1855F0}" srcOrd="12" destOrd="0" presId="urn:microsoft.com/office/officeart/2005/8/layout/radial5"/>
    <dgm:cxn modelId="{C2B347E0-2378-4476-92AD-5E5BD5EFF19C}" type="presParOf" srcId="{6B45FFFC-ABBF-42AB-9149-CFBFCFE26383}" destId="{12A27ACE-73FD-42C1-8D7D-7CEC85E74827}" srcOrd="13" destOrd="0" presId="urn:microsoft.com/office/officeart/2005/8/layout/radial5"/>
    <dgm:cxn modelId="{E7516A57-53AA-457A-9CE7-F2A4FAADEA33}" type="presParOf" srcId="{12A27ACE-73FD-42C1-8D7D-7CEC85E74827}" destId="{6AC2DB30-DC87-4081-8FB8-FC6F5ACB4DBC}" srcOrd="0" destOrd="0" presId="urn:microsoft.com/office/officeart/2005/8/layout/radial5"/>
    <dgm:cxn modelId="{3E6BCC77-2989-4E58-B366-D57845ED88A2}" type="presParOf" srcId="{6B45FFFC-ABBF-42AB-9149-CFBFCFE26383}" destId="{42982CF7-3C25-4465-B178-9BC58FD1ABB8}" srcOrd="14"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29957D-C9ED-4F1A-8398-8A5093F46D9F}">
      <dsp:nvSpPr>
        <dsp:cNvPr id="0" name=""/>
        <dsp:cNvSpPr/>
      </dsp:nvSpPr>
      <dsp:spPr>
        <a:xfrm>
          <a:off x="5528896" y="5731915"/>
          <a:ext cx="584026" cy="91440"/>
        </a:xfrm>
        <a:custGeom>
          <a:avLst/>
          <a:gdLst/>
          <a:ahLst/>
          <a:cxnLst/>
          <a:rect l="0" t="0" r="0" b="0"/>
          <a:pathLst>
            <a:path>
              <a:moveTo>
                <a:pt x="0" y="45720"/>
              </a:moveTo>
              <a:lnTo>
                <a:pt x="584026" y="45720"/>
              </a:lnTo>
            </a:path>
          </a:pathLst>
        </a:custGeom>
        <a:noFill/>
        <a:ln w="6350" cap="flat" cmpd="sng" algn="ctr">
          <a:solidFill>
            <a:schemeClr val="accent1">
              <a:tint val="7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06309" y="5763034"/>
        <a:ext cx="29201" cy="29201"/>
      </dsp:txXfrm>
    </dsp:sp>
    <dsp:sp modelId="{85621C1A-5B00-4944-92BC-AC9401C6AC4F}">
      <dsp:nvSpPr>
        <dsp:cNvPr id="0" name=""/>
        <dsp:cNvSpPr/>
      </dsp:nvSpPr>
      <dsp:spPr>
        <a:xfrm>
          <a:off x="1482463" y="4580768"/>
          <a:ext cx="1303230" cy="1196867"/>
        </a:xfrm>
        <a:custGeom>
          <a:avLst/>
          <a:gdLst/>
          <a:ahLst/>
          <a:cxnLst/>
          <a:rect l="0" t="0" r="0" b="0"/>
          <a:pathLst>
            <a:path>
              <a:moveTo>
                <a:pt x="0" y="0"/>
              </a:moveTo>
              <a:lnTo>
                <a:pt x="651615" y="0"/>
              </a:lnTo>
              <a:lnTo>
                <a:pt x="651615" y="1196867"/>
              </a:lnTo>
              <a:lnTo>
                <a:pt x="1303230" y="1196867"/>
              </a:lnTo>
            </a:path>
          </a:pathLst>
        </a:custGeom>
        <a:noFill/>
        <a:ln w="6350" cap="flat" cmpd="sng" algn="ctr">
          <a:solidFill>
            <a:schemeClr val="accent1">
              <a:tint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089843" y="5134965"/>
        <a:ext cx="88471" cy="88471"/>
      </dsp:txXfrm>
    </dsp:sp>
    <dsp:sp modelId="{59739C95-C65C-45B8-BC19-3AB753368E6D}">
      <dsp:nvSpPr>
        <dsp:cNvPr id="0" name=""/>
        <dsp:cNvSpPr/>
      </dsp:nvSpPr>
      <dsp:spPr>
        <a:xfrm>
          <a:off x="5543117" y="4453760"/>
          <a:ext cx="584026" cy="451521"/>
        </a:xfrm>
        <a:custGeom>
          <a:avLst/>
          <a:gdLst/>
          <a:ahLst/>
          <a:cxnLst/>
          <a:rect l="0" t="0" r="0" b="0"/>
          <a:pathLst>
            <a:path>
              <a:moveTo>
                <a:pt x="0" y="0"/>
              </a:moveTo>
              <a:lnTo>
                <a:pt x="292013" y="0"/>
              </a:lnTo>
              <a:lnTo>
                <a:pt x="292013" y="451521"/>
              </a:lnTo>
              <a:lnTo>
                <a:pt x="584026" y="451521"/>
              </a:lnTo>
            </a:path>
          </a:pathLst>
        </a:custGeom>
        <a:noFill/>
        <a:ln w="6350" cap="flat" cmpd="sng" algn="ctr">
          <a:solidFill>
            <a:schemeClr val="accent1">
              <a:tint val="7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16675" y="4661065"/>
        <a:ext cx="36910" cy="36910"/>
      </dsp:txXfrm>
    </dsp:sp>
    <dsp:sp modelId="{D48BD20C-3911-47DB-BA2F-DD553E4A9E3F}">
      <dsp:nvSpPr>
        <dsp:cNvPr id="0" name=""/>
        <dsp:cNvSpPr/>
      </dsp:nvSpPr>
      <dsp:spPr>
        <a:xfrm>
          <a:off x="5543117" y="4014391"/>
          <a:ext cx="584026" cy="439368"/>
        </a:xfrm>
        <a:custGeom>
          <a:avLst/>
          <a:gdLst/>
          <a:ahLst/>
          <a:cxnLst/>
          <a:rect l="0" t="0" r="0" b="0"/>
          <a:pathLst>
            <a:path>
              <a:moveTo>
                <a:pt x="0" y="439368"/>
              </a:moveTo>
              <a:lnTo>
                <a:pt x="292013" y="439368"/>
              </a:lnTo>
              <a:lnTo>
                <a:pt x="292013" y="0"/>
              </a:lnTo>
              <a:lnTo>
                <a:pt x="584026" y="0"/>
              </a:lnTo>
            </a:path>
          </a:pathLst>
        </a:custGeom>
        <a:noFill/>
        <a:ln w="6350" cap="flat" cmpd="sng" algn="ctr">
          <a:solidFill>
            <a:schemeClr val="accent1">
              <a:tint val="7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16859" y="4215805"/>
        <a:ext cx="36542" cy="36542"/>
      </dsp:txXfrm>
    </dsp:sp>
    <dsp:sp modelId="{8CA28FA8-7C1A-4FB4-BF9E-E53CDE7692C2}">
      <dsp:nvSpPr>
        <dsp:cNvPr id="0" name=""/>
        <dsp:cNvSpPr/>
      </dsp:nvSpPr>
      <dsp:spPr>
        <a:xfrm>
          <a:off x="1482463" y="4453760"/>
          <a:ext cx="1303230" cy="127007"/>
        </a:xfrm>
        <a:custGeom>
          <a:avLst/>
          <a:gdLst/>
          <a:ahLst/>
          <a:cxnLst/>
          <a:rect l="0" t="0" r="0" b="0"/>
          <a:pathLst>
            <a:path>
              <a:moveTo>
                <a:pt x="0" y="127007"/>
              </a:moveTo>
              <a:lnTo>
                <a:pt x="651615" y="127007"/>
              </a:lnTo>
              <a:lnTo>
                <a:pt x="651615" y="0"/>
              </a:lnTo>
              <a:lnTo>
                <a:pt x="1303230" y="0"/>
              </a:lnTo>
            </a:path>
          </a:pathLst>
        </a:custGeom>
        <a:noFill/>
        <a:ln w="6350" cap="flat" cmpd="sng" algn="ctr">
          <a:solidFill>
            <a:schemeClr val="accent1">
              <a:tint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01344" y="4484529"/>
        <a:ext cx="65470" cy="65470"/>
      </dsp:txXfrm>
    </dsp:sp>
    <dsp:sp modelId="{33059699-0451-4A04-A58F-509F37080D50}">
      <dsp:nvSpPr>
        <dsp:cNvPr id="0" name=""/>
        <dsp:cNvSpPr/>
      </dsp:nvSpPr>
      <dsp:spPr>
        <a:xfrm>
          <a:off x="5543117" y="1726824"/>
          <a:ext cx="584026" cy="1373441"/>
        </a:xfrm>
        <a:custGeom>
          <a:avLst/>
          <a:gdLst/>
          <a:ahLst/>
          <a:cxnLst/>
          <a:rect l="0" t="0" r="0" b="0"/>
          <a:pathLst>
            <a:path>
              <a:moveTo>
                <a:pt x="0" y="0"/>
              </a:moveTo>
              <a:lnTo>
                <a:pt x="292013" y="0"/>
              </a:lnTo>
              <a:lnTo>
                <a:pt x="292013" y="1373441"/>
              </a:lnTo>
              <a:lnTo>
                <a:pt x="584026" y="1373441"/>
              </a:lnTo>
            </a:path>
          </a:pathLst>
        </a:custGeom>
        <a:noFill/>
        <a:ln w="6350" cap="flat" cmpd="sng" algn="ctr">
          <a:solidFill>
            <a:schemeClr val="accent1">
              <a:tint val="7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97819" y="2376233"/>
        <a:ext cx="74622" cy="74622"/>
      </dsp:txXfrm>
    </dsp:sp>
    <dsp:sp modelId="{C7A35226-63B6-4696-BF77-CA786F2D0601}">
      <dsp:nvSpPr>
        <dsp:cNvPr id="0" name=""/>
        <dsp:cNvSpPr/>
      </dsp:nvSpPr>
      <dsp:spPr>
        <a:xfrm>
          <a:off x="5543117" y="1726824"/>
          <a:ext cx="584026" cy="451681"/>
        </a:xfrm>
        <a:custGeom>
          <a:avLst/>
          <a:gdLst/>
          <a:ahLst/>
          <a:cxnLst/>
          <a:rect l="0" t="0" r="0" b="0"/>
          <a:pathLst>
            <a:path>
              <a:moveTo>
                <a:pt x="0" y="0"/>
              </a:moveTo>
              <a:lnTo>
                <a:pt x="292013" y="0"/>
              </a:lnTo>
              <a:lnTo>
                <a:pt x="292013" y="451681"/>
              </a:lnTo>
              <a:lnTo>
                <a:pt x="584026" y="451681"/>
              </a:lnTo>
            </a:path>
          </a:pathLst>
        </a:custGeom>
        <a:noFill/>
        <a:ln w="6350" cap="flat" cmpd="sng" algn="ctr">
          <a:solidFill>
            <a:schemeClr val="accent1">
              <a:tint val="7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16673" y="1934207"/>
        <a:ext cx="36915" cy="36915"/>
      </dsp:txXfrm>
    </dsp:sp>
    <dsp:sp modelId="{966FC398-715B-43AE-9F07-A9D7CF6196E6}">
      <dsp:nvSpPr>
        <dsp:cNvPr id="0" name=""/>
        <dsp:cNvSpPr/>
      </dsp:nvSpPr>
      <dsp:spPr>
        <a:xfrm>
          <a:off x="5543117" y="1261650"/>
          <a:ext cx="584026" cy="465173"/>
        </a:xfrm>
        <a:custGeom>
          <a:avLst/>
          <a:gdLst/>
          <a:ahLst/>
          <a:cxnLst/>
          <a:rect l="0" t="0" r="0" b="0"/>
          <a:pathLst>
            <a:path>
              <a:moveTo>
                <a:pt x="0" y="465173"/>
              </a:moveTo>
              <a:lnTo>
                <a:pt x="292013" y="465173"/>
              </a:lnTo>
              <a:lnTo>
                <a:pt x="292013" y="0"/>
              </a:lnTo>
              <a:lnTo>
                <a:pt x="584026" y="0"/>
              </a:lnTo>
            </a:path>
          </a:pathLst>
        </a:custGeom>
        <a:noFill/>
        <a:ln w="6350" cap="flat" cmpd="sng" algn="ctr">
          <a:solidFill>
            <a:schemeClr val="accent1">
              <a:tint val="7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16464" y="1475571"/>
        <a:ext cx="37332" cy="37332"/>
      </dsp:txXfrm>
    </dsp:sp>
    <dsp:sp modelId="{9FA96047-9232-49D7-9927-D354AEE7CDE8}">
      <dsp:nvSpPr>
        <dsp:cNvPr id="0" name=""/>
        <dsp:cNvSpPr/>
      </dsp:nvSpPr>
      <dsp:spPr>
        <a:xfrm>
          <a:off x="5543117" y="347364"/>
          <a:ext cx="584026" cy="1379459"/>
        </a:xfrm>
        <a:custGeom>
          <a:avLst/>
          <a:gdLst/>
          <a:ahLst/>
          <a:cxnLst/>
          <a:rect l="0" t="0" r="0" b="0"/>
          <a:pathLst>
            <a:path>
              <a:moveTo>
                <a:pt x="0" y="1379459"/>
              </a:moveTo>
              <a:lnTo>
                <a:pt x="292013" y="1379459"/>
              </a:lnTo>
              <a:lnTo>
                <a:pt x="292013" y="0"/>
              </a:lnTo>
              <a:lnTo>
                <a:pt x="584026" y="0"/>
              </a:lnTo>
            </a:path>
          </a:pathLst>
        </a:custGeom>
        <a:noFill/>
        <a:ln w="6350" cap="flat" cmpd="sng" algn="ctr">
          <a:solidFill>
            <a:schemeClr val="accent1">
              <a:tint val="7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97680" y="999644"/>
        <a:ext cx="74899" cy="74899"/>
      </dsp:txXfrm>
    </dsp:sp>
    <dsp:sp modelId="{C8CB9FE0-8DED-4954-A9B4-E7B73B773BDA}">
      <dsp:nvSpPr>
        <dsp:cNvPr id="0" name=""/>
        <dsp:cNvSpPr/>
      </dsp:nvSpPr>
      <dsp:spPr>
        <a:xfrm>
          <a:off x="1482463" y="1726824"/>
          <a:ext cx="1303230" cy="2853943"/>
        </a:xfrm>
        <a:custGeom>
          <a:avLst/>
          <a:gdLst/>
          <a:ahLst/>
          <a:cxnLst/>
          <a:rect l="0" t="0" r="0" b="0"/>
          <a:pathLst>
            <a:path>
              <a:moveTo>
                <a:pt x="0" y="2853943"/>
              </a:moveTo>
              <a:lnTo>
                <a:pt x="651615" y="2853943"/>
              </a:lnTo>
              <a:lnTo>
                <a:pt x="651615" y="0"/>
              </a:lnTo>
              <a:lnTo>
                <a:pt x="1303230" y="0"/>
              </a:lnTo>
            </a:path>
          </a:pathLst>
        </a:custGeom>
        <a:noFill/>
        <a:ln w="6350" cap="flat" cmpd="sng" algn="ctr">
          <a:solidFill>
            <a:schemeClr val="accent1">
              <a:tint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055643" y="3075360"/>
        <a:ext cx="156871" cy="156871"/>
      </dsp:txXfrm>
    </dsp:sp>
    <dsp:sp modelId="{5AE50030-C09A-420B-8210-A0BA4DDB7AD4}">
      <dsp:nvSpPr>
        <dsp:cNvPr id="0" name=""/>
        <dsp:cNvSpPr/>
      </dsp:nvSpPr>
      <dsp:spPr>
        <a:xfrm>
          <a:off x="0" y="4135625"/>
          <a:ext cx="2074643" cy="890284"/>
        </a:xfrm>
        <a:prstGeom prst="roundRect">
          <a:avLst/>
        </a:prstGeom>
        <a:gradFill rotWithShape="0">
          <a:gsLst>
            <a:gs pos="0">
              <a:schemeClr val="accent1">
                <a:shade val="60000"/>
                <a:hueOff val="0"/>
                <a:satOff val="0"/>
                <a:lumOff val="0"/>
                <a:alphaOff val="0"/>
                <a:satMod val="103000"/>
                <a:lumMod val="102000"/>
                <a:tint val="94000"/>
              </a:schemeClr>
            </a:gs>
            <a:gs pos="50000">
              <a:schemeClr val="accent1">
                <a:shade val="60000"/>
                <a:hueOff val="0"/>
                <a:satOff val="0"/>
                <a:lumOff val="0"/>
                <a:alphaOff val="0"/>
                <a:satMod val="110000"/>
                <a:lumMod val="100000"/>
                <a:shade val="100000"/>
              </a:schemeClr>
            </a:gs>
            <a:gs pos="100000">
              <a:schemeClr val="accent1">
                <a:shade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ro-RO" sz="2500" b="1" kern="1200" dirty="0"/>
            <a:t>Prevenție</a:t>
          </a:r>
          <a:endParaRPr lang="en-US" sz="2500" b="1" kern="1200" dirty="0"/>
        </a:p>
      </dsp:txBody>
      <dsp:txXfrm>
        <a:off x="43460" y="4179085"/>
        <a:ext cx="1987723" cy="803364"/>
      </dsp:txXfrm>
    </dsp:sp>
    <dsp:sp modelId="{BFC92454-1DBC-4BB5-AE6C-8E2A2E952322}">
      <dsp:nvSpPr>
        <dsp:cNvPr id="0" name=""/>
        <dsp:cNvSpPr/>
      </dsp:nvSpPr>
      <dsp:spPr>
        <a:xfrm>
          <a:off x="2785694" y="1313211"/>
          <a:ext cx="2757422" cy="827225"/>
        </a:xfrm>
        <a:prstGeom prst="roundRect">
          <a:avLst/>
        </a:prstGeom>
        <a:solidFill>
          <a:schemeClr val="accent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o-RO" sz="2000" b="1" kern="1200"/>
            <a:t>Primară</a:t>
          </a:r>
          <a:endParaRPr lang="en-US" sz="2000" b="1" kern="1200"/>
        </a:p>
      </dsp:txBody>
      <dsp:txXfrm>
        <a:off x="2826076" y="1353593"/>
        <a:ext cx="2676658" cy="746461"/>
      </dsp:txXfrm>
    </dsp:sp>
    <dsp:sp modelId="{929F3AA3-044A-4155-9BCE-CABC7004B354}">
      <dsp:nvSpPr>
        <dsp:cNvPr id="0" name=""/>
        <dsp:cNvSpPr/>
      </dsp:nvSpPr>
      <dsp:spPr>
        <a:xfrm>
          <a:off x="6127144" y="2063"/>
          <a:ext cx="1973980" cy="690602"/>
        </a:xfrm>
        <a:prstGeom prst="roundRect">
          <a:avLst/>
        </a:prstGeom>
        <a:solidFill>
          <a:schemeClr val="accent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ro-RO" sz="1800" b="1" kern="1200" dirty="0"/>
            <a:t>Dietă</a:t>
          </a:r>
          <a:endParaRPr lang="en-US" sz="1800" b="1" kern="1200" dirty="0"/>
        </a:p>
      </dsp:txBody>
      <dsp:txXfrm>
        <a:off x="6160856" y="35775"/>
        <a:ext cx="1906556" cy="623178"/>
      </dsp:txXfrm>
    </dsp:sp>
    <dsp:sp modelId="{1812D679-4E4E-4295-A307-F76FC5000669}">
      <dsp:nvSpPr>
        <dsp:cNvPr id="0" name=""/>
        <dsp:cNvSpPr/>
      </dsp:nvSpPr>
      <dsp:spPr>
        <a:xfrm>
          <a:off x="6127144" y="915236"/>
          <a:ext cx="1978623" cy="692828"/>
        </a:xfrm>
        <a:prstGeom prst="roundRect">
          <a:avLst/>
        </a:prstGeom>
        <a:solidFill>
          <a:srgbClr val="44668D"/>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ro-RO" sz="1800" b="1" kern="1200" dirty="0">
              <a:solidFill>
                <a:srgbClr val="FFFFFF"/>
              </a:solidFill>
              <a:latin typeface="Abadi"/>
              <a:ea typeface="+mn-ea"/>
              <a:cs typeface="+mn-cs"/>
            </a:rPr>
            <a:t>Sport</a:t>
          </a:r>
          <a:endParaRPr lang="en-US" sz="1800" b="1" kern="1200" dirty="0">
            <a:solidFill>
              <a:srgbClr val="FFFFFF"/>
            </a:solidFill>
            <a:latin typeface="Abadi"/>
            <a:ea typeface="+mn-ea"/>
            <a:cs typeface="+mn-cs"/>
          </a:endParaRPr>
        </a:p>
      </dsp:txBody>
      <dsp:txXfrm>
        <a:off x="6160965" y="949057"/>
        <a:ext cx="1910981" cy="625186"/>
      </dsp:txXfrm>
    </dsp:sp>
    <dsp:sp modelId="{8B8DE849-138B-490D-A443-9C6C5BAB3D95}">
      <dsp:nvSpPr>
        <dsp:cNvPr id="0" name=""/>
        <dsp:cNvSpPr/>
      </dsp:nvSpPr>
      <dsp:spPr>
        <a:xfrm>
          <a:off x="6127144" y="1830635"/>
          <a:ext cx="1987821" cy="695739"/>
        </a:xfrm>
        <a:prstGeom prst="roundRect">
          <a:avLst/>
        </a:prstGeom>
        <a:solidFill>
          <a:srgbClr val="44668D"/>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ro-RO" sz="1800" b="1" kern="1200" dirty="0">
              <a:solidFill>
                <a:srgbClr val="FFFFFF"/>
              </a:solidFill>
              <a:latin typeface="Abadi"/>
              <a:ea typeface="+mn-ea"/>
              <a:cs typeface="+mn-cs"/>
            </a:rPr>
            <a:t>Somn</a:t>
          </a:r>
          <a:endParaRPr lang="en-US" sz="1800" b="1" kern="1200" dirty="0">
            <a:solidFill>
              <a:srgbClr val="FFFFFF"/>
            </a:solidFill>
            <a:latin typeface="Abadi"/>
            <a:ea typeface="+mn-ea"/>
            <a:cs typeface="+mn-cs"/>
          </a:endParaRPr>
        </a:p>
      </dsp:txBody>
      <dsp:txXfrm>
        <a:off x="6161107" y="1864598"/>
        <a:ext cx="1919895" cy="627813"/>
      </dsp:txXfrm>
    </dsp:sp>
    <dsp:sp modelId="{8B3C6496-ADAE-4D2F-AD47-0F008BDFBDCF}">
      <dsp:nvSpPr>
        <dsp:cNvPr id="0" name=""/>
        <dsp:cNvSpPr/>
      </dsp:nvSpPr>
      <dsp:spPr>
        <a:xfrm>
          <a:off x="6127144" y="2748946"/>
          <a:ext cx="2006831" cy="702639"/>
        </a:xfrm>
        <a:prstGeom prst="roundRect">
          <a:avLst/>
        </a:prstGeom>
        <a:solidFill>
          <a:srgbClr val="44668D"/>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ro-RO" sz="1800" b="1" kern="1200" dirty="0">
              <a:solidFill>
                <a:srgbClr val="FFFFFF"/>
              </a:solidFill>
              <a:latin typeface="Abadi"/>
              <a:ea typeface="+mn-ea"/>
              <a:cs typeface="+mn-cs"/>
            </a:rPr>
            <a:t>Sănătate mintală</a:t>
          </a:r>
          <a:endParaRPr lang="en-US" sz="1800" b="1" kern="1200" dirty="0">
            <a:solidFill>
              <a:srgbClr val="FFFFFF"/>
            </a:solidFill>
            <a:latin typeface="Abadi"/>
            <a:ea typeface="+mn-ea"/>
            <a:cs typeface="+mn-cs"/>
          </a:endParaRPr>
        </a:p>
      </dsp:txBody>
      <dsp:txXfrm>
        <a:off x="6161444" y="2783246"/>
        <a:ext cx="1938231" cy="634039"/>
      </dsp:txXfrm>
    </dsp:sp>
    <dsp:sp modelId="{55BF04C1-1C4E-45B7-99AF-CEE33934302C}">
      <dsp:nvSpPr>
        <dsp:cNvPr id="0" name=""/>
        <dsp:cNvSpPr/>
      </dsp:nvSpPr>
      <dsp:spPr>
        <a:xfrm>
          <a:off x="2785694" y="4040147"/>
          <a:ext cx="2757422" cy="827225"/>
        </a:xfrm>
        <a:prstGeom prst="roundRect">
          <a:avLst/>
        </a:prstGeom>
        <a:solidFill>
          <a:schemeClr val="accent4">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o-RO" sz="2000" b="1" kern="1200" dirty="0"/>
            <a:t>Secundară</a:t>
          </a:r>
          <a:endParaRPr lang="en-US" sz="2000" b="1" kern="1200" dirty="0"/>
        </a:p>
      </dsp:txBody>
      <dsp:txXfrm>
        <a:off x="2826076" y="4080529"/>
        <a:ext cx="2676658" cy="746461"/>
      </dsp:txXfrm>
    </dsp:sp>
    <dsp:sp modelId="{B2125693-7439-4A06-A317-33F22BD47EA7}">
      <dsp:nvSpPr>
        <dsp:cNvPr id="0" name=""/>
        <dsp:cNvSpPr/>
      </dsp:nvSpPr>
      <dsp:spPr>
        <a:xfrm>
          <a:off x="6127144" y="3674156"/>
          <a:ext cx="1944194" cy="680470"/>
        </a:xfrm>
        <a:prstGeom prst="roundRect">
          <a:avLst/>
        </a:prstGeom>
        <a:solidFill>
          <a:schemeClr val="accent4">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ro-RO" sz="1800" b="1" kern="1200" dirty="0"/>
            <a:t>Screening</a:t>
          </a:r>
          <a:endParaRPr lang="en-US" sz="1800" b="1" kern="1200" dirty="0"/>
        </a:p>
      </dsp:txBody>
      <dsp:txXfrm>
        <a:off x="6160362" y="3707374"/>
        <a:ext cx="1877758" cy="614034"/>
      </dsp:txXfrm>
    </dsp:sp>
    <dsp:sp modelId="{8C8439BD-5F29-40D9-938C-7B6E416FA323}">
      <dsp:nvSpPr>
        <dsp:cNvPr id="0" name=""/>
        <dsp:cNvSpPr/>
      </dsp:nvSpPr>
      <dsp:spPr>
        <a:xfrm>
          <a:off x="6127144" y="4577198"/>
          <a:ext cx="1874754" cy="656166"/>
        </a:xfrm>
        <a:prstGeom prst="roundRect">
          <a:avLst/>
        </a:prstGeom>
        <a:solidFill>
          <a:schemeClr val="accent4">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ro-RO" sz="1800" b="1" kern="1200" dirty="0"/>
            <a:t>Testări genetice</a:t>
          </a:r>
          <a:endParaRPr lang="en-US" sz="1800" b="1" kern="1200" dirty="0"/>
        </a:p>
      </dsp:txBody>
      <dsp:txXfrm>
        <a:off x="6159175" y="4609229"/>
        <a:ext cx="1810692" cy="592104"/>
      </dsp:txXfrm>
    </dsp:sp>
    <dsp:sp modelId="{C311A679-7B8B-4BE2-A4CA-92DDB0A99A97}">
      <dsp:nvSpPr>
        <dsp:cNvPr id="0" name=""/>
        <dsp:cNvSpPr/>
      </dsp:nvSpPr>
      <dsp:spPr>
        <a:xfrm>
          <a:off x="2785694" y="5366154"/>
          <a:ext cx="2743201" cy="822960"/>
        </a:xfrm>
        <a:prstGeom prst="roundRect">
          <a:avLst/>
        </a:prstGeom>
        <a:solidFill>
          <a:schemeClr val="accent2">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o-RO" sz="2000" b="1" kern="1200" dirty="0"/>
            <a:t>Terțiară</a:t>
          </a:r>
          <a:endParaRPr lang="en-US" sz="2000" b="1" kern="1200" dirty="0"/>
        </a:p>
      </dsp:txBody>
      <dsp:txXfrm>
        <a:off x="2825868" y="5406328"/>
        <a:ext cx="2662853" cy="742612"/>
      </dsp:txXfrm>
    </dsp:sp>
    <dsp:sp modelId="{69B9D5CE-ACCE-47EA-89FE-0483288F7381}">
      <dsp:nvSpPr>
        <dsp:cNvPr id="0" name=""/>
        <dsp:cNvSpPr/>
      </dsp:nvSpPr>
      <dsp:spPr>
        <a:xfrm>
          <a:off x="6112923" y="5455935"/>
          <a:ext cx="1838281" cy="643399"/>
        </a:xfrm>
        <a:prstGeom prst="roundRect">
          <a:avLst/>
        </a:prstGeom>
        <a:solidFill>
          <a:schemeClr val="accent2">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ro-RO" sz="1800" b="1" kern="1200" dirty="0"/>
            <a:t>Recuperare funcțională</a:t>
          </a:r>
          <a:endParaRPr lang="en-US" sz="1800" b="1" kern="1200" dirty="0"/>
        </a:p>
      </dsp:txBody>
      <dsp:txXfrm>
        <a:off x="6144331" y="5487343"/>
        <a:ext cx="1775465" cy="5805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131D9C-B260-4BF2-BB6C-B147BDF84A0B}">
      <dsp:nvSpPr>
        <dsp:cNvPr id="0" name=""/>
        <dsp:cNvSpPr/>
      </dsp:nvSpPr>
      <dsp:spPr>
        <a:xfrm>
          <a:off x="388" y="501250"/>
          <a:ext cx="5267179" cy="608793"/>
        </a:xfrm>
        <a:prstGeom prst="rect">
          <a:avLst/>
        </a:prstGeom>
        <a:gradFill flip="none" rotWithShape="0">
          <a:gsLst>
            <a:gs pos="0">
              <a:schemeClr val="accent4">
                <a:lumMod val="60000"/>
                <a:lumOff val="40000"/>
                <a:shade val="30000"/>
                <a:satMod val="115000"/>
              </a:schemeClr>
            </a:gs>
            <a:gs pos="50000">
              <a:schemeClr val="accent4">
                <a:lumMod val="60000"/>
                <a:lumOff val="40000"/>
                <a:shade val="67500"/>
                <a:satMod val="115000"/>
              </a:schemeClr>
            </a:gs>
            <a:gs pos="100000">
              <a:schemeClr val="accent4">
                <a:lumMod val="60000"/>
                <a:lumOff val="40000"/>
                <a:shade val="100000"/>
                <a:satMod val="115000"/>
              </a:schemeClr>
            </a:gs>
          </a:gsLst>
          <a:lin ang="0" scaled="1"/>
          <a:tileRect/>
        </a:gra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ro-RO" sz="2000" kern="1200" dirty="0">
              <a:solidFill>
                <a:schemeClr val="tx1"/>
              </a:solidFill>
            </a:rPr>
            <a:t>1. Stabilirea inițială a planului de reabilitare </a:t>
          </a:r>
        </a:p>
        <a:p>
          <a:pPr marL="0" lvl="0" indent="0" algn="ctr" defTabSz="889000">
            <a:lnSpc>
              <a:spcPct val="90000"/>
            </a:lnSpc>
            <a:spcBef>
              <a:spcPct val="0"/>
            </a:spcBef>
            <a:spcAft>
              <a:spcPct val="35000"/>
            </a:spcAft>
            <a:buNone/>
          </a:pPr>
          <a:r>
            <a:rPr lang="ro-RO" sz="2000" kern="1200" dirty="0">
              <a:solidFill>
                <a:schemeClr val="tx1"/>
              </a:solidFill>
            </a:rPr>
            <a:t>– profilul pacientului–</a:t>
          </a:r>
          <a:endParaRPr lang="en-US" sz="2000" kern="1200" dirty="0">
            <a:solidFill>
              <a:schemeClr val="tx1"/>
            </a:solidFill>
          </a:endParaRPr>
        </a:p>
      </dsp:txBody>
      <dsp:txXfrm>
        <a:off x="388" y="501250"/>
        <a:ext cx="5267179" cy="608793"/>
      </dsp:txXfrm>
    </dsp:sp>
    <dsp:sp modelId="{1C12843E-3B86-453C-AB06-ABFB7679E230}">
      <dsp:nvSpPr>
        <dsp:cNvPr id="0" name=""/>
        <dsp:cNvSpPr/>
      </dsp:nvSpPr>
      <dsp:spPr>
        <a:xfrm>
          <a:off x="362" y="1110427"/>
          <a:ext cx="5267126" cy="3481596"/>
        </a:xfrm>
        <a:prstGeom prst="rect">
          <a:avLst/>
        </a:prstGeom>
        <a:solidFill>
          <a:schemeClr val="accent4">
            <a:lumMod val="20000"/>
            <a:lumOff val="8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just" defTabSz="800100">
            <a:lnSpc>
              <a:spcPct val="90000"/>
            </a:lnSpc>
            <a:spcBef>
              <a:spcPct val="0"/>
            </a:spcBef>
            <a:spcAft>
              <a:spcPct val="15000"/>
            </a:spcAft>
            <a:buChar char="•"/>
          </a:pPr>
          <a:endParaRPr lang="en-US" sz="1800" kern="1200" dirty="0">
            <a:solidFill>
              <a:schemeClr val="tx1"/>
            </a:solidFill>
            <a:latin typeface="+mn-lt"/>
            <a:ea typeface="+mn-ea"/>
            <a:cs typeface="+mn-cs"/>
          </a:endParaRPr>
        </a:p>
        <a:p>
          <a:pPr marL="171450" lvl="1" indent="-171450" algn="just" defTabSz="800100">
            <a:lnSpc>
              <a:spcPct val="90000"/>
            </a:lnSpc>
            <a:spcBef>
              <a:spcPct val="0"/>
            </a:spcBef>
            <a:spcAft>
              <a:spcPct val="15000"/>
            </a:spcAft>
            <a:buChar char="•"/>
          </a:pPr>
          <a:r>
            <a:rPr lang="ro-RO" sz="1800" kern="1200" dirty="0">
              <a:solidFill>
                <a:schemeClr val="tx1"/>
              </a:solidFill>
              <a:latin typeface="+mn-lt"/>
              <a:ea typeface="+mn-ea"/>
              <a:cs typeface="+mn-cs"/>
            </a:rPr>
            <a:t>Caracteristici legate de diagnostic</a:t>
          </a:r>
          <a:endParaRPr lang="en-US" sz="1800" kern="1200" dirty="0">
            <a:solidFill>
              <a:schemeClr val="tx1"/>
            </a:solidFill>
            <a:latin typeface="+mn-lt"/>
            <a:ea typeface="+mn-ea"/>
            <a:cs typeface="+mn-cs"/>
          </a:endParaRPr>
        </a:p>
        <a:p>
          <a:pPr marL="171450" lvl="1" indent="-171450" algn="just" defTabSz="711200">
            <a:lnSpc>
              <a:spcPct val="90000"/>
            </a:lnSpc>
            <a:spcBef>
              <a:spcPct val="0"/>
            </a:spcBef>
            <a:spcAft>
              <a:spcPct val="15000"/>
            </a:spcAft>
            <a:buNone/>
          </a:pPr>
          <a:r>
            <a:rPr lang="ro-RO" sz="1600" kern="1200" dirty="0">
              <a:solidFill>
                <a:schemeClr val="tx1"/>
              </a:solidFill>
              <a:latin typeface="+mn-lt"/>
              <a:ea typeface="+mn-ea"/>
              <a:cs typeface="+mn-cs"/>
            </a:rPr>
            <a:t> (ex. cardiopatii, patologii interferente în antrenament precum diabetul, obezitatea, ateroscleroza, rata ischemică maximă, anticoagularea și fibrilația atrială);</a:t>
          </a:r>
          <a:endParaRPr lang="en-US" sz="1600" kern="1200" dirty="0">
            <a:solidFill>
              <a:schemeClr val="tx1"/>
            </a:solidFill>
            <a:latin typeface="+mn-lt"/>
            <a:ea typeface="+mn-ea"/>
            <a:cs typeface="+mn-cs"/>
          </a:endParaRPr>
        </a:p>
        <a:p>
          <a:pPr marL="171450" lvl="1" indent="-171450" algn="l" defTabSz="800100">
            <a:lnSpc>
              <a:spcPct val="90000"/>
            </a:lnSpc>
            <a:spcBef>
              <a:spcPct val="0"/>
            </a:spcBef>
            <a:spcAft>
              <a:spcPct val="15000"/>
            </a:spcAft>
            <a:buNone/>
          </a:pPr>
          <a:endParaRPr lang="en-US" sz="1800" b="1" kern="1200" dirty="0">
            <a:solidFill>
              <a:schemeClr val="tx1"/>
            </a:solidFill>
            <a:latin typeface="+mn-lt"/>
            <a:ea typeface="+mn-ea"/>
            <a:cs typeface="+mn-cs"/>
          </a:endParaRPr>
        </a:p>
        <a:p>
          <a:pPr marL="171450" lvl="1" indent="-171450" algn="l" defTabSz="800100">
            <a:lnSpc>
              <a:spcPct val="90000"/>
            </a:lnSpc>
            <a:spcBef>
              <a:spcPct val="0"/>
            </a:spcBef>
            <a:spcAft>
              <a:spcPct val="15000"/>
            </a:spcAft>
            <a:buChar char="•"/>
          </a:pPr>
          <a:r>
            <a:rPr lang="ro-RO" sz="1800" kern="1200" dirty="0">
              <a:solidFill>
                <a:schemeClr val="tx1"/>
              </a:solidFill>
              <a:latin typeface="+mn-lt"/>
              <a:ea typeface="+mn-ea"/>
              <a:cs typeface="+mn-cs"/>
            </a:rPr>
            <a:t>Factori de risc cardiovascular</a:t>
          </a:r>
          <a:endParaRPr lang="en-US" sz="1800" kern="1200" dirty="0">
            <a:solidFill>
              <a:schemeClr val="tx1"/>
            </a:solidFill>
            <a:latin typeface="+mn-lt"/>
            <a:ea typeface="+mn-ea"/>
            <a:cs typeface="+mn-cs"/>
          </a:endParaRPr>
        </a:p>
        <a:p>
          <a:pPr marL="171450" lvl="1" indent="-171450" algn="just" defTabSz="711200">
            <a:lnSpc>
              <a:spcPct val="90000"/>
            </a:lnSpc>
            <a:spcBef>
              <a:spcPct val="0"/>
            </a:spcBef>
            <a:spcAft>
              <a:spcPct val="15000"/>
            </a:spcAft>
            <a:buNone/>
          </a:pPr>
          <a:r>
            <a:rPr lang="ro-RO" sz="1600" kern="1200" dirty="0">
              <a:solidFill>
                <a:schemeClr val="tx1"/>
              </a:solidFill>
              <a:latin typeface="+mn-lt"/>
              <a:ea typeface="+mn-ea"/>
              <a:cs typeface="+mn-cs"/>
            </a:rPr>
            <a:t> (ex.: dislipidemia, diabetul, hipertensiunea arterială, obezitatea, fumatul și inactivitatea fizică);</a:t>
          </a:r>
          <a:endParaRPr lang="en-US" sz="1600" kern="1200" dirty="0">
            <a:solidFill>
              <a:schemeClr val="tx1"/>
            </a:solidFill>
            <a:latin typeface="+mn-lt"/>
            <a:ea typeface="+mn-ea"/>
            <a:cs typeface="+mn-cs"/>
          </a:endParaRPr>
        </a:p>
        <a:p>
          <a:pPr marL="171450" lvl="1" indent="-171450" algn="l" defTabSz="711200">
            <a:lnSpc>
              <a:spcPct val="90000"/>
            </a:lnSpc>
            <a:spcBef>
              <a:spcPct val="0"/>
            </a:spcBef>
            <a:spcAft>
              <a:spcPct val="15000"/>
            </a:spcAft>
            <a:buNone/>
          </a:pPr>
          <a:endParaRPr lang="en-US" sz="1600" kern="1200" dirty="0">
            <a:solidFill>
              <a:schemeClr val="tx1"/>
            </a:solidFill>
            <a:latin typeface="+mn-lt"/>
            <a:ea typeface="+mn-ea"/>
            <a:cs typeface="+mn-cs"/>
          </a:endParaRPr>
        </a:p>
        <a:p>
          <a:pPr marL="171450" lvl="1" indent="-171450" algn="l" defTabSz="800100">
            <a:lnSpc>
              <a:spcPct val="90000"/>
            </a:lnSpc>
            <a:spcBef>
              <a:spcPct val="0"/>
            </a:spcBef>
            <a:spcAft>
              <a:spcPct val="15000"/>
            </a:spcAft>
            <a:buChar char="•"/>
          </a:pPr>
          <a:r>
            <a:rPr lang="ro-RO" sz="1800" kern="1200" dirty="0">
              <a:solidFill>
                <a:schemeClr val="tx1"/>
              </a:solidFill>
              <a:latin typeface="+mn-lt"/>
              <a:ea typeface="+mn-ea"/>
              <a:cs typeface="+mn-cs"/>
            </a:rPr>
            <a:t>Factorii de risc psihologic</a:t>
          </a:r>
          <a:endParaRPr lang="en-US" sz="1800" kern="1200" dirty="0">
            <a:solidFill>
              <a:schemeClr val="tx1"/>
            </a:solidFill>
            <a:latin typeface="+mn-lt"/>
            <a:ea typeface="+mn-ea"/>
            <a:cs typeface="+mn-cs"/>
          </a:endParaRPr>
        </a:p>
        <a:p>
          <a:pPr marL="171450" lvl="1" indent="-171450" algn="l" defTabSz="711200">
            <a:lnSpc>
              <a:spcPct val="90000"/>
            </a:lnSpc>
            <a:spcBef>
              <a:spcPct val="0"/>
            </a:spcBef>
            <a:spcAft>
              <a:spcPct val="15000"/>
            </a:spcAft>
            <a:buNone/>
          </a:pPr>
          <a:r>
            <a:rPr lang="ro-RO" sz="1600" kern="1200" dirty="0">
              <a:solidFill>
                <a:schemeClr val="tx1"/>
              </a:solidFill>
              <a:latin typeface="+mn-lt"/>
              <a:ea typeface="+mn-ea"/>
              <a:cs typeface="+mn-cs"/>
            </a:rPr>
            <a:t> (ex.: anxietatea, depresia, situația profesională).</a:t>
          </a:r>
          <a:endParaRPr lang="en-US" sz="1600" kern="1200" dirty="0">
            <a:solidFill>
              <a:schemeClr val="tx1"/>
            </a:solidFill>
            <a:latin typeface="+mn-lt"/>
            <a:ea typeface="+mn-ea"/>
            <a:cs typeface="+mn-cs"/>
          </a:endParaRPr>
        </a:p>
        <a:p>
          <a:pPr marL="171450" lvl="1" indent="-171450" algn="l" defTabSz="711200">
            <a:lnSpc>
              <a:spcPct val="90000"/>
            </a:lnSpc>
            <a:spcBef>
              <a:spcPct val="0"/>
            </a:spcBef>
            <a:spcAft>
              <a:spcPct val="15000"/>
            </a:spcAft>
            <a:buNone/>
          </a:pPr>
          <a:endParaRPr lang="en-US" sz="1600" kern="1200" dirty="0">
            <a:solidFill>
              <a:schemeClr val="tx1"/>
            </a:solidFill>
            <a:latin typeface="+mn-lt"/>
            <a:ea typeface="+mn-ea"/>
            <a:cs typeface="+mn-cs"/>
          </a:endParaRPr>
        </a:p>
        <a:p>
          <a:pPr marL="171450" lvl="1" indent="-171450" algn="l" defTabSz="711200">
            <a:lnSpc>
              <a:spcPct val="90000"/>
            </a:lnSpc>
            <a:spcBef>
              <a:spcPct val="0"/>
            </a:spcBef>
            <a:spcAft>
              <a:spcPct val="15000"/>
            </a:spcAft>
            <a:buNone/>
          </a:pPr>
          <a:endParaRPr lang="en-US" sz="1600" kern="1200" dirty="0">
            <a:solidFill>
              <a:schemeClr val="tx1"/>
            </a:solidFill>
            <a:latin typeface="+mn-lt"/>
            <a:ea typeface="+mn-ea"/>
            <a:cs typeface="+mn-cs"/>
          </a:endParaRPr>
        </a:p>
      </dsp:txBody>
      <dsp:txXfrm>
        <a:off x="362" y="1110427"/>
        <a:ext cx="5267126" cy="3481596"/>
      </dsp:txXfrm>
    </dsp:sp>
    <dsp:sp modelId="{E8797185-E60D-46EC-ABD5-129B95689973}">
      <dsp:nvSpPr>
        <dsp:cNvPr id="0" name=""/>
        <dsp:cNvSpPr/>
      </dsp:nvSpPr>
      <dsp:spPr>
        <a:xfrm>
          <a:off x="6004245" y="517166"/>
          <a:ext cx="5267126" cy="515219"/>
        </a:xfrm>
        <a:prstGeom prst="rect">
          <a:avLst/>
        </a:prstGeom>
        <a:gradFill flip="none" rotWithShape="0">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0" scaled="1"/>
          <a:tileRect/>
        </a:gra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0" i="0" kern="1200" baseline="0" dirty="0">
              <a:solidFill>
                <a:schemeClr val="tx1"/>
              </a:solidFill>
            </a:rPr>
            <a:t>2. </a:t>
          </a:r>
          <a:r>
            <a:rPr lang="en-US" sz="2000" b="0" i="0" kern="1200" baseline="0" dirty="0" err="1">
              <a:solidFill>
                <a:schemeClr val="tx1"/>
              </a:solidFill>
            </a:rPr>
            <a:t>Adaptarea</a:t>
          </a:r>
          <a:r>
            <a:rPr lang="en-US" sz="2000" b="0" i="0" kern="1200" baseline="0" dirty="0">
              <a:solidFill>
                <a:schemeClr val="tx1"/>
              </a:solidFill>
            </a:rPr>
            <a:t> </a:t>
          </a:r>
          <a:r>
            <a:rPr lang="en-US" sz="2000" b="0" i="0" kern="1200" baseline="0" dirty="0" err="1">
              <a:solidFill>
                <a:schemeClr val="tx1"/>
              </a:solidFill>
            </a:rPr>
            <a:t>dinamic</a:t>
          </a:r>
          <a:r>
            <a:rPr lang="ro-RO" sz="2000" b="0" i="0" kern="1200" baseline="0" dirty="0">
              <a:solidFill>
                <a:schemeClr val="tx1"/>
              </a:solidFill>
            </a:rPr>
            <a:t>ă a planului de reabilitare</a:t>
          </a:r>
          <a:endParaRPr lang="en-US" sz="2000" kern="1200" dirty="0">
            <a:solidFill>
              <a:schemeClr val="tx1"/>
            </a:solidFill>
          </a:endParaRPr>
        </a:p>
      </dsp:txBody>
      <dsp:txXfrm>
        <a:off x="6004245" y="517166"/>
        <a:ext cx="5267126" cy="515219"/>
      </dsp:txXfrm>
    </dsp:sp>
    <dsp:sp modelId="{CFE77AEE-73F4-4EC3-BB6C-BABAA23A023E}">
      <dsp:nvSpPr>
        <dsp:cNvPr id="0" name=""/>
        <dsp:cNvSpPr/>
      </dsp:nvSpPr>
      <dsp:spPr>
        <a:xfrm>
          <a:off x="6004245" y="1010137"/>
          <a:ext cx="5267126" cy="3580564"/>
        </a:xfrm>
        <a:prstGeom prst="rect">
          <a:avLst/>
        </a:prstGeom>
        <a:solidFill>
          <a:schemeClr val="bg1">
            <a:lumMod val="85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just" defTabSz="711200">
            <a:lnSpc>
              <a:spcPct val="90000"/>
            </a:lnSpc>
            <a:spcBef>
              <a:spcPct val="0"/>
            </a:spcBef>
            <a:spcAft>
              <a:spcPct val="15000"/>
            </a:spcAft>
            <a:buFont typeface="Arial" panose="020B0604020202020204" pitchFamily="34" charset="0"/>
            <a:buChar char="•"/>
          </a:pPr>
          <a:endParaRPr lang="en-US" sz="1600" kern="1200" dirty="0">
            <a:solidFill>
              <a:srgbClr val="000000"/>
            </a:solidFill>
            <a:latin typeface="Abadi"/>
            <a:ea typeface="+mn-ea"/>
            <a:cs typeface="+mn-cs"/>
          </a:endParaRPr>
        </a:p>
        <a:p>
          <a:pPr marL="171450" lvl="1" indent="-171450" algn="just" defTabSz="711200">
            <a:lnSpc>
              <a:spcPct val="90000"/>
            </a:lnSpc>
            <a:spcBef>
              <a:spcPct val="0"/>
            </a:spcBef>
            <a:spcAft>
              <a:spcPct val="15000"/>
            </a:spcAft>
            <a:buFont typeface="Arial" panose="020B0604020202020204" pitchFamily="34" charset="0"/>
            <a:buChar char="•"/>
          </a:pPr>
          <a:r>
            <a:rPr lang="en-US" sz="1600" kern="1200" dirty="0">
              <a:solidFill>
                <a:srgbClr val="000000"/>
              </a:solidFill>
              <a:latin typeface="Abadi"/>
              <a:ea typeface="+mn-ea"/>
              <a:cs typeface="+mn-cs"/>
            </a:rPr>
            <a:t>P</a:t>
          </a:r>
          <a:r>
            <a:rPr lang="ro-RO" sz="1600" kern="1200" dirty="0">
              <a:solidFill>
                <a:srgbClr val="000000"/>
              </a:solidFill>
              <a:latin typeface="Abadi"/>
              <a:ea typeface="+mn-ea"/>
              <a:cs typeface="+mn-cs"/>
            </a:rPr>
            <a:t>ermite modificări precise și în timp util ale planului pe măsură ce se realizează;</a:t>
          </a:r>
          <a:endParaRPr lang="en-US" sz="1600" kern="1200" dirty="0">
            <a:solidFill>
              <a:srgbClr val="000000"/>
            </a:solidFill>
            <a:latin typeface="Abadi"/>
            <a:ea typeface="+mn-ea"/>
            <a:cs typeface="+mn-cs"/>
          </a:endParaRPr>
        </a:p>
        <a:p>
          <a:pPr marL="171450" lvl="1" indent="-171450" algn="just" defTabSz="711200">
            <a:lnSpc>
              <a:spcPct val="90000"/>
            </a:lnSpc>
            <a:spcBef>
              <a:spcPct val="0"/>
            </a:spcBef>
            <a:spcAft>
              <a:spcPct val="15000"/>
            </a:spcAft>
            <a:buFont typeface="Arial" panose="020B0604020202020204" pitchFamily="34" charset="0"/>
            <a:buChar char="•"/>
          </a:pPr>
          <a:endParaRPr lang="en-US" sz="1600" kern="1200" dirty="0">
            <a:solidFill>
              <a:srgbClr val="000000"/>
            </a:solidFill>
            <a:latin typeface="Abadi"/>
            <a:ea typeface="+mn-ea"/>
            <a:cs typeface="+mn-cs"/>
          </a:endParaRPr>
        </a:p>
        <a:p>
          <a:pPr marL="171450" lvl="1" indent="-171450" algn="just" defTabSz="711200">
            <a:lnSpc>
              <a:spcPct val="90000"/>
            </a:lnSpc>
            <a:spcBef>
              <a:spcPct val="0"/>
            </a:spcBef>
            <a:spcAft>
              <a:spcPct val="15000"/>
            </a:spcAft>
            <a:buFont typeface="Arial" panose="020B0604020202020204" pitchFamily="34" charset="0"/>
            <a:buChar char="•"/>
          </a:pPr>
          <a:r>
            <a:rPr lang="ro-RO" sz="1600" kern="1200" dirty="0">
              <a:solidFill>
                <a:srgbClr val="000000"/>
              </a:solidFill>
              <a:latin typeface="Abadi"/>
              <a:ea typeface="+mn-ea"/>
              <a:cs typeface="+mn-cs"/>
            </a:rPr>
            <a:t>Resursele tehnologice nu numai că sprijină pacienții în realizarea planului lor de reabilitare într-o manieră sigură și asistată, dar permit și monitorizarea zilnică de la distanță, precum și înregistrarea desfășurării activităților programate; </a:t>
          </a:r>
          <a:endParaRPr lang="en-US" sz="1600" kern="1200" dirty="0">
            <a:solidFill>
              <a:srgbClr val="000000"/>
            </a:solidFill>
            <a:latin typeface="Abadi"/>
            <a:ea typeface="+mn-ea"/>
            <a:cs typeface="+mn-cs"/>
          </a:endParaRPr>
        </a:p>
        <a:p>
          <a:pPr marL="171450" lvl="1" indent="-171450" algn="just" defTabSz="711200">
            <a:lnSpc>
              <a:spcPct val="90000"/>
            </a:lnSpc>
            <a:spcBef>
              <a:spcPct val="0"/>
            </a:spcBef>
            <a:spcAft>
              <a:spcPct val="15000"/>
            </a:spcAft>
            <a:buFont typeface="Arial" panose="020B0604020202020204" pitchFamily="34" charset="0"/>
            <a:buChar char="•"/>
          </a:pPr>
          <a:endParaRPr lang="en-US" sz="1600" kern="1200" dirty="0">
            <a:solidFill>
              <a:srgbClr val="000000"/>
            </a:solidFill>
            <a:latin typeface="Abadi"/>
            <a:ea typeface="+mn-ea"/>
            <a:cs typeface="+mn-cs"/>
          </a:endParaRPr>
        </a:p>
        <a:p>
          <a:pPr marL="171450" lvl="1" indent="-171450" algn="just" defTabSz="711200">
            <a:lnSpc>
              <a:spcPct val="90000"/>
            </a:lnSpc>
            <a:spcBef>
              <a:spcPct val="0"/>
            </a:spcBef>
            <a:spcAft>
              <a:spcPct val="15000"/>
            </a:spcAft>
            <a:buFont typeface="Arial" panose="020B0604020202020204" pitchFamily="34" charset="0"/>
            <a:buChar char="•"/>
          </a:pPr>
          <a:r>
            <a:rPr lang="ro-RO" sz="1600" kern="1200" dirty="0">
              <a:solidFill>
                <a:srgbClr val="000000"/>
              </a:solidFill>
              <a:latin typeface="Abadi"/>
              <a:ea typeface="+mn-ea"/>
              <a:cs typeface="+mn-cs"/>
            </a:rPr>
            <a:t>Permite</a:t>
          </a:r>
          <a:r>
            <a:rPr lang="en-US" sz="1600" kern="1200" dirty="0">
              <a:solidFill>
                <a:srgbClr val="000000"/>
              </a:solidFill>
              <a:latin typeface="Abadi"/>
              <a:ea typeface="+mn-ea"/>
              <a:cs typeface="+mn-cs"/>
            </a:rPr>
            <a:t> </a:t>
          </a:r>
          <a:r>
            <a:rPr lang="ro-RO" sz="1600" kern="1200" dirty="0">
              <a:solidFill>
                <a:srgbClr val="000000"/>
              </a:solidFill>
              <a:latin typeface="Abadi"/>
              <a:ea typeface="+mn-ea"/>
              <a:cs typeface="+mn-cs"/>
            </a:rPr>
            <a:t>efectu</a:t>
          </a:r>
          <a:r>
            <a:rPr lang="en-US" sz="1600" kern="1200" dirty="0">
              <a:solidFill>
                <a:srgbClr val="000000"/>
              </a:solidFill>
              <a:latin typeface="Abadi"/>
              <a:ea typeface="+mn-ea"/>
              <a:cs typeface="+mn-cs"/>
            </a:rPr>
            <a:t>area</a:t>
          </a:r>
          <a:r>
            <a:rPr lang="ro-RO" sz="1600" kern="1200" dirty="0">
              <a:solidFill>
                <a:srgbClr val="000000"/>
              </a:solidFill>
              <a:latin typeface="Abadi"/>
              <a:ea typeface="+mn-ea"/>
              <a:cs typeface="+mn-cs"/>
            </a:rPr>
            <a:t> </a:t>
          </a:r>
          <a:r>
            <a:rPr lang="en-US" sz="1600" kern="1200" dirty="0">
              <a:solidFill>
                <a:srgbClr val="000000"/>
              </a:solidFill>
              <a:latin typeface="Abadi"/>
              <a:ea typeface="+mn-ea"/>
              <a:cs typeface="+mn-cs"/>
            </a:rPr>
            <a:t>de </a:t>
          </a:r>
          <a:r>
            <a:rPr lang="ro-RO" sz="1600" kern="1200" dirty="0">
              <a:solidFill>
                <a:srgbClr val="000000"/>
              </a:solidFill>
              <a:latin typeface="Abadi"/>
              <a:ea typeface="+mn-ea"/>
              <a:cs typeface="+mn-cs"/>
            </a:rPr>
            <a:t>modificări precise ale planurilor în funcție de evoluția și atingerea obiectivelor terapeutice, sau modificări ale situațiilor, simptomelor și preferințelor personale ale pacienților.</a:t>
          </a:r>
          <a:endParaRPr lang="en-US" sz="1600" kern="1200" dirty="0">
            <a:solidFill>
              <a:srgbClr val="000000"/>
            </a:solidFill>
            <a:latin typeface="Abadi"/>
            <a:ea typeface="+mn-ea"/>
            <a:cs typeface="+mn-cs"/>
          </a:endParaRPr>
        </a:p>
      </dsp:txBody>
      <dsp:txXfrm>
        <a:off x="6004245" y="1010137"/>
        <a:ext cx="5267126" cy="35805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B70CAA-482E-49E6-A49F-99ECA94356F6}">
      <dsp:nvSpPr>
        <dsp:cNvPr id="0" name=""/>
        <dsp:cNvSpPr/>
      </dsp:nvSpPr>
      <dsp:spPr>
        <a:xfrm>
          <a:off x="3712797" y="2290283"/>
          <a:ext cx="1291637" cy="1291637"/>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ro-RO" sz="1600" b="1" kern="1200">
              <a:latin typeface="+mn-lt"/>
            </a:rPr>
            <a:t>Beneficii</a:t>
          </a:r>
          <a:endParaRPr lang="en-US" sz="3200" b="1" kern="1200" dirty="0">
            <a:latin typeface="+mn-lt"/>
          </a:endParaRPr>
        </a:p>
      </dsp:txBody>
      <dsp:txXfrm>
        <a:off x="3901953" y="2479439"/>
        <a:ext cx="913325" cy="913325"/>
      </dsp:txXfrm>
    </dsp:sp>
    <dsp:sp modelId="{821FDE2C-BAAC-47DE-9793-75D922B8A4BA}">
      <dsp:nvSpPr>
        <dsp:cNvPr id="0" name=""/>
        <dsp:cNvSpPr/>
      </dsp:nvSpPr>
      <dsp:spPr>
        <a:xfrm rot="16200000">
          <a:off x="4183532" y="1693070"/>
          <a:ext cx="350167" cy="553552"/>
        </a:xfrm>
        <a:prstGeom prst="righ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solidFill>
              <a:schemeClr val="tx1"/>
            </a:solidFill>
          </a:endParaRPr>
        </a:p>
      </dsp:txBody>
      <dsp:txXfrm>
        <a:off x="4236057" y="1856305"/>
        <a:ext cx="245117" cy="332132"/>
      </dsp:txXfrm>
    </dsp:sp>
    <dsp:sp modelId="{24B70D36-397F-4AAA-BDB0-7BFAD8AF3F4D}">
      <dsp:nvSpPr>
        <dsp:cNvPr id="0" name=""/>
        <dsp:cNvSpPr/>
      </dsp:nvSpPr>
      <dsp:spPr>
        <a:xfrm>
          <a:off x="3466762" y="-154117"/>
          <a:ext cx="1783708" cy="1783708"/>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ro-RO" sz="1400" kern="1200" dirty="0"/>
            <a:t>Îmbunătățirea rezultatelor privind sănătatea pacientului</a:t>
          </a:r>
          <a:endParaRPr lang="en-US" sz="1400" kern="1200" dirty="0"/>
        </a:p>
      </dsp:txBody>
      <dsp:txXfrm>
        <a:off x="3727980" y="107101"/>
        <a:ext cx="1261272" cy="1261272"/>
      </dsp:txXfrm>
    </dsp:sp>
    <dsp:sp modelId="{19011918-04AB-4762-B4A9-E56106093CC3}">
      <dsp:nvSpPr>
        <dsp:cNvPr id="0" name=""/>
        <dsp:cNvSpPr/>
      </dsp:nvSpPr>
      <dsp:spPr>
        <a:xfrm rot="19285714">
          <a:off x="4938981" y="2056875"/>
          <a:ext cx="350167" cy="553552"/>
        </a:xfrm>
        <a:prstGeom prst="rightArrow">
          <a:avLst>
            <a:gd name="adj1" fmla="val 60000"/>
            <a:gd name="adj2" fmla="val 50000"/>
          </a:avLst>
        </a:prstGeom>
        <a:gradFill rotWithShape="0">
          <a:gsLst>
            <a:gs pos="0">
              <a:schemeClr val="accent2">
                <a:hueOff val="86819"/>
                <a:satOff val="-13032"/>
                <a:lumOff val="7745"/>
                <a:alphaOff val="0"/>
                <a:lumMod val="110000"/>
                <a:satMod val="105000"/>
                <a:tint val="67000"/>
              </a:schemeClr>
            </a:gs>
            <a:gs pos="50000">
              <a:schemeClr val="accent2">
                <a:hueOff val="86819"/>
                <a:satOff val="-13032"/>
                <a:lumOff val="7745"/>
                <a:alphaOff val="0"/>
                <a:lumMod val="105000"/>
                <a:satMod val="103000"/>
                <a:tint val="73000"/>
              </a:schemeClr>
            </a:gs>
            <a:gs pos="100000">
              <a:schemeClr val="accent2">
                <a:hueOff val="86819"/>
                <a:satOff val="-13032"/>
                <a:lumOff val="7745"/>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solidFill>
              <a:schemeClr val="tx1"/>
            </a:solidFill>
          </a:endParaRPr>
        </a:p>
      </dsp:txBody>
      <dsp:txXfrm>
        <a:off x="4950440" y="2200334"/>
        <a:ext cx="245117" cy="332132"/>
      </dsp:txXfrm>
    </dsp:sp>
    <dsp:sp modelId="{5A9BD4F4-0C55-4FB1-8077-44AF2BE86FC9}">
      <dsp:nvSpPr>
        <dsp:cNvPr id="0" name=""/>
        <dsp:cNvSpPr/>
      </dsp:nvSpPr>
      <dsp:spPr>
        <a:xfrm>
          <a:off x="5185513" y="673589"/>
          <a:ext cx="1783708" cy="1783708"/>
        </a:xfrm>
        <a:prstGeom prst="ellipse">
          <a:avLst/>
        </a:prstGeom>
        <a:gradFill rotWithShape="0">
          <a:gsLst>
            <a:gs pos="0">
              <a:schemeClr val="accent2">
                <a:hueOff val="86819"/>
                <a:satOff val="-13032"/>
                <a:lumOff val="7745"/>
                <a:alphaOff val="0"/>
                <a:lumMod val="110000"/>
                <a:satMod val="105000"/>
                <a:tint val="67000"/>
              </a:schemeClr>
            </a:gs>
            <a:gs pos="50000">
              <a:schemeClr val="accent2">
                <a:hueOff val="86819"/>
                <a:satOff val="-13032"/>
                <a:lumOff val="7745"/>
                <a:alphaOff val="0"/>
                <a:lumMod val="105000"/>
                <a:satMod val="103000"/>
                <a:tint val="73000"/>
              </a:schemeClr>
            </a:gs>
            <a:gs pos="100000">
              <a:schemeClr val="accent2">
                <a:hueOff val="86819"/>
                <a:satOff val="-13032"/>
                <a:lumOff val="774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ro-RO" sz="1400" kern="1200" dirty="0"/>
            <a:t>Creșterea valorii  medicamentelor/dispozitivelor medicale asociate terapiei digitale</a:t>
          </a:r>
          <a:endParaRPr lang="en-US" sz="1400" kern="1200" dirty="0"/>
        </a:p>
      </dsp:txBody>
      <dsp:txXfrm>
        <a:off x="5446731" y="934807"/>
        <a:ext cx="1261272" cy="1261272"/>
      </dsp:txXfrm>
    </dsp:sp>
    <dsp:sp modelId="{539BAB65-408A-42B3-897A-ECFEA6CACD51}">
      <dsp:nvSpPr>
        <dsp:cNvPr id="0" name=""/>
        <dsp:cNvSpPr/>
      </dsp:nvSpPr>
      <dsp:spPr>
        <a:xfrm rot="771429">
          <a:off x="5125561" y="2874337"/>
          <a:ext cx="350167" cy="553552"/>
        </a:xfrm>
        <a:prstGeom prst="rightArrow">
          <a:avLst>
            <a:gd name="adj1" fmla="val 60000"/>
            <a:gd name="adj2" fmla="val 50000"/>
          </a:avLst>
        </a:prstGeom>
        <a:gradFill rotWithShape="0">
          <a:gsLst>
            <a:gs pos="0">
              <a:schemeClr val="accent2">
                <a:hueOff val="173637"/>
                <a:satOff val="-26063"/>
                <a:lumOff val="15490"/>
                <a:alphaOff val="0"/>
                <a:lumMod val="110000"/>
                <a:satMod val="105000"/>
                <a:tint val="67000"/>
              </a:schemeClr>
            </a:gs>
            <a:gs pos="50000">
              <a:schemeClr val="accent2">
                <a:hueOff val="173637"/>
                <a:satOff val="-26063"/>
                <a:lumOff val="15490"/>
                <a:alphaOff val="0"/>
                <a:lumMod val="105000"/>
                <a:satMod val="103000"/>
                <a:tint val="73000"/>
              </a:schemeClr>
            </a:gs>
            <a:gs pos="100000">
              <a:schemeClr val="accent2">
                <a:hueOff val="173637"/>
                <a:satOff val="-26063"/>
                <a:lumOff val="1549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solidFill>
              <a:schemeClr val="tx1"/>
            </a:solidFill>
          </a:endParaRPr>
        </a:p>
      </dsp:txBody>
      <dsp:txXfrm>
        <a:off x="5126878" y="2973359"/>
        <a:ext cx="245117" cy="332132"/>
      </dsp:txXfrm>
    </dsp:sp>
    <dsp:sp modelId="{268A07A5-AC2D-4DD4-AE13-9D3FC633BE2E}">
      <dsp:nvSpPr>
        <dsp:cNvPr id="0" name=""/>
        <dsp:cNvSpPr/>
      </dsp:nvSpPr>
      <dsp:spPr>
        <a:xfrm>
          <a:off x="5610010" y="2533429"/>
          <a:ext cx="1783708" cy="1783708"/>
        </a:xfrm>
        <a:prstGeom prst="ellipse">
          <a:avLst/>
        </a:prstGeom>
        <a:gradFill rotWithShape="0">
          <a:gsLst>
            <a:gs pos="0">
              <a:schemeClr val="accent2">
                <a:hueOff val="173637"/>
                <a:satOff val="-26063"/>
                <a:lumOff val="15490"/>
                <a:alphaOff val="0"/>
                <a:lumMod val="110000"/>
                <a:satMod val="105000"/>
                <a:tint val="67000"/>
              </a:schemeClr>
            </a:gs>
            <a:gs pos="50000">
              <a:schemeClr val="accent2">
                <a:hueOff val="173637"/>
                <a:satOff val="-26063"/>
                <a:lumOff val="15490"/>
                <a:alphaOff val="0"/>
                <a:lumMod val="105000"/>
                <a:satMod val="103000"/>
                <a:tint val="73000"/>
              </a:schemeClr>
            </a:gs>
            <a:gs pos="100000">
              <a:schemeClr val="accent2">
                <a:hueOff val="173637"/>
                <a:satOff val="-26063"/>
                <a:lumOff val="1549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ro-RO" sz="1400" kern="1200"/>
            <a:t>Extinderea ciclului de viață a medicamentelor/ dispozitivelor medicale</a:t>
          </a:r>
          <a:endParaRPr lang="en-US" sz="1400" kern="1200" dirty="0"/>
        </a:p>
      </dsp:txBody>
      <dsp:txXfrm>
        <a:off x="5871228" y="2794647"/>
        <a:ext cx="1261272" cy="1261272"/>
      </dsp:txXfrm>
    </dsp:sp>
    <dsp:sp modelId="{226D7329-1064-4DB4-BAE5-338EB62CEEBA}">
      <dsp:nvSpPr>
        <dsp:cNvPr id="0" name=""/>
        <dsp:cNvSpPr/>
      </dsp:nvSpPr>
      <dsp:spPr>
        <a:xfrm rot="3857143">
          <a:off x="4602775" y="3529890"/>
          <a:ext cx="350167" cy="553552"/>
        </a:xfrm>
        <a:prstGeom prst="rightArrow">
          <a:avLst>
            <a:gd name="adj1" fmla="val 60000"/>
            <a:gd name="adj2" fmla="val 50000"/>
          </a:avLst>
        </a:prstGeom>
        <a:gradFill rotWithShape="0">
          <a:gsLst>
            <a:gs pos="0">
              <a:schemeClr val="accent2">
                <a:hueOff val="260456"/>
                <a:satOff val="-39095"/>
                <a:lumOff val="23235"/>
                <a:alphaOff val="0"/>
                <a:lumMod val="110000"/>
                <a:satMod val="105000"/>
                <a:tint val="67000"/>
              </a:schemeClr>
            </a:gs>
            <a:gs pos="50000">
              <a:schemeClr val="accent2">
                <a:hueOff val="260456"/>
                <a:satOff val="-39095"/>
                <a:lumOff val="23235"/>
                <a:alphaOff val="0"/>
                <a:lumMod val="105000"/>
                <a:satMod val="103000"/>
                <a:tint val="73000"/>
              </a:schemeClr>
            </a:gs>
            <a:gs pos="100000">
              <a:schemeClr val="accent2">
                <a:hueOff val="260456"/>
                <a:satOff val="-39095"/>
                <a:lumOff val="23235"/>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solidFill>
              <a:schemeClr val="tx1"/>
            </a:solidFill>
          </a:endParaRPr>
        </a:p>
      </dsp:txBody>
      <dsp:txXfrm>
        <a:off x="4632510" y="3593277"/>
        <a:ext cx="245117" cy="332132"/>
      </dsp:txXfrm>
    </dsp:sp>
    <dsp:sp modelId="{2FD7BBE5-365F-48DC-8644-BFDD69E3030D}">
      <dsp:nvSpPr>
        <dsp:cNvPr id="0" name=""/>
        <dsp:cNvSpPr/>
      </dsp:nvSpPr>
      <dsp:spPr>
        <a:xfrm>
          <a:off x="4420597" y="4024906"/>
          <a:ext cx="1783708" cy="1783708"/>
        </a:xfrm>
        <a:prstGeom prst="ellipse">
          <a:avLst/>
        </a:prstGeom>
        <a:gradFill rotWithShape="0">
          <a:gsLst>
            <a:gs pos="0">
              <a:schemeClr val="accent2">
                <a:hueOff val="260456"/>
                <a:satOff val="-39095"/>
                <a:lumOff val="23235"/>
                <a:alphaOff val="0"/>
                <a:lumMod val="110000"/>
                <a:satMod val="105000"/>
                <a:tint val="67000"/>
              </a:schemeClr>
            </a:gs>
            <a:gs pos="50000">
              <a:schemeClr val="accent2">
                <a:hueOff val="260456"/>
                <a:satOff val="-39095"/>
                <a:lumOff val="23235"/>
                <a:alphaOff val="0"/>
                <a:lumMod val="105000"/>
                <a:satMod val="103000"/>
                <a:tint val="73000"/>
              </a:schemeClr>
            </a:gs>
            <a:gs pos="100000">
              <a:schemeClr val="accent2">
                <a:hueOff val="260456"/>
                <a:satOff val="-39095"/>
                <a:lumOff val="2323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ro-RO" sz="1400" kern="1200"/>
            <a:t>Acces la informații clinice în timp real</a:t>
          </a:r>
          <a:endParaRPr lang="en-US" sz="1400" kern="1200" dirty="0"/>
        </a:p>
      </dsp:txBody>
      <dsp:txXfrm>
        <a:off x="4681815" y="4286124"/>
        <a:ext cx="1261272" cy="1261272"/>
      </dsp:txXfrm>
    </dsp:sp>
    <dsp:sp modelId="{3FD7E23D-613D-4FA5-ABE3-1B18896934E2}">
      <dsp:nvSpPr>
        <dsp:cNvPr id="0" name=""/>
        <dsp:cNvSpPr/>
      </dsp:nvSpPr>
      <dsp:spPr>
        <a:xfrm rot="6942857">
          <a:off x="3764290" y="3529890"/>
          <a:ext cx="350167" cy="553552"/>
        </a:xfrm>
        <a:prstGeom prst="rightArrow">
          <a:avLst>
            <a:gd name="adj1" fmla="val 60000"/>
            <a:gd name="adj2" fmla="val 50000"/>
          </a:avLst>
        </a:prstGeom>
        <a:gradFill rotWithShape="0">
          <a:gsLst>
            <a:gs pos="0">
              <a:schemeClr val="accent2">
                <a:hueOff val="347274"/>
                <a:satOff val="-52126"/>
                <a:lumOff val="30981"/>
                <a:alphaOff val="0"/>
                <a:lumMod val="110000"/>
                <a:satMod val="105000"/>
                <a:tint val="67000"/>
              </a:schemeClr>
            </a:gs>
            <a:gs pos="50000">
              <a:schemeClr val="accent2">
                <a:hueOff val="347274"/>
                <a:satOff val="-52126"/>
                <a:lumOff val="30981"/>
                <a:alphaOff val="0"/>
                <a:lumMod val="105000"/>
                <a:satMod val="103000"/>
                <a:tint val="73000"/>
              </a:schemeClr>
            </a:gs>
            <a:gs pos="100000">
              <a:schemeClr val="accent2">
                <a:hueOff val="347274"/>
                <a:satOff val="-52126"/>
                <a:lumOff val="30981"/>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solidFill>
              <a:schemeClr val="tx1"/>
            </a:solidFill>
          </a:endParaRPr>
        </a:p>
      </dsp:txBody>
      <dsp:txXfrm rot="10800000">
        <a:off x="3839605" y="3593277"/>
        <a:ext cx="245117" cy="332132"/>
      </dsp:txXfrm>
    </dsp:sp>
    <dsp:sp modelId="{CD0AD077-5CCF-4E22-82AE-39033C04DA31}">
      <dsp:nvSpPr>
        <dsp:cNvPr id="0" name=""/>
        <dsp:cNvSpPr/>
      </dsp:nvSpPr>
      <dsp:spPr>
        <a:xfrm>
          <a:off x="2512927" y="4024906"/>
          <a:ext cx="1783708" cy="1783708"/>
        </a:xfrm>
        <a:prstGeom prst="ellipse">
          <a:avLst/>
        </a:prstGeom>
        <a:gradFill rotWithShape="0">
          <a:gsLst>
            <a:gs pos="0">
              <a:schemeClr val="accent2">
                <a:hueOff val="347274"/>
                <a:satOff val="-52126"/>
                <a:lumOff val="30981"/>
                <a:alphaOff val="0"/>
                <a:lumMod val="110000"/>
                <a:satMod val="105000"/>
                <a:tint val="67000"/>
              </a:schemeClr>
            </a:gs>
            <a:gs pos="50000">
              <a:schemeClr val="accent2">
                <a:hueOff val="347274"/>
                <a:satOff val="-52126"/>
                <a:lumOff val="30981"/>
                <a:alphaOff val="0"/>
                <a:lumMod val="105000"/>
                <a:satMod val="103000"/>
                <a:tint val="73000"/>
              </a:schemeClr>
            </a:gs>
            <a:gs pos="100000">
              <a:schemeClr val="accent2">
                <a:hueOff val="347274"/>
                <a:satOff val="-52126"/>
                <a:lumOff val="3098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ro-RO" sz="1400" kern="1200"/>
            <a:t>Personalizarea tratamentului</a:t>
          </a:r>
          <a:endParaRPr lang="en-US" sz="1400" kern="1200" dirty="0"/>
        </a:p>
      </dsp:txBody>
      <dsp:txXfrm>
        <a:off x="2774145" y="4286124"/>
        <a:ext cx="1261272" cy="1261272"/>
      </dsp:txXfrm>
    </dsp:sp>
    <dsp:sp modelId="{E099ED9C-1B6E-4C10-9065-3A9BEE0D991B}">
      <dsp:nvSpPr>
        <dsp:cNvPr id="0" name=""/>
        <dsp:cNvSpPr/>
      </dsp:nvSpPr>
      <dsp:spPr>
        <a:xfrm rot="10028571">
          <a:off x="3241504" y="2874337"/>
          <a:ext cx="350167" cy="553552"/>
        </a:xfrm>
        <a:prstGeom prst="rightArrow">
          <a:avLst>
            <a:gd name="adj1" fmla="val 60000"/>
            <a:gd name="adj2" fmla="val 50000"/>
          </a:avLst>
        </a:prstGeom>
        <a:gradFill rotWithShape="0">
          <a:gsLst>
            <a:gs pos="0">
              <a:schemeClr val="accent2">
                <a:hueOff val="434093"/>
                <a:satOff val="-65158"/>
                <a:lumOff val="38726"/>
                <a:alphaOff val="0"/>
                <a:lumMod val="110000"/>
                <a:satMod val="105000"/>
                <a:tint val="67000"/>
              </a:schemeClr>
            </a:gs>
            <a:gs pos="50000">
              <a:schemeClr val="accent2">
                <a:hueOff val="434093"/>
                <a:satOff val="-65158"/>
                <a:lumOff val="38726"/>
                <a:alphaOff val="0"/>
                <a:lumMod val="105000"/>
                <a:satMod val="103000"/>
                <a:tint val="73000"/>
              </a:schemeClr>
            </a:gs>
            <a:gs pos="100000">
              <a:schemeClr val="accent2">
                <a:hueOff val="434093"/>
                <a:satOff val="-65158"/>
                <a:lumOff val="38726"/>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solidFill>
              <a:schemeClr val="tx1"/>
            </a:solidFill>
          </a:endParaRPr>
        </a:p>
      </dsp:txBody>
      <dsp:txXfrm rot="10800000">
        <a:off x="3345237" y="2973359"/>
        <a:ext cx="245117" cy="332132"/>
      </dsp:txXfrm>
    </dsp:sp>
    <dsp:sp modelId="{30FD5732-FBDE-4FD9-BC88-DC757B1855F0}">
      <dsp:nvSpPr>
        <dsp:cNvPr id="0" name=""/>
        <dsp:cNvSpPr/>
      </dsp:nvSpPr>
      <dsp:spPr>
        <a:xfrm>
          <a:off x="1323514" y="2533429"/>
          <a:ext cx="1783708" cy="1783708"/>
        </a:xfrm>
        <a:prstGeom prst="ellipse">
          <a:avLst/>
        </a:prstGeom>
        <a:gradFill rotWithShape="0">
          <a:gsLst>
            <a:gs pos="0">
              <a:schemeClr val="accent2">
                <a:hueOff val="434093"/>
                <a:satOff val="-65158"/>
                <a:lumOff val="38726"/>
                <a:alphaOff val="0"/>
                <a:lumMod val="110000"/>
                <a:satMod val="105000"/>
                <a:tint val="67000"/>
              </a:schemeClr>
            </a:gs>
            <a:gs pos="50000">
              <a:schemeClr val="accent2">
                <a:hueOff val="434093"/>
                <a:satOff val="-65158"/>
                <a:lumOff val="38726"/>
                <a:alphaOff val="0"/>
                <a:lumMod val="105000"/>
                <a:satMod val="103000"/>
                <a:tint val="73000"/>
              </a:schemeClr>
            </a:gs>
            <a:gs pos="100000">
              <a:schemeClr val="accent2">
                <a:hueOff val="434093"/>
                <a:satOff val="-65158"/>
                <a:lumOff val="3872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ro-RO" sz="1400" kern="1200"/>
            <a:t>Extinderea ofertei terapeutice și intrarea pe o piață nouă</a:t>
          </a:r>
          <a:endParaRPr lang="en-US" sz="1400" kern="1200" dirty="0"/>
        </a:p>
      </dsp:txBody>
      <dsp:txXfrm>
        <a:off x="1584732" y="2794647"/>
        <a:ext cx="1261272" cy="1261272"/>
      </dsp:txXfrm>
    </dsp:sp>
    <dsp:sp modelId="{12A27ACE-73FD-42C1-8D7D-7CEC85E74827}">
      <dsp:nvSpPr>
        <dsp:cNvPr id="0" name=""/>
        <dsp:cNvSpPr/>
      </dsp:nvSpPr>
      <dsp:spPr>
        <a:xfrm rot="13114286">
          <a:off x="3428084" y="2056875"/>
          <a:ext cx="350167" cy="553552"/>
        </a:xfrm>
        <a:prstGeom prst="rightArrow">
          <a:avLst>
            <a:gd name="adj1" fmla="val 60000"/>
            <a:gd name="adj2" fmla="val 50000"/>
          </a:avLst>
        </a:prstGeom>
        <a:gradFill rotWithShape="0">
          <a:gsLst>
            <a:gs pos="0">
              <a:schemeClr val="accent2">
                <a:hueOff val="520911"/>
                <a:satOff val="-78189"/>
                <a:lumOff val="46471"/>
                <a:alphaOff val="0"/>
                <a:lumMod val="110000"/>
                <a:satMod val="105000"/>
                <a:tint val="67000"/>
              </a:schemeClr>
            </a:gs>
            <a:gs pos="50000">
              <a:schemeClr val="accent2">
                <a:hueOff val="520911"/>
                <a:satOff val="-78189"/>
                <a:lumOff val="46471"/>
                <a:alphaOff val="0"/>
                <a:lumMod val="105000"/>
                <a:satMod val="103000"/>
                <a:tint val="73000"/>
              </a:schemeClr>
            </a:gs>
            <a:gs pos="100000">
              <a:schemeClr val="accent2">
                <a:hueOff val="520911"/>
                <a:satOff val="-78189"/>
                <a:lumOff val="46471"/>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solidFill>
              <a:schemeClr val="tx1"/>
            </a:solidFill>
          </a:endParaRPr>
        </a:p>
      </dsp:txBody>
      <dsp:txXfrm rot="10800000">
        <a:off x="3521675" y="2200334"/>
        <a:ext cx="245117" cy="332132"/>
      </dsp:txXfrm>
    </dsp:sp>
    <dsp:sp modelId="{42982CF7-3C25-4465-B178-9BC58FD1ABB8}">
      <dsp:nvSpPr>
        <dsp:cNvPr id="0" name=""/>
        <dsp:cNvSpPr/>
      </dsp:nvSpPr>
      <dsp:spPr>
        <a:xfrm>
          <a:off x="1748010" y="673589"/>
          <a:ext cx="1783708" cy="1783708"/>
        </a:xfrm>
        <a:prstGeom prst="ellipse">
          <a:avLst/>
        </a:prstGeom>
        <a:gradFill rotWithShape="0">
          <a:gsLst>
            <a:gs pos="0">
              <a:schemeClr val="accent2">
                <a:hueOff val="520911"/>
                <a:satOff val="-78189"/>
                <a:lumOff val="46471"/>
                <a:alphaOff val="0"/>
                <a:lumMod val="110000"/>
                <a:satMod val="105000"/>
                <a:tint val="67000"/>
              </a:schemeClr>
            </a:gs>
            <a:gs pos="50000">
              <a:schemeClr val="accent2">
                <a:hueOff val="520911"/>
                <a:satOff val="-78189"/>
                <a:lumOff val="46471"/>
                <a:alphaOff val="0"/>
                <a:lumMod val="105000"/>
                <a:satMod val="103000"/>
                <a:tint val="73000"/>
              </a:schemeClr>
            </a:gs>
            <a:gs pos="100000">
              <a:schemeClr val="accent2">
                <a:hueOff val="520911"/>
                <a:satOff val="-78189"/>
                <a:lumOff val="4647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ro-RO" sz="1400" kern="1200" dirty="0"/>
            <a:t>Potenția</a:t>
          </a:r>
          <a:r>
            <a:rPr lang="en-US" sz="1400" kern="1200" dirty="0"/>
            <a:t>l</a:t>
          </a:r>
          <a:r>
            <a:rPr lang="ro-RO" sz="1400" kern="1200" dirty="0"/>
            <a:t> de inovare în pipeline-ul de produse</a:t>
          </a:r>
          <a:endParaRPr lang="en-US" sz="1400" kern="1200" dirty="0"/>
        </a:p>
      </dsp:txBody>
      <dsp:txXfrm>
        <a:off x="2009228" y="934807"/>
        <a:ext cx="1261272" cy="1261272"/>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7E3961-5613-64C6-63C3-6085D0CDAE5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06D1F08-FF42-95F6-3130-AE63E5604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D26A2A-0A96-0647-84E5-C82F2EFD9474}" type="datetimeFigureOut">
              <a:rPr lang="en-US" smtClean="0"/>
              <a:t>7/10/2024</a:t>
            </a:fld>
            <a:endParaRPr lang="en-US" dirty="0"/>
          </a:p>
        </p:txBody>
      </p:sp>
      <p:sp>
        <p:nvSpPr>
          <p:cNvPr id="4" name="Footer Placeholder 3">
            <a:extLst>
              <a:ext uri="{FF2B5EF4-FFF2-40B4-BE49-F238E27FC236}">
                <a16:creationId xmlns:a16="http://schemas.microsoft.com/office/drawing/2014/main" id="{4CD5B35B-A046-EC3C-A80E-3D9D12C1498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202DDE3-703C-8B4C-9506-EC0A39AACD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8DC1D1-B6C2-C644-8BF1-C34DBFFE1C78}" type="slidenum">
              <a:rPr lang="en-US" smtClean="0"/>
              <a:t>‹#›</a:t>
            </a:fld>
            <a:endParaRPr lang="en-US" dirty="0"/>
          </a:p>
        </p:txBody>
      </p:sp>
    </p:spTree>
    <p:extLst>
      <p:ext uri="{BB962C8B-B14F-4D97-AF65-F5344CB8AC3E}">
        <p14:creationId xmlns:p14="http://schemas.microsoft.com/office/powerpoint/2010/main" val="93347936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02T07:02:37.431"/>
    </inkml:context>
    <inkml:brush xml:id="br0">
      <inkml:brushProperty name="width" value="0.1" units="cm"/>
      <inkml:brushProperty name="height" value="0.2" units="cm"/>
      <inkml:brushProperty name="color" value="#FF8517"/>
      <inkml:brushProperty name="tip" value="rectangle"/>
      <inkml:brushProperty name="rasterOp" value="maskPen"/>
      <inkml:brushProperty name="ignorePressure" value="1"/>
    </inkml:brush>
  </inkml:definitions>
  <inkml:trace contextRef="#ctx0" brushRef="#br0">2426 0,'-14'1,"0"0,0 1,-14 4,-30 4,-267 34,250-29,-365 82,369-76,2 3,1 3,1 3,1 3,2 3,1 3,-60 49,-50 73,68-58,85-82,0 1,2 0,0 2,2 0,0 1,2 1,1 0,0 1,3 0,0 1,-8 37,15-52,1-4,0 0,-1 0,0 0,0 0,-8 12,11-20,0-1,0 0,0 0,-1 1,1-1,0 0,-1 0,1 0,0 1,0-1,-1 0,1 0,0 0,-1 0,1 0,0 0,-1 0,1 0,0 0,-1 0,1 0,0 0,-1 0,1 0,0 0,-1 0,1 0,0 0,-1 0,1 0,0-1,-1 1,1 0,0 0,-1-1,-11-9,10 8,-20-22,1-1,0-1,-18-33,-47-93,26 44,47 85,-1 0,0-1,-19-49,5-13,28 86,0 0,1 0,-1 0,0 0,0 0,0 0,0 0,1 0,-1 0,0 0,0 0,0 0,0 0,1 0,-1 0,0 0,0 0,0 0,0 0,1 0,-1 0,0 0,0 0,0 0,0 0,0 0,1-1,-1 1,0 0,0 0,0 0,0 0,0 0,0-1,0 1,0 0,1 0,-1 0,0 0,0-1,0 1,0 0,0 0,0 0,0-1,16 21,-12-15,105 119,75 98,-99-89,-68-104,-13-21,0 0,1-1,0 0,10 12,-13-16,1-1,0 0,0 0,0 0,1 0,-1 0,0-1,1 1,-1-1,1 0,-1 0,1 0,-1 0,1-1,4 1,17-2,1-1,0-1,-1-1,0-1,0-1,38-16,51-11,281-39,-466 70,-19 5,1 4,-100 21,138-20,-1-3,-80-1,106-4</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5T07:19:26.728"/>
    </inkml:context>
    <inkml:brush xml:id="br0">
      <inkml:brushProperty name="width" value="0.1" units="cm"/>
      <inkml:brushProperty name="height" value="0.1" units="cm"/>
      <inkml:brushProperty name="color" value="#8BE1FF"/>
    </inkml:brush>
  </inkml:definitions>
  <inkml:trace contextRef="#ctx0" brushRef="#br0">0 413 24575,'40'0'0,"22"-1"0,1 3 0,83 13 0,-138-14 0,0 1 0,0 0 0,0-1 0,0 0 0,0-1 0,13 0 0,-19-1 0,0 1 0,0 0 0,0-1 0,0 0 0,-1 1 0,1-1 0,0 0 0,0 0 0,0 0 0,-1 0 0,1 0 0,-1 0 0,1-1 0,-1 1 0,1-1 0,-1 1 0,0-1 0,1 1 0,-1-1 0,0 0 0,0 1 0,0-1 0,0 0 0,-1 0 0,1 0 0,0 0 0,0-3 0,2-20 0,0-1 0,-2 0 0,0 0 0,-2 0 0,-5-32 0,-1-25 0,6-17-1365,1 73-5461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5T07:19:40.728"/>
    </inkml:context>
    <inkml:brush xml:id="br0">
      <inkml:brushProperty name="width" value="0.1" units="cm"/>
      <inkml:brushProperty name="height" value="0.1" units="cm"/>
      <inkml:brushProperty name="color" value="#8BE1FF"/>
    </inkml:brush>
  </inkml:definitions>
  <inkml:trace contextRef="#ctx0" brushRef="#br0">332 1 24575,'6'1'0,"-1"0"0,1 0 0,0 1 0,-1 0 0,1 0 0,-1 0 0,0 1 0,0 0 0,6 4 0,0-1 0,16 10 0,-2 0 0,0 2 0,-1 1 0,-1 1 0,-1 1 0,-1 0 0,0 2 0,-2 1 0,-1 0 0,0 1 0,-2 1 0,-1 1 0,-2 0 0,0 1 0,-2 0 0,-1 1 0,-1 0 0,7 42 0,-12-42 0,-1 0 0,-2 0 0,-1 0 0,-1 0 0,-9 53 0,6-65 0,-1 1 0,-1-1 0,0 0 0,-1 0 0,-1-1 0,0 0 0,-1 0 0,-1-1 0,-1-1 0,-19 23 0,-9 0 0,-2-2 0,-1-2 0,-1-2 0,-73 40 0,-48 34 0,138-85 0,0 0 0,2 2 0,0 1 0,-20 26 0,38-42 4,0 2-1,0-1 0,1 1 0,0 0 1,1 0-1,0 0 0,1 0 1,0 1-1,0-1 0,1 1 0,0 0 1,0 0-1,1 0 0,1 0 1,0 0-1,0 0 0,1 0 0,0 0 1,4 14-1,4 11-91,3-1 0,1 0 0,1-1 0,20 33 0,2 6-903,-20-36-5835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5T07:19:59.609"/>
    </inkml:context>
    <inkml:brush xml:id="br0">
      <inkml:brushProperty name="width" value="0.1" units="cm"/>
      <inkml:brushProperty name="height" value="0.1" units="cm"/>
      <inkml:brushProperty name="color" value="#8BE1FF"/>
    </inkml:brush>
  </inkml:definitions>
  <inkml:trace contextRef="#ctx0" brushRef="#br0">1 1 24575,'5'1'0,"0"0"0,0 1 0,0-1 0,0 1 0,0 0 0,-1 1 0,1-1 0,0 1 0,-1 0 0,5 4 0,17 10 0,52 21 0,139 46 0,90 5 0,-271-79 0,247 59 0,3-13 0,302 20 0,594-34 0,-1086-43 0,578 4 0,-1 42 0,-347-2 0,561 151 0,-814-173 0,-1 4 0,-2 2 0,-1 4 0,-1 3 0,65 43 0,-103-57 0,-1 1 0,-1 2 0,-1 1 0,-1 0 0,-2 2 0,0 1 0,-1 1 0,-2 1 0,-1 1 0,-2 1 0,0 1 0,23 60 0,-17-14 0,-4 0 0,-3 1 0,-3 1 0,5 116 0,-19 333 0,-5-339 0,4-113 0,-20 572 0,16-573 0,11 150 0,-2-194 0,1-1 0,1 0 0,2 0 0,1-1 0,1 0 0,2-1 0,25 46 0,7-5 0,3-1 0,3-3 0,3-2 0,72 67 0,-2-18 0,149 105 0,353 183 0,-353-237 0,-231-139 0,-16-11 0,-1 1 0,0 0 0,-1 2 0,0 1 0,-2 1 0,0 0 0,18 24 0,-35-37 0,0 1 0,0-1 0,-1 1 0,0 0 0,-1 0 0,1 0 0,-1 0 0,-1 0 0,1 1 0,-1-1 0,-1 1 0,1-1 0,-1 1 0,0-1 0,-2 8 0,-2 14 0,-2 0 0,-14 43 0,4-15 0,-1 12 0,4 1 0,3 0 0,2 1 0,4 0 0,3 1 0,17 140 0,7-111-1365,-12-64-5461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5T07:20:01.027"/>
    </inkml:context>
    <inkml:brush xml:id="br0">
      <inkml:brushProperty name="width" value="0.1" units="cm"/>
      <inkml:brushProperty name="height" value="0.1" units="cm"/>
      <inkml:brushProperty name="color" value="#8BE1FF"/>
    </inkml:brush>
  </inkml:definitions>
  <inkml:trace contextRef="#ctx0" brushRef="#br0">0 27 24575,'25'22'0,"50"34"0,-57-46 0,-1 2 0,-1 0 0,0 1 0,-1 1 0,0 0 0,-1 1 0,18 24 0,-31-37 0,-1 0 0,1-1 0,0 1 0,0-1 0,0 1 0,0-1 0,0 0 0,1 1 0,-1-1 0,0 0 0,1 0 0,-1 0 0,1 0 0,-1 0 0,1 0 0,-1 0 0,1-1 0,-1 1 0,1 0 0,0-1 0,0 0 0,-1 1 0,1-1 0,0 0 0,0 0 0,-1 0 0,1 0 0,0 0 0,0 0 0,-1 0 0,1-1 0,0 1 0,0 0 0,-1-1 0,1 0 0,1 0 0,6-5 0,-1 1 0,0-1 0,0-1 0,-1 1 0,11-13 0,14-12 0,-25 26 0,20-17 0,1 1 0,1 2 0,0 1 0,60-27 0,7 6-1365,-77 34-5461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5T07:20:15.706"/>
    </inkml:context>
    <inkml:brush xml:id="br0">
      <inkml:brushProperty name="width" value="0.1" units="cm"/>
      <inkml:brushProperty name="height" value="0.1" units="cm"/>
      <inkml:brushProperty name="color" value="#8BE1FF"/>
    </inkml:brush>
  </inkml:definitions>
  <inkml:trace contextRef="#ctx0" brushRef="#br0">1 91 24575,'10'9'0,"1"0"0,0-1 0,1-1 0,18 9 0,22 16 0,-5 5 0,54 55 0,-21-17 0,-80-74 0,0-1 0,1 1 0,-1-1 0,1 1 0,0-1 0,-1 1 0,1-1 0,0 1 0,-1-1 0,1 1 0,0-1 0,-1 0 0,1 1 0,0-1 0,0 0 0,-1 0 0,1 1 0,0-1 0,0 0 0,-1 0 0,1 0 0,0 0 0,0 0 0,0 0 0,-1 0 0,1 0 0,0-1 0,0 1 0,-1 0 0,1 0 0,0-1 0,0 1 0,-1 0 0,1-1 0,0 1 0,-1-1 0,1 1 0,0-1 0,-1 1 0,1-1 0,-1 1 0,1-1 0,-1 1 0,1-1 0,-1 0 0,1 1 0,-1-1 0,0 0 0,1 0 0,-1 1 0,0-1 0,0 0 0,0 0 0,1 1 0,-1-1 0,0 0 0,0-1 0,9-63 0,-7 40 0,4 2 0,0 1 0,1 0 0,2 0 0,0 1 0,1 0 0,1 1 0,17-24 0,-4 5 0,-13 18-1365,-3 2-5461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0:33:10.028"/>
    </inkml:context>
    <inkml:brush xml:id="br0">
      <inkml:brushProperty name="width" value="0.1" units="cm"/>
      <inkml:brushProperty name="height" value="0.1" units="cm"/>
      <inkml:brushProperty name="color" value="#FFC114"/>
    </inkml:brush>
  </inkml:definitions>
  <inkml:trace contextRef="#ctx0" brushRef="#br0">0 1765 24575,'1'-6'0,"1"0"0,-1 0 0,1 1 0,0-1 0,0 1 0,1-1 0,-1 1 0,1 0 0,7-10 0,1-1 0,263-392 0,-183 282 0,-21 29 0,5 4 0,153-148 0,-158 178 0,3 4 0,3 2 0,2 5 0,93-48 0,-51 41 0,3 5 0,2 6 0,256-63 0,-180 72 0,393-25 0,965 52 0,-1120 17 0,-118 3-1365,-217-1-5461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0:33:25.701"/>
    </inkml:context>
    <inkml:brush xml:id="br0">
      <inkml:brushProperty name="width" value="0.1" units="cm"/>
      <inkml:brushProperty name="height" value="0.1" units="cm"/>
      <inkml:brushProperty name="color" value="#FFC114"/>
    </inkml:brush>
  </inkml:definitions>
  <inkml:trace contextRef="#ctx0" brushRef="#br0">0 1 24575,'0'661'0,"0"-655"0,0 1 0,1-1 0,-1 0 0,1 1 0,0-1 0,1 0 0,1 7 0,-2-12 0,-1 0 0,0-1 0,1 1 0,-1 0 0,1 0 0,0 0 0,-1-1 0,1 1 0,-1 0 0,1-1 0,0 1 0,0-1 0,-1 1 0,1 0 0,0-1 0,0 0 0,0 1 0,0-1 0,-1 1 0,1-1 0,1 0 0,0 0 0,0 0 0,0 0 0,0 0 0,0 0 0,0-1 0,0 1 0,0-1 0,0 0 0,0 1 0,-1-1 0,1 0 0,0 0 0,-1 0 0,4-2 0,52-43 0,-45 35 0,1 1 0,0-1 0,1 2 0,0 0 0,0 1 0,20-9 0,4 6-227,0 2-1,1 1 1,0 2-1,0 2 1,78 2-1,-70 2-6598</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0:37:51.280"/>
    </inkml:context>
    <inkml:brush xml:id="br0">
      <inkml:brushProperty name="width" value="0.1" units="cm"/>
      <inkml:brushProperty name="height" value="0.1" units="cm"/>
      <inkml:brushProperty name="color" value="#FFC114"/>
    </inkml:brush>
  </inkml:definitions>
  <inkml:trace contextRef="#ctx0" brushRef="#br0">0 0 24575,'87'104'0,"-4"-6"0,-29-46 0,2-2 0,2-3 0,112 70 0,-132-95 0,1-1 0,0-2 0,2-2 0,0-2 0,1-1 0,0-2 0,76 10 0,-85-19 40,0-2 0,55-4 0,-72 2-252,1-2 0,-1 0 0,0-1-1,0 0 1,0-1 0,30-15 0,-22 6-6614</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0:41:23.639"/>
    </inkml:context>
    <inkml:brush xml:id="br0">
      <inkml:brushProperty name="width" value="0.1" units="cm"/>
      <inkml:brushProperty name="height" value="0.1" units="cm"/>
      <inkml:brushProperty name="color" value="#FFC114"/>
    </inkml:brush>
  </inkml:definitions>
  <inkml:trace contextRef="#ctx0" brushRef="#br0">1 0 24575,'4'3'0,"-1"0"0,1 0 0,0 0 0,-1 1 0,0-1 0,1 1 0,-2 0 0,5 6 0,1 0 0,2 2 0,1-1 0,0-1 0,1 0 0,0-1 0,0 0 0,1 0 0,0-2 0,0 1 0,1-2 0,0 0 0,0 0 0,1-2 0,-1 0 0,25 4 0,-94 46 0,38-32 0,1 0 0,-23 43 0,-7 11 0,29-46-1365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0:41:59.601"/>
    </inkml:context>
    <inkml:brush xml:id="br0">
      <inkml:brushProperty name="width" value="0.1" units="cm"/>
      <inkml:brushProperty name="height" value="0.1" units="cm"/>
      <inkml:brushProperty name="color" value="#FFC114"/>
    </inkml:brush>
  </inkml:definitions>
  <inkml:trace contextRef="#ctx0" brushRef="#br0">101 1 24575,'0'7'0,"-1"0"0,1 0 0,-1 0 0,0 0 0,-1 0 0,0 0 0,0 0 0,0-1 0,-1 1 0,0-1 0,0 1 0,-1-1 0,0 0 0,0 0 0,-6 7 0,-34 40 0,42-49-56,0 0-1,0-1 0,0 1 1,1 0-1,-1 0 0,1 1 1,0-1-1,1 0 0,-1 0 1,1 1-1,0-1 0,0 0 1,0 8-1,1-7-515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02T07:03:02.209"/>
    </inkml:context>
    <inkml:brush xml:id="br0">
      <inkml:brushProperty name="width" value="0.1" units="cm"/>
      <inkml:brushProperty name="height" value="0.2" units="cm"/>
      <inkml:brushProperty name="color" value="#FF8517"/>
      <inkml:brushProperty name="tip" value="rectangle"/>
      <inkml:brushProperty name="rasterOp" value="maskPen"/>
      <inkml:brushProperty name="ignorePressure" value="1"/>
    </inkml:brush>
  </inkml:definitions>
  <inkml:trace contextRef="#ctx0" brushRef="#br0">0 0,'107'0,"-1"5,154 27,-112 9,-64-16,-15-5,-1 2,-1 4,-1 2,-1 4,-2 2,-2 3,107 84,-139-99,-2 2,-1 1,-1 1,-2 2,0 0,24 40,43 74,40 74,-117-192,1 0,23 30,-36-53,-1-1,0 1,1-1,-1 1,1-1,-1 1,1-1,-1 1,1-1,-1 1,1-1,-1 0,1 1,-1-1,1 0,0 0,-1 1,1-1,0 0,-1 0,1 0,0 0,-1 0,1 0,0 0,-1 0,1 0,0 0,-1 0,1 0,-1 0,1-1,0 1,-1 0,1 0,-1-1,1 1,0-1,-1 1,1 0,-1-1,1 1,-1-1,1 1,-1-1,0 1,1-1,-1 1,0-1,1 0,-1 1,0-2,19-40,-16 32,15-35,-2-1,-2-1,-2 1,9-80,-9 9,5-139,-17 255,0 0,1 1,-1-1,0 0,0 0,0 0,0 1,0-1,-1 0,1 0,0 1,0-1,0 0,-1 0,1 1,0-1,-1 0,1 1,-1-1,0 0,1 1,-1 1,0 0,1 0,-1 0,0 0,1 0,-1 0,1 0,-1 0,1 0,0 0,0 0,-1 0,1 0,0 0,0 1,-16 85,-4 95,18-158,-1 173,1-16,1-178,1 0,0 1,-1-1,0 0,1 0,-2 0,1 0,0 0,0 0,-1 0,0 0,1 0,-1 0,0-1,0 1,-1-1,1 0,0 1,-1-1,0 0,1 0,-1-1,0 1,0-1,0 1,0-1,0 0,0 0,0 0,-7 1,-7 0,1-1,-1-1,0 0,-31-4,36 2,-23-3,1-3,0-1,0-1,1-2,-48-24,18 8,13 10,-2 2,0 2,-65-8,-144-13,333 40,222 74,-245-64,-30-10,-1 1,0 1,0 1,-1 0,0 1,-1 1,20 16,12 5,-21-14,-7-4</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0:46:17.949"/>
    </inkml:context>
    <inkml:brush xml:id="br0">
      <inkml:brushProperty name="width" value="0.1" units="cm"/>
      <inkml:brushProperty name="height" value="0.1" units="cm"/>
      <inkml:brushProperty name="color" value="#FFC114"/>
    </inkml:brush>
  </inkml:definitions>
  <inkml:trace contextRef="#ctx0" brushRef="#br0">327 21 24575,'-52'-17'0,"-4"14"19,-65 3-1,43 2-1420,59-2-5424</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0:37:55.505"/>
    </inkml:context>
    <inkml:brush xml:id="br0">
      <inkml:brushProperty name="width" value="0.1" units="cm"/>
      <inkml:brushProperty name="height" value="0.1" units="cm"/>
      <inkml:brushProperty name="color" value="#FFC114"/>
    </inkml:brush>
  </inkml:definitions>
  <inkml:trace contextRef="#ctx0" brushRef="#br0">1 1 24575,'38'482'0,"-15"-290"0,226 1468 0,-156-1223 0,292 827 0,-115-650 0,-193-472 0,6-3 0,113 142 0,-133-206-1365,-17-28-5461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0:37:57.110"/>
    </inkml:context>
    <inkml:brush xml:id="br0">
      <inkml:brushProperty name="width" value="0.1" units="cm"/>
      <inkml:brushProperty name="height" value="0.1" units="cm"/>
      <inkml:brushProperty name="color" value="#FFC114"/>
    </inkml:brush>
  </inkml:definitions>
  <inkml:trace contextRef="#ctx0" brushRef="#br0">0 290 24575,'12'-1'0,"-1"1"0,1 1 0,-1 0 0,1 1 0,-1 0 0,0 1 0,0 0 0,0 0 0,0 1 0,-1 1 0,1 0 0,-1 0 0,0 1 0,-1 0 0,1 1 0,15 15 0,-23-20 0,-1 0 0,1 0 0,-1-1 0,1 1 0,0-1 0,-1 1 0,1-1 0,0 1 0,0-1 0,0 0 0,0 0 0,0 0 0,0 0 0,1 0 0,-1-1 0,0 1 0,0-1 0,1 1 0,-1-1 0,4 0 0,-5 0 0,1-1 0,0 0 0,-1 0 0,1 0 0,-1-1 0,1 1 0,-1 0 0,0 0 0,0-1 0,1 1 0,-1-1 0,0 1 0,0-1 0,0 0 0,-1 1 0,1-1 0,0 0 0,-1 0 0,1 1 0,-1-1 0,1 0 0,-1 0 0,0 0 0,0 0 0,0 1 0,0-4 0,3-33 9,-3-43-1,-1 60-181,0-1 1,1 1-1,2-1 0,0 1 0,1 0 0,1-1 1,11-32-1,-6 34-6653</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0:46:43.667"/>
    </inkml:context>
    <inkml:brush xml:id="br0">
      <inkml:brushProperty name="width" value="0.1" units="cm"/>
      <inkml:brushProperty name="height" value="0.1" units="cm"/>
      <inkml:brushProperty name="color" value="#FFC114"/>
    </inkml:brush>
  </inkml:definitions>
  <inkml:trace contextRef="#ctx0" brushRef="#br0">0 342 24575,'5'-7'0,"0"1"0,0-1 0,0 0 0,-1-1 0,0 1 0,-1-1 0,0 0 0,0 0 0,0 0 0,-1 0 0,0 0 0,-1 0 0,0 0 0,0-1 0,-1 1 0,-1-10 0,2 4 0,0 0 0,0 0 0,2 0 0,6-26 0,-5 29-151,1 1-1,-1-1 0,2 1 0,-1 1 1,1-1-1,1 1 0,0 0 1,15-16-1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0:38:28.155"/>
    </inkml:context>
    <inkml:brush xml:id="br0">
      <inkml:brushProperty name="width" value="0.1" units="cm"/>
      <inkml:brushProperty name="height" value="0.1" units="cm"/>
      <inkml:brushProperty name="color" value="#FFC114"/>
    </inkml:brush>
  </inkml:definitions>
  <inkml:trace contextRef="#ctx0" brushRef="#br0">0 1 24575,'0'0'-8191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0:38:29.100"/>
    </inkml:context>
    <inkml:brush xml:id="br0">
      <inkml:brushProperty name="width" value="0.1" units="cm"/>
      <inkml:brushProperty name="height" value="0.1" units="cm"/>
      <inkml:brushProperty name="color" value="#FFC114"/>
    </inkml:brush>
  </inkml:definitions>
  <inkml:trace contextRef="#ctx0" brushRef="#br0">0 0 24575,'0'0'-8191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1:08:07.967"/>
    </inkml:context>
    <inkml:brush xml:id="br0">
      <inkml:brushProperty name="width" value="0.1" units="cm"/>
      <inkml:brushProperty name="height" value="0.1" units="cm"/>
      <inkml:brushProperty name="color" value="#FFC114"/>
    </inkml:brush>
  </inkml:definitions>
  <inkml:trace contextRef="#ctx0" brushRef="#br0">1 0 24575,'0'0'-8191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1:08:09.797"/>
    </inkml:context>
    <inkml:brush xml:id="br0">
      <inkml:brushProperty name="width" value="0.1" units="cm"/>
      <inkml:brushProperty name="height" value="0.1" units="cm"/>
      <inkml:brushProperty name="color" value="#FFC114"/>
    </inkml:brush>
  </inkml:definitions>
  <inkml:trace contextRef="#ctx0" brushRef="#br0">1 1 24575,'0'0'-8191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1:08:12.074"/>
    </inkml:context>
    <inkml:brush xml:id="br0">
      <inkml:brushProperty name="width" value="0.1" units="cm"/>
      <inkml:brushProperty name="height" value="0.1" units="cm"/>
      <inkml:brushProperty name="color" value="#FFC114"/>
    </inkml:brush>
  </inkml:definitions>
  <inkml:trace contextRef="#ctx0" brushRef="#br0">1 0 24575,'0'0'-8191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1:08:14.214"/>
    </inkml:context>
    <inkml:brush xml:id="br0">
      <inkml:brushProperty name="width" value="0.1" units="cm"/>
      <inkml:brushProperty name="height" value="0.1" units="cm"/>
      <inkml:brushProperty name="color" value="#FFC114"/>
    </inkml:brush>
  </inkml:definitions>
  <inkml:trace contextRef="#ctx0" brushRef="#br0">1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5T06:54:47.614"/>
    </inkml:context>
    <inkml:brush xml:id="br0">
      <inkml:brushProperty name="width" value="0.1" units="cm"/>
      <inkml:brushProperty name="height" value="0.1" units="cm"/>
      <inkml:brushProperty name="color" value="#8BE1FF"/>
    </inkml:brush>
  </inkml:definitions>
  <inkml:trace contextRef="#ctx0" brushRef="#br0">1 0 24575,'1'44'0,"1"0"0,3 0 0,1-1 0,3 0 0,1 0 0,2-1 0,2 0 0,1-1 0,3-1 0,1-1 0,2 0 0,2-1 0,36 46 0,-36-53 0,2 0 0,1-2 0,2-1 0,1-1 0,0-2 0,2-1 0,1-1 0,1-1 0,1-2 0,1-2 0,0-1 0,43 14 0,4-8 0,1-4 0,167 16 0,177-18 0,-44-4 0,-265-4 0,146 30 0,-231-32 0,1 1 0,-1 2 0,-1 1 0,0 2 0,-1 1 0,0 2 0,-1 0 0,-1 2 0,30 25 0,-44-29 0,-1 0 0,-1 1 0,0 0 0,-1 1 0,-1 0 0,14 28 0,45 114 0,-45-97 0,28 85-1365,-44-111-5461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1:08:17.809"/>
    </inkml:context>
    <inkml:brush xml:id="br0">
      <inkml:brushProperty name="width" value="0.1" units="cm"/>
      <inkml:brushProperty name="height" value="0.1" units="cm"/>
      <inkml:brushProperty name="color" value="#FFC114"/>
    </inkml:brush>
  </inkml:definitions>
  <inkml:trace contextRef="#ctx0" brushRef="#br0">0 0 24575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5T06:54:55.055"/>
    </inkml:context>
    <inkml:brush xml:id="br0">
      <inkml:brushProperty name="width" value="0.1" units="cm"/>
      <inkml:brushProperty name="height" value="0.1" units="cm"/>
      <inkml:brushProperty name="color" value="#8BE1FF"/>
    </inkml:brush>
  </inkml:definitions>
  <inkml:trace contextRef="#ctx0" brushRef="#br0">0 352 24575,'8'2'0,"-1"-1"0,0 1 0,1 0 0,-1 1 0,0 0 0,0 0 0,-1 0 0,9 6 0,12 5 0,24 10 0,-1 2 0,89 61 0,-137-85 0,0-1 0,0 1 0,1-1 0,-1 1 0,0-1 0,1 0 0,-1 1 0,1-1 0,-1-1 0,1 1 0,0 0 0,-1-1 0,1 1 0,0-1 0,-1 0 0,4 0 0,-5 0 0,1-1 0,0 0 0,-1 0 0,1 0 0,-1 0 0,1 0 0,-1 0 0,1 0 0,-1 0 0,0 0 0,0-1 0,0 1 0,1-1 0,-1 1 0,-1-1 0,1 1 0,0-1 0,0 1 0,0-1 0,-1 0 0,1 0 0,-1 1 0,0-1 0,1 0 0,-1-2 0,4-22 0,0 1 0,-2-50 0,-2 57 0,0 0 0,0 0 0,2 0 0,0 1 0,2-1 0,-1 1 0,2-1 0,8-18 0,0 8-273,1 0 0,1 1 0,1 1 0,39-46 0,-33 47-6553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5T06:54:56.678"/>
    </inkml:context>
    <inkml:brush xml:id="br0">
      <inkml:brushProperty name="width" value="0.1" units="cm"/>
      <inkml:brushProperty name="height" value="0.1" units="cm"/>
      <inkml:brushProperty name="color" value="#8BE1FF"/>
    </inkml:brush>
  </inkml:definitions>
  <inkml:trace contextRef="#ctx0" brushRef="#br0">720 0 24575,'-21'1'0,"0"1"0,0 1 0,1 1 0,-1 1 0,-37 14 0,13-1 0,-58 33 0,58-27 0,1 2 0,2 3 0,1 0 0,-46 44 0,73-59 0,0 1 0,1 0 0,0 1 0,1 0 0,1 1 0,0 1 0,2-1 0,0 2 0,1-1 0,1 1 0,0 0 0,2 1 0,-6 30 0,8-32 0,1 0 0,1 0 0,1 0 0,0 0 0,1 0 0,1 0 0,0-1 0,2 1 0,0-1 0,1 1 0,1-1 0,0 0 0,1-1 0,1 0 0,1 0 0,0 0 0,1-1 0,17 20 0,1-5 0,2-2 0,0 0 0,59 39 0,114 59 0,-98-64 0,-46-25 0,247 162 0,-255-161 0,-1 3 0,-2 1 0,71 84 0,-62-52 0,-3 2 0,-3 3 0,-5 2 0,-2 2 0,-5 1 0,38 115 0,-62-150-227,-2 0-1,-3 0 1,-1 2-1,-3-1 1,0 95-1,-8-104-6598</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5T06:56:42.989"/>
    </inkml:context>
    <inkml:brush xml:id="br0">
      <inkml:brushProperty name="width" value="0.1" units="cm"/>
      <inkml:brushProperty name="height" value="0.1" units="cm"/>
      <inkml:brushProperty name="color" value="#8BE1FF"/>
    </inkml:brush>
  </inkml:definitions>
  <inkml:trace contextRef="#ctx0" brushRef="#br0">1 25 24575,'11'3'0,"-1"-1"0,1 1 0,-1 1 0,0 0 0,0 1 0,0 0 0,0 0 0,11 9 0,-17-12 0,89 68 0,-72-52 0,1 0 0,1-2 0,27 15 0,-48-30 0,0 0 0,-1-1 0,1 1 0,0 0 0,-1 0 0,1-1 0,0 1 0,0-1 0,0 0 0,0 1 0,0-1 0,-1 0 0,1 0 0,0 0 0,0 0 0,0-1 0,0 1 0,0 0 0,-1-1 0,1 0 0,0 1 0,0-1 0,-1 0 0,1 0 0,0 0 0,-1 0 0,1 0 0,-1 0 0,1 0 0,-1 0 0,1-1 0,-1 1 0,0 0 0,0-1 0,0 0 0,0 1 0,0-1 0,0 1 0,1-4 0,3-8 0,0 1 0,-2-1 0,1 0 0,2-23 0,-1 11 0,11-39-1365,-8 37-5461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5T06:58:11.407"/>
    </inkml:context>
    <inkml:brush xml:id="br0">
      <inkml:brushProperty name="width" value="0.1" units="cm"/>
      <inkml:brushProperty name="height" value="0.1" units="cm"/>
      <inkml:brushProperty name="color" value="#8BE1FF"/>
    </inkml:brush>
  </inkml:definitions>
  <inkml:trace contextRef="#ctx0" brushRef="#br0">1693 1 24575,'12'0'0,"-1"0"0,1 1 0,0 0 0,-1 1 0,0 1 0,1 0 0,-1 0 0,0 1 0,0 0 0,-1 1 0,1 0 0,-1 1 0,0 0 0,0 1 0,-1 0 0,14 14 0,-2-1 0,-2 1 0,0 1 0,-2 1 0,0 0 0,-2 2 0,0-1 0,-2 2 0,-1 0 0,-1 0 0,-1 1 0,-1 1 0,8 43 0,-8-20 0,-2 1 0,-2 0 0,-3 0 0,-2 1 0,-2-1 0,-10 55 0,6-71 0,-2 0 0,-2-1 0,-1 0 0,-2-1 0,-1 0 0,-2-1 0,-1 0 0,-2-2 0,-1 0 0,-1-1 0,-1-1 0,-2-2 0,-28 27 0,7-14 0,-2-1 0,-1-2 0,-2-3 0,-2-1 0,-1-3 0,-1-3 0,-62 23 0,-94 29 0,53-22 0,-209 107 0,319-139 0,2 2 0,0 3 0,2 1 0,2 2 0,1 2 0,1 1 0,2 3 0,-52 69 0,59-63 0,3 1 0,1 2 0,3 0 0,2 2 0,2 0 0,2 1 0,2 1 0,3 0 0,2 1 0,2 0 0,3 1 0,2 0 0,7 96 0,-1-121 0,2-1 0,2 0 0,0 0 0,2-1 0,1 0 0,1 0 0,1-1 0,1 0 0,2-1 0,0-1 0,2-1 0,33 39 0,17 5 0,2-3 0,119 85 0,-81-66 0,-100-78-55,161 135-1255,-134-107-5516</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5T06:58:12.185"/>
    </inkml:context>
    <inkml:brush xml:id="br0">
      <inkml:brushProperty name="width" value="0.1" units="cm"/>
      <inkml:brushProperty name="height" value="0.1" units="cm"/>
      <inkml:brushProperty name="color" value="#8BE1FF"/>
    </inkml:brush>
  </inkml:definitions>
  <inkml:trace contextRef="#ctx0" brushRef="#br0">293 1 24575,'2'8'0,"0"0"0,1 0 0,0 0 0,0-1 0,1 1 0,0-1 0,1 0 0,-1 0 0,1 0 0,8 8 0,-3-2 0,82 107 0,-91-119 0,0 0 0,-1 0 0,1 0 0,0 0 0,-1 0 0,1 0 0,-1 1 0,1-1 0,-1 0 0,0 0 0,1 0 0,-1 0 0,0 1 0,0-1 0,0 0 0,0 0 0,0 1 0,0-1 0,0 0 0,0 0 0,0 0 0,-1 1 0,1-1 0,-1 2 0,0-2 0,-1 1 0,1-1 0,0 0 0,-1 0 0,1 0 0,-1 0 0,1 0 0,-1 0 0,1 0 0,-1 0 0,0-1 0,1 1 0,-1-1 0,0 1 0,-2-1 0,-11 2 0,0 0 0,-1-2 0,-20-1 0,20 0 0,-269-3-1365,248 3-5461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5T07:19:18.202"/>
    </inkml:context>
    <inkml:brush xml:id="br0">
      <inkml:brushProperty name="width" value="0.1" units="cm"/>
      <inkml:brushProperty name="height" value="0.1" units="cm"/>
      <inkml:brushProperty name="color" value="#8BE1FF"/>
    </inkml:brush>
  </inkml:definitions>
  <inkml:trace contextRef="#ctx0" brushRef="#br0">0 888 24575,'0'1'0,"1"-1"0,-1 1 0,0 0 0,1 0 0,-1-1 0,1 1 0,-1 0 0,1-1 0,-1 1 0,1-1 0,0 1 0,-1-1 0,1 1 0,0-1 0,-1 1 0,1-1 0,0 1 0,-1-1 0,1 0 0,0 0 0,0 1 0,-1-1 0,1 0 0,1 0 0,26 6 0,-24-6 0,51 6 0,0-2 0,0-3 0,86-9 0,162-38 0,470-125 0,-223-13 0,-289 89 0,-14 3 0,80-26 0,125-13 0,-346 107 0,1 4 0,145-7 0,373 27 0,-607 0 0,1 1 0,-1 1 0,1 1 0,-1 0 0,34 12 0,-46-13 0,0 1 0,0 1 0,0-1 0,0 1 0,-1 0 0,0 0 0,0 0 0,0 1 0,0 0 0,-1 0 0,1 0 0,-1 1 0,-1-1 0,1 1 0,-1 0 0,0 0 0,0 0 0,-1 0 0,4 11 0,1 13 0,-1 0 0,-2 0 0,0 0 0,-2 0 0,-2 1 0,0-1 0,-7 42 0,-53 212 0,8-58 0,50-217 0,1 1 0,0 0 0,0-1 0,1 1 0,0 0 0,3 15 0,-2-21 0,0 0 0,0 0 0,0-1 0,1 1 0,0-1 0,-1 1 0,1-1 0,1 0 0,-1 0 0,0 0 0,1 0 0,0 0 0,-1 0 0,1 0 0,0-1 0,1 0 0,-1 0 0,0 0 0,6 3 0,11 4 0,1-1 0,-1-1 0,1-1 0,1-1 0,40 5 0,121-1 0,-124-8 0,200 1 0,327-41 0,252-101 0,-432 50 0,472-95 0,8 66 0,344 93 0,-1137 28 0,0 5 0,153 30 0,-203-27 0,-1 2 0,-1 2 0,0 1 0,-1 2 0,-1 2 0,-1 2 0,67 47 0,-87-54-119,-5-6-36,-1 2-1,0-1 0,0 2 0,-1-1 0,0 2 1,-1-1-1,13 20 0,-12-8-6670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a:extLst>
              <a:ext uri="{FF2B5EF4-FFF2-40B4-BE49-F238E27FC236}">
                <a16:creationId xmlns:a16="http://schemas.microsoft.com/office/drawing/2014/main" id="{A894A48D-3417-BE20-3062-A366096904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9" name="Slide Image Placeholder 8">
            <a:extLst>
              <a:ext uri="{FF2B5EF4-FFF2-40B4-BE49-F238E27FC236}">
                <a16:creationId xmlns:a16="http://schemas.microsoft.com/office/drawing/2014/main" id="{AC9ED954-709D-51DC-3EA0-0E06FE1D72A5}"/>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a:extLst>
              <a:ext uri="{FF2B5EF4-FFF2-40B4-BE49-F238E27FC236}">
                <a16:creationId xmlns:a16="http://schemas.microsoft.com/office/drawing/2014/main" id="{1F57F2FB-2942-7663-E6DB-E3A976549D53}"/>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11" name="Date Placeholder 10">
            <a:extLst>
              <a:ext uri="{FF2B5EF4-FFF2-40B4-BE49-F238E27FC236}">
                <a16:creationId xmlns:a16="http://schemas.microsoft.com/office/drawing/2014/main" id="{ED31FE42-8AA6-DC9C-5EE7-8737143C1DD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58D246-FB21-4ACB-9068-6447CC7872F8}" type="datetimeFigureOut">
              <a:rPr lang="en-US" smtClean="0"/>
              <a:t>7/10/2024</a:t>
            </a:fld>
            <a:endParaRPr lang="en-US"/>
          </a:p>
        </p:txBody>
      </p:sp>
      <p:sp>
        <p:nvSpPr>
          <p:cNvPr id="12" name="Notes Placeholder 11">
            <a:extLst>
              <a:ext uri="{FF2B5EF4-FFF2-40B4-BE49-F238E27FC236}">
                <a16:creationId xmlns:a16="http://schemas.microsoft.com/office/drawing/2014/main" id="{5F659C92-43C4-05C5-9170-5CF256AF9975}"/>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a:extLst>
              <a:ext uri="{FF2B5EF4-FFF2-40B4-BE49-F238E27FC236}">
                <a16:creationId xmlns:a16="http://schemas.microsoft.com/office/drawing/2014/main" id="{74923A81-0599-8ECF-BDF0-A4898D46829C}"/>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BF3159-94EB-4F6B-8273-09F1A6B019E6}" type="slidenum">
              <a:rPr lang="en-US" smtClean="0"/>
              <a:t>‹#›</a:t>
            </a:fld>
            <a:endParaRPr lang="en-US"/>
          </a:p>
        </p:txBody>
      </p:sp>
    </p:spTree>
    <p:extLst>
      <p:ext uri="{BB962C8B-B14F-4D97-AF65-F5344CB8AC3E}">
        <p14:creationId xmlns:p14="http://schemas.microsoft.com/office/powerpoint/2010/main" val="422665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noProof="0" smtClean="0"/>
              <a:t>1</a:t>
            </a:fld>
            <a:endParaRPr lang="en-US" altLang="zh-CN" noProof="0" dirty="0"/>
          </a:p>
        </p:txBody>
      </p:sp>
    </p:spTree>
    <p:extLst>
      <p:ext uri="{BB962C8B-B14F-4D97-AF65-F5344CB8AC3E}">
        <p14:creationId xmlns:p14="http://schemas.microsoft.com/office/powerpoint/2010/main" val="3712883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smtClean="0"/>
              <a:t>10</a:t>
            </a:fld>
            <a:endParaRPr lang="en-US" altLang="zh-CN" dirty="0"/>
          </a:p>
        </p:txBody>
      </p:sp>
    </p:spTree>
    <p:extLst>
      <p:ext uri="{BB962C8B-B14F-4D97-AF65-F5344CB8AC3E}">
        <p14:creationId xmlns:p14="http://schemas.microsoft.com/office/powerpoint/2010/main" val="2085748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r>
              <a:rPr lang="ro-RO" sz="1200" b="1" kern="100" dirty="0">
                <a:effectLst/>
                <a:latin typeface="Times New Roman" panose="02020603050405020304" pitchFamily="18" charset="0"/>
                <a:ea typeface="Calibri" panose="020F0502020204030204" pitchFamily="34" charset="0"/>
              </a:rPr>
              <a:t>Terapiile curative</a:t>
            </a:r>
            <a:r>
              <a:rPr lang="ro-RO" sz="1200" kern="100" dirty="0">
                <a:effectLst/>
                <a:latin typeface="Times New Roman" panose="02020603050405020304" pitchFamily="18" charset="0"/>
                <a:ea typeface="Calibri" panose="020F0502020204030204" pitchFamily="34" charset="0"/>
              </a:rPr>
              <a:t> sunt acele tratamente, limitate în timp, care îndepărtează simptomele unei boli prin corectarea permanentă (sau semipermanentă) a afecțiunii de bază – au potențialul de a reduce incidența și prevalența multor boli. </a:t>
            </a:r>
            <a:r>
              <a:rPr lang="ro-RO" sz="1200" kern="0" dirty="0">
                <a:effectLst/>
                <a:latin typeface="Times New Roman" panose="02020603050405020304" pitchFamily="18" charset="0"/>
                <a:ea typeface="Times New Roman" panose="02020603050405020304" pitchFamily="18" charset="0"/>
              </a:rPr>
              <a:t>Spre deosebire</a:t>
            </a:r>
            <a:r>
              <a:rPr lang="en-US" sz="1200" kern="0" dirty="0">
                <a:effectLst/>
                <a:latin typeface="Times New Roman" panose="02020603050405020304" pitchFamily="18" charset="0"/>
                <a:ea typeface="Times New Roman" panose="02020603050405020304" pitchFamily="18" charset="0"/>
              </a:rPr>
              <a:t> de</a:t>
            </a:r>
            <a:r>
              <a:rPr lang="ro-RO" sz="1200" kern="0" dirty="0">
                <a:effectLst/>
                <a:latin typeface="Times New Roman" panose="02020603050405020304" pitchFamily="18" charset="0"/>
                <a:ea typeface="Times New Roman" panose="02020603050405020304" pitchFamily="18" charset="0"/>
              </a:rPr>
              <a:t> un medicament pe care un pacient trebuie să il ia pentru tot restul vieții pentru a gestiona simptomele sau progresia bolii nu este curativă.</a:t>
            </a:r>
          </a:p>
          <a:p>
            <a:pPr algn="just">
              <a:lnSpc>
                <a:spcPct val="107000"/>
              </a:lnSpc>
              <a:spcAft>
                <a:spcPts val="800"/>
              </a:spcAft>
            </a:pPr>
            <a:r>
              <a:rPr lang="ro-RO" sz="1200" b="1" kern="100" dirty="0">
                <a:effectLst/>
                <a:latin typeface="Times New Roman" panose="02020603050405020304" pitchFamily="18" charset="0"/>
                <a:ea typeface="Calibri" panose="020F0502020204030204" pitchFamily="34" charset="0"/>
              </a:rPr>
              <a:t>Scopul </a:t>
            </a:r>
            <a:r>
              <a:rPr lang="ro-RO" sz="1200" kern="100" dirty="0">
                <a:effectLst/>
                <a:latin typeface="Times New Roman" panose="02020603050405020304" pitchFamily="18" charset="0"/>
                <a:ea typeface="Calibri" panose="020F0502020204030204" pitchFamily="34" charset="0"/>
              </a:rPr>
              <a:t>îngrijirii curative este de a elimina boala și de a readuce persoana la o stare bună de sănătate și cu o calitate buna a vieții. Îngrijirea curativă poate avea multe forme diferite, inclusiv medicamente precum antibiotice sau chimioterapie, intervenții chirurgicale sau alte proceduri medicale, cum ar fi radiațiile sau dializa.</a:t>
            </a:r>
            <a:endParaRPr lang="en-US" sz="1200" kern="100" dirty="0">
              <a:effectLst/>
              <a:latin typeface="Times New Roman" panose="02020603050405020304" pitchFamily="18" charset="0"/>
              <a:ea typeface="Calibri" panose="020F0502020204030204" pitchFamily="34" charset="0"/>
            </a:endParaRPr>
          </a:p>
          <a:p>
            <a:pPr algn="just">
              <a:lnSpc>
                <a:spcPct val="107000"/>
              </a:lnSpc>
              <a:spcAft>
                <a:spcPts val="800"/>
              </a:spcAft>
            </a:pPr>
            <a:r>
              <a:rPr lang="ro-RO" sz="1200" kern="100" dirty="0">
                <a:effectLst/>
                <a:latin typeface="Times New Roman" panose="02020603050405020304" pitchFamily="18" charset="0"/>
                <a:ea typeface="Calibri" panose="020F0502020204030204" pitchFamily="34" charset="0"/>
              </a:rPr>
              <a:t>Bolile determinate de mutații genetice unice (de exemplu, anumite tipuri de can</a:t>
            </a:r>
            <a:r>
              <a:rPr lang="ro-RO" kern="100" dirty="0">
                <a:latin typeface="Times New Roman" panose="02020603050405020304" pitchFamily="18" charset="0"/>
                <a:ea typeface="Calibri" panose="020F0502020204030204" pitchFamily="34" charset="0"/>
              </a:rPr>
              <a:t>sunt printre primele tratate prin terapii curative.</a:t>
            </a:r>
            <a:endParaRPr lang="en-US" kern="100" dirty="0">
              <a:latin typeface="Times New Roman" panose="02020603050405020304" pitchFamily="18" charset="0"/>
              <a:ea typeface="Calibri" panose="020F0502020204030204" pitchFamily="34" charset="0"/>
            </a:endParaRPr>
          </a:p>
          <a:p>
            <a:pPr algn="just">
              <a:lnSpc>
                <a:spcPct val="107000"/>
              </a:lnSpc>
              <a:spcAft>
                <a:spcPts val="800"/>
              </a:spcAft>
            </a:pPr>
            <a:r>
              <a:rPr lang="ro-RO" sz="1200" kern="100" dirty="0">
                <a:effectLst/>
                <a:latin typeface="Times New Roman" panose="02020603050405020304" pitchFamily="18" charset="0"/>
                <a:ea typeface="Calibri" panose="020F0502020204030204" pitchFamily="34" charset="0"/>
              </a:rPr>
              <a:t>cer, anemia falciformă și unele boli rare)</a:t>
            </a:r>
            <a:endParaRPr lang="en-US" sz="1200" kern="1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noProof="0" smtClean="0"/>
              <a:t>11</a:t>
            </a:fld>
            <a:endParaRPr lang="en-US" altLang="zh-CN" noProof="0" dirty="0"/>
          </a:p>
        </p:txBody>
      </p:sp>
    </p:spTree>
    <p:extLst>
      <p:ext uri="{BB962C8B-B14F-4D97-AF65-F5344CB8AC3E}">
        <p14:creationId xmlns:p14="http://schemas.microsoft.com/office/powerpoint/2010/main" val="2835499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200" b="1" kern="100" dirty="0" err="1">
                <a:effectLst/>
                <a:latin typeface="Times New Roman" panose="02020603050405020304" pitchFamily="18" charset="0"/>
                <a:ea typeface="Calibri" panose="020F0502020204030204" pitchFamily="34" charset="0"/>
              </a:rPr>
              <a:t>Terapii</a:t>
            </a:r>
            <a:r>
              <a:rPr lang="en-US" sz="1200" b="1" kern="100" dirty="0">
                <a:effectLst/>
                <a:latin typeface="Times New Roman" panose="02020603050405020304" pitchFamily="18" charset="0"/>
                <a:ea typeface="Calibri" panose="020F0502020204030204" pitchFamily="34" charset="0"/>
              </a:rPr>
              <a:t> </a:t>
            </a:r>
            <a:r>
              <a:rPr lang="en-US" sz="1200" b="1" kern="100" dirty="0" err="1">
                <a:effectLst/>
                <a:latin typeface="Times New Roman" panose="02020603050405020304" pitchFamily="18" charset="0"/>
                <a:ea typeface="Calibri" panose="020F0502020204030204" pitchFamily="34" charset="0"/>
              </a:rPr>
              <a:t>celulare</a:t>
            </a:r>
            <a:r>
              <a:rPr lang="en-US" sz="1200" b="1" kern="100" dirty="0">
                <a:effectLst/>
                <a:latin typeface="Times New Roman" panose="02020603050405020304" pitchFamily="18" charset="0"/>
                <a:ea typeface="Calibri" panose="020F0502020204030204" pitchFamily="34" charset="0"/>
              </a:rPr>
              <a:t> </a:t>
            </a:r>
            <a:r>
              <a:rPr lang="en-US" sz="1200" kern="100" dirty="0" err="1">
                <a:effectLst/>
                <a:latin typeface="Times New Roman" panose="02020603050405020304" pitchFamily="18" charset="0"/>
                <a:ea typeface="Calibri" panose="020F0502020204030204" pitchFamily="34" charset="0"/>
              </a:rPr>
              <a:t>și</a:t>
            </a:r>
            <a:r>
              <a:rPr lang="en-US" sz="1200" kern="100" dirty="0">
                <a:effectLst/>
                <a:latin typeface="Times New Roman" panose="02020603050405020304" pitchFamily="18" charset="0"/>
                <a:ea typeface="Calibri" panose="020F0502020204030204" pitchFamily="34" charset="0"/>
              </a:rPr>
              <a:t> </a:t>
            </a:r>
            <a:r>
              <a:rPr lang="en-US" sz="1200" b="1" kern="100" dirty="0" err="1">
                <a:effectLst/>
                <a:latin typeface="Times New Roman" panose="02020603050405020304" pitchFamily="18" charset="0"/>
                <a:ea typeface="Calibri" panose="020F0502020204030204" pitchFamily="34" charset="0"/>
              </a:rPr>
              <a:t>genice</a:t>
            </a:r>
            <a:r>
              <a:rPr lang="en-US" sz="1200" b="1" kern="100" dirty="0">
                <a:effectLst/>
                <a:latin typeface="Times New Roman" panose="02020603050405020304" pitchFamily="18" charset="0"/>
                <a:ea typeface="Calibri" panose="020F0502020204030204" pitchFamily="34" charset="0"/>
              </a:rPr>
              <a:t> </a:t>
            </a:r>
            <a:r>
              <a:rPr lang="en-US" sz="1200" kern="100" dirty="0" err="1">
                <a:effectLst/>
                <a:latin typeface="Times New Roman" panose="02020603050405020304" pitchFamily="18" charset="0"/>
                <a:ea typeface="Calibri" panose="020F0502020204030204" pitchFamily="34" charset="0"/>
              </a:rPr>
              <a:t>oferă</a:t>
            </a:r>
            <a:r>
              <a:rPr lang="en-US" sz="1200" kern="100" dirty="0">
                <a:effectLst/>
                <a:latin typeface="Times New Roman" panose="02020603050405020304" pitchFamily="18" charset="0"/>
                <a:ea typeface="Calibri" panose="020F0502020204030204" pitchFamily="34" charset="0"/>
              </a:rPr>
              <a:t> o </a:t>
            </a:r>
            <a:r>
              <a:rPr lang="en-US" sz="1200" kern="100" dirty="0" err="1">
                <a:effectLst/>
                <a:latin typeface="Times New Roman" panose="02020603050405020304" pitchFamily="18" charset="0"/>
                <a:ea typeface="Calibri" panose="020F0502020204030204" pitchFamily="34" charset="0"/>
              </a:rPr>
              <a:t>valoare</a:t>
            </a:r>
            <a:r>
              <a:rPr lang="en-US" sz="1200" kern="100" dirty="0">
                <a:effectLst/>
                <a:latin typeface="Times New Roman" panose="02020603050405020304" pitchFamily="18" charset="0"/>
                <a:ea typeface="Calibri" panose="020F0502020204030204" pitchFamily="34" charset="0"/>
              </a:rPr>
              <a:t> </a:t>
            </a:r>
            <a:r>
              <a:rPr lang="en-US" sz="1200" kern="100" dirty="0" err="1">
                <a:effectLst/>
                <a:latin typeface="Times New Roman" panose="02020603050405020304" pitchFamily="18" charset="0"/>
                <a:ea typeface="Calibri" panose="020F0502020204030204" pitchFamily="34" charset="0"/>
              </a:rPr>
              <a:t>curativă</a:t>
            </a:r>
            <a:r>
              <a:rPr lang="en-US" sz="1200" kern="100" dirty="0">
                <a:effectLst/>
                <a:latin typeface="Times New Roman" panose="02020603050405020304" pitchFamily="18" charset="0"/>
                <a:ea typeface="Calibri" panose="020F0502020204030204" pitchFamily="34" charset="0"/>
              </a:rPr>
              <a:t> </a:t>
            </a:r>
            <a:r>
              <a:rPr lang="en-US" sz="1200" kern="100" dirty="0" err="1">
                <a:effectLst/>
                <a:latin typeface="Times New Roman" panose="02020603050405020304" pitchFamily="18" charset="0"/>
                <a:ea typeface="Calibri" panose="020F0502020204030204" pitchFamily="34" charset="0"/>
              </a:rPr>
              <a:t>fără</a:t>
            </a:r>
            <a:r>
              <a:rPr lang="en-US" sz="1200" kern="100" dirty="0">
                <a:effectLst/>
                <a:latin typeface="Times New Roman" panose="02020603050405020304" pitchFamily="18" charset="0"/>
                <a:ea typeface="Calibri" panose="020F0502020204030204" pitchFamily="34" charset="0"/>
              </a:rPr>
              <a:t> precedent </a:t>
            </a:r>
            <a:r>
              <a:rPr lang="en-US" sz="1200" kern="100" dirty="0" err="1">
                <a:effectLst/>
                <a:latin typeface="Times New Roman" panose="02020603050405020304" pitchFamily="18" charset="0"/>
                <a:ea typeface="Calibri" panose="020F0502020204030204" pitchFamily="34" charset="0"/>
              </a:rPr>
              <a:t>pentru</a:t>
            </a:r>
            <a:r>
              <a:rPr lang="en-US" sz="1200" kern="100" dirty="0">
                <a:effectLst/>
                <a:latin typeface="Times New Roman" panose="02020603050405020304" pitchFamily="18" charset="0"/>
                <a:ea typeface="Calibri" panose="020F0502020204030204" pitchFamily="34" charset="0"/>
              </a:rPr>
              <a:t> </a:t>
            </a:r>
            <a:r>
              <a:rPr lang="en-US" sz="1200" kern="100" dirty="0" err="1">
                <a:effectLst/>
                <a:latin typeface="Times New Roman" panose="02020603050405020304" pitchFamily="18" charset="0"/>
                <a:ea typeface="Calibri" panose="020F0502020204030204" pitchFamily="34" charset="0"/>
              </a:rPr>
              <a:t>pacienții</a:t>
            </a:r>
            <a:r>
              <a:rPr lang="en-US" sz="1200" kern="100" dirty="0">
                <a:effectLst/>
                <a:latin typeface="Times New Roman" panose="02020603050405020304" pitchFamily="18" charset="0"/>
                <a:ea typeface="Calibri" panose="020F0502020204030204" pitchFamily="34" charset="0"/>
              </a:rPr>
              <a:t> care se </a:t>
            </a:r>
            <a:r>
              <a:rPr lang="en-US" sz="1200" kern="100" dirty="0" err="1">
                <a:effectLst/>
                <a:latin typeface="Times New Roman" panose="02020603050405020304" pitchFamily="18" charset="0"/>
                <a:ea typeface="Calibri" panose="020F0502020204030204" pitchFamily="34" charset="0"/>
              </a:rPr>
              <a:t>confruntă</a:t>
            </a:r>
            <a:r>
              <a:rPr lang="en-US" sz="1200" kern="100" dirty="0">
                <a:effectLst/>
                <a:latin typeface="Times New Roman" panose="02020603050405020304" pitchFamily="18" charset="0"/>
                <a:ea typeface="Calibri" panose="020F0502020204030204" pitchFamily="34" charset="0"/>
              </a:rPr>
              <a:t> cu </a:t>
            </a:r>
            <a:r>
              <a:rPr lang="en-US" sz="1200" kern="100" dirty="0" err="1">
                <a:effectLst/>
                <a:latin typeface="Times New Roman" panose="02020603050405020304" pitchFamily="18" charset="0"/>
                <a:ea typeface="Calibri" panose="020F0502020204030204" pitchFamily="34" charset="0"/>
              </a:rPr>
              <a:t>opțiuni</a:t>
            </a:r>
            <a:r>
              <a:rPr lang="en-US" sz="1200" kern="100" dirty="0">
                <a:effectLst/>
                <a:latin typeface="Times New Roman" panose="02020603050405020304" pitchFamily="18" charset="0"/>
                <a:ea typeface="Calibri" panose="020F0502020204030204" pitchFamily="34" charset="0"/>
              </a:rPr>
              <a:t> </a:t>
            </a:r>
            <a:r>
              <a:rPr lang="en-US" sz="1200" kern="100" dirty="0" err="1">
                <a:effectLst/>
                <a:latin typeface="Times New Roman" panose="02020603050405020304" pitchFamily="18" charset="0"/>
                <a:ea typeface="Calibri" panose="020F0502020204030204" pitchFamily="34" charset="0"/>
              </a:rPr>
              <a:t>terapeutice</a:t>
            </a:r>
            <a:r>
              <a:rPr lang="en-US" sz="1200" kern="100" dirty="0">
                <a:effectLst/>
                <a:latin typeface="Times New Roman" panose="02020603050405020304" pitchFamily="18" charset="0"/>
                <a:ea typeface="Calibri" panose="020F0502020204030204" pitchFamily="34" charset="0"/>
              </a:rPr>
              <a:t> </a:t>
            </a:r>
            <a:r>
              <a:rPr lang="en-US" sz="1200" kern="100" dirty="0" err="1">
                <a:effectLst/>
                <a:latin typeface="Times New Roman" panose="02020603050405020304" pitchFamily="18" charset="0"/>
                <a:ea typeface="Calibri" panose="020F0502020204030204" pitchFamily="34" charset="0"/>
              </a:rPr>
              <a:t>limitate</a:t>
            </a:r>
            <a:r>
              <a:rPr lang="en-US" sz="1200" kern="100" dirty="0">
                <a:effectLst/>
                <a:latin typeface="Times New Roman" panose="02020603050405020304" pitchFamily="18" charset="0"/>
                <a:ea typeface="Calibri" panose="020F0502020204030204" pitchFamily="34" charset="0"/>
              </a:rPr>
              <a:t> </a:t>
            </a:r>
            <a:r>
              <a:rPr lang="en-US" sz="1200" kern="100" dirty="0" err="1">
                <a:effectLst/>
                <a:latin typeface="Times New Roman" panose="02020603050405020304" pitchFamily="18" charset="0"/>
                <a:ea typeface="Calibri" panose="020F0502020204030204" pitchFamily="34" charset="0"/>
              </a:rPr>
              <a:t>în</a:t>
            </a:r>
            <a:r>
              <a:rPr lang="en-US" sz="1200" kern="100" dirty="0">
                <a:effectLst/>
                <a:latin typeface="Times New Roman" panose="02020603050405020304" pitchFamily="18" charset="0"/>
                <a:ea typeface="Calibri" panose="020F0502020204030204" pitchFamily="34" charset="0"/>
              </a:rPr>
              <a:t> </a:t>
            </a:r>
            <a:r>
              <a:rPr lang="en-US" sz="1200" kern="100" dirty="0" err="1">
                <a:effectLst/>
                <a:latin typeface="Times New Roman" panose="02020603050405020304" pitchFamily="18" charset="0"/>
                <a:ea typeface="Calibri" panose="020F0502020204030204" pitchFamily="34" charset="0"/>
              </a:rPr>
              <a:t>condiții</a:t>
            </a:r>
            <a:r>
              <a:rPr lang="en-US" sz="1200" kern="100" dirty="0">
                <a:effectLst/>
                <a:latin typeface="Times New Roman" panose="02020603050405020304" pitchFamily="18" charset="0"/>
                <a:ea typeface="Calibri" panose="020F0502020204030204" pitchFamily="34" charset="0"/>
              </a:rPr>
              <a:t> </a:t>
            </a:r>
            <a:r>
              <a:rPr lang="en-US" sz="1200" kern="100" dirty="0" err="1">
                <a:effectLst/>
                <a:latin typeface="Times New Roman" panose="02020603050405020304" pitchFamily="18" charset="0"/>
                <a:ea typeface="Calibri" panose="020F0502020204030204" pitchFamily="34" charset="0"/>
              </a:rPr>
              <a:t>medicale</a:t>
            </a:r>
            <a:r>
              <a:rPr lang="en-US" sz="1200" kern="100" dirty="0">
                <a:effectLst/>
                <a:latin typeface="Times New Roman" panose="02020603050405020304" pitchFamily="18" charset="0"/>
                <a:ea typeface="Calibri" panose="020F0502020204030204" pitchFamily="34" charset="0"/>
              </a:rPr>
              <a:t> </a:t>
            </a:r>
            <a:r>
              <a:rPr lang="en-US" sz="1200" kern="100" dirty="0" err="1">
                <a:effectLst/>
                <a:latin typeface="Times New Roman" panose="02020603050405020304" pitchFamily="18" charset="0"/>
                <a:ea typeface="Calibri" panose="020F0502020204030204" pitchFamily="34" charset="0"/>
              </a:rPr>
              <a:t>specifice</a:t>
            </a:r>
            <a:r>
              <a:rPr lang="en-US" sz="1200" kern="100" dirty="0">
                <a:effectLst/>
                <a:latin typeface="Times New Roman" panose="02020603050405020304" pitchFamily="18" charset="0"/>
                <a:ea typeface="Calibri" panose="020F0502020204030204" pitchFamily="34" charset="0"/>
              </a:rPr>
              <a:t>. </a:t>
            </a:r>
          </a:p>
          <a:p>
            <a:pPr algn="just">
              <a:lnSpc>
                <a:spcPct val="107000"/>
              </a:lnSpc>
              <a:spcAft>
                <a:spcPts val="800"/>
              </a:spcAft>
            </a:pPr>
            <a:r>
              <a:rPr lang="ro-RO" sz="1200" kern="100" dirty="0">
                <a:effectLst/>
                <a:latin typeface="Times New Roman" panose="02020603050405020304" pitchFamily="18" charset="0"/>
                <a:ea typeface="Calibri" panose="020F0502020204030204" pitchFamily="34" charset="0"/>
              </a:rPr>
              <a:t>La sfârșitul anului 2019, erau initiate peste 1000 de studii clinice în întreaga lume pentru </a:t>
            </a:r>
            <a:r>
              <a:rPr lang="ro-RO" sz="1200" b="1" kern="100" dirty="0">
                <a:effectLst/>
                <a:latin typeface="Times New Roman" panose="02020603050405020304" pitchFamily="18" charset="0"/>
                <a:ea typeface="Calibri" panose="020F0502020204030204" pitchFamily="34" charset="0"/>
              </a:rPr>
              <a:t>terapii celulare </a:t>
            </a:r>
            <a:r>
              <a:rPr lang="ro-RO" sz="1200" kern="100" dirty="0">
                <a:effectLst/>
                <a:latin typeface="Times New Roman" panose="02020603050405020304" pitchFamily="18" charset="0"/>
                <a:ea typeface="Calibri" panose="020F0502020204030204" pitchFamily="34" charset="0"/>
              </a:rPr>
              <a:t>și </a:t>
            </a:r>
            <a:r>
              <a:rPr lang="ro-RO" sz="1200" b="1" kern="100" dirty="0">
                <a:effectLst/>
                <a:latin typeface="Times New Roman" panose="02020603050405020304" pitchFamily="18" charset="0"/>
                <a:ea typeface="Calibri" panose="020F0502020204030204" pitchFamily="34" charset="0"/>
              </a:rPr>
              <a:t>genice</a:t>
            </a:r>
            <a:r>
              <a:rPr lang="ro-RO" sz="1200" kern="100" dirty="0">
                <a:effectLst/>
                <a:latin typeface="Times New Roman" panose="02020603050405020304" pitchFamily="18" charset="0"/>
                <a:ea typeface="Calibri" panose="020F0502020204030204" pitchFamily="34" charset="0"/>
              </a:rPr>
              <a:t>.  Aceste studii vizează o gamă largă de boli, inclusiv cancer, tulburări musculo-scheletice și boli neurodegenerative. În prezent sunt în curs de dezvoltare un număr de 628 de terapii genetice și celulare și se prevede că până în 2030 până la 50 000 de pacienți ar putea fi tratați anual numai în Statele Unite. </a:t>
            </a:r>
            <a:endParaRPr lang="en-US" sz="1200" kern="100" dirty="0">
              <a:effectLst/>
              <a:latin typeface="Times New Roman" panose="02020603050405020304" pitchFamily="18" charset="0"/>
              <a:ea typeface="Calibri" panose="020F0502020204030204" pitchFamily="34" charset="0"/>
            </a:endParaRPr>
          </a:p>
          <a:p>
            <a:endParaRPr lang="ro-RO" dirty="0"/>
          </a:p>
        </p:txBody>
      </p:sp>
      <p:sp>
        <p:nvSpPr>
          <p:cNvPr id="4" name="Slide Number Placeholder 3"/>
          <p:cNvSpPr>
            <a:spLocks noGrp="1"/>
          </p:cNvSpPr>
          <p:nvPr>
            <p:ph type="sldNum" sz="quarter" idx="5"/>
          </p:nvPr>
        </p:nvSpPr>
        <p:spPr/>
        <p:txBody>
          <a:bodyPr/>
          <a:lstStyle/>
          <a:p>
            <a:fld id="{FDBF3159-94EB-4F6B-8273-09F1A6B019E6}" type="slidenum">
              <a:rPr lang="en-US" smtClean="0"/>
              <a:t>12</a:t>
            </a:fld>
            <a:endParaRPr lang="en-US"/>
          </a:p>
        </p:txBody>
      </p:sp>
    </p:spTree>
    <p:extLst>
      <p:ext uri="{BB962C8B-B14F-4D97-AF65-F5344CB8AC3E}">
        <p14:creationId xmlns:p14="http://schemas.microsoft.com/office/powerpoint/2010/main" val="1262379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effectLst/>
                <a:latin typeface="Times New Roman" panose="02020603050405020304" pitchFamily="18" charset="0"/>
                <a:ea typeface="Times New Roman" panose="02020603050405020304" pitchFamily="18" charset="0"/>
              </a:rPr>
              <a:t>Terapia</a:t>
            </a:r>
            <a:r>
              <a:rPr lang="en-US" sz="1200" b="1" dirty="0">
                <a:effectLst/>
                <a:latin typeface="Times New Roman" panose="02020603050405020304" pitchFamily="18" charset="0"/>
                <a:ea typeface="Times New Roman" panose="02020603050405020304" pitchFamily="18" charset="0"/>
              </a:rPr>
              <a:t> </a:t>
            </a:r>
            <a:r>
              <a:rPr lang="en-US" sz="1200" b="1" dirty="0" err="1">
                <a:effectLst/>
                <a:latin typeface="Times New Roman" panose="02020603050405020304" pitchFamily="18" charset="0"/>
                <a:ea typeface="Times New Roman" panose="02020603050405020304" pitchFamily="18" charset="0"/>
              </a:rPr>
              <a:t>celulară</a:t>
            </a:r>
            <a:r>
              <a:rPr lang="en-US" sz="1200" dirty="0">
                <a:effectLst/>
                <a:latin typeface="Times New Roman" panose="02020603050405020304" pitchFamily="18" charset="0"/>
                <a:ea typeface="Times New Roman" panose="02020603050405020304" pitchFamily="18" charset="0"/>
              </a:rPr>
              <a:t> are ca scop </a:t>
            </a:r>
            <a:r>
              <a:rPr lang="en-US" sz="1200" dirty="0" err="1">
                <a:effectLst/>
                <a:latin typeface="Times New Roman" panose="02020603050405020304" pitchFamily="18" charset="0"/>
                <a:ea typeface="Times New Roman" panose="02020603050405020304" pitchFamily="18" charset="0"/>
              </a:rPr>
              <a:t>tratarea</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bolii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prin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regenerarea</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sau</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modificarea</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anumitor</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seturi</a:t>
            </a:r>
            <a:r>
              <a:rPr lang="en-US" sz="1200" dirty="0">
                <a:effectLst/>
                <a:latin typeface="Times New Roman" panose="02020603050405020304" pitchFamily="18" charset="0"/>
                <a:ea typeface="Times New Roman" panose="02020603050405020304" pitchFamily="18" charset="0"/>
              </a:rPr>
              <a:t> de </a:t>
            </a:r>
            <a:r>
              <a:rPr lang="en-US" sz="1200" dirty="0" err="1">
                <a:effectLst/>
                <a:latin typeface="Times New Roman" panose="02020603050405020304" pitchFamily="18" charset="0"/>
                <a:ea typeface="Times New Roman" panose="02020603050405020304" pitchFamily="18" charset="0"/>
              </a:rPr>
              <a:t>celule</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sau</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folosirea</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celulelor</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pentru</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distribuția</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tratamentului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în</a:t>
            </a:r>
            <a:r>
              <a:rPr lang="en-US" sz="1200" dirty="0">
                <a:effectLst/>
                <a:latin typeface="Times New Roman" panose="02020603050405020304" pitchFamily="18" charset="0"/>
                <a:ea typeface="Times New Roman" panose="02020603050405020304" pitchFamily="18" charset="0"/>
              </a:rPr>
              <a:t> corp. </a:t>
            </a:r>
            <a:r>
              <a:rPr lang="en-US" sz="1200" dirty="0" err="1">
                <a:effectLst/>
                <a:latin typeface="Times New Roman" panose="02020603050405020304" pitchFamily="18" charset="0"/>
                <a:ea typeface="Times New Roman" panose="02020603050405020304" pitchFamily="18" charset="0"/>
              </a:rPr>
              <a:t>În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cadrul</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acestei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terapii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celulele</a:t>
            </a:r>
            <a:r>
              <a:rPr lang="en-US" sz="1200" dirty="0">
                <a:effectLst/>
                <a:latin typeface="Times New Roman" panose="02020603050405020304" pitchFamily="18" charset="0"/>
                <a:ea typeface="Times New Roman" panose="02020603050405020304" pitchFamily="18" charset="0"/>
              </a:rPr>
              <a:t> sunt cultivate </a:t>
            </a:r>
            <a:r>
              <a:rPr lang="en-US" sz="1200" dirty="0" err="1">
                <a:effectLst/>
                <a:latin typeface="Times New Roman" panose="02020603050405020304" pitchFamily="18" charset="0"/>
                <a:ea typeface="Times New Roman" panose="02020603050405020304" pitchFamily="18" charset="0"/>
              </a:rPr>
              <a:t>sau</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modificare</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în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mediu</a:t>
            </a:r>
            <a:r>
              <a:rPr lang="en-US" sz="1200" dirty="0">
                <a:effectLst/>
                <a:latin typeface="Times New Roman" panose="02020603050405020304" pitchFamily="18" charset="0"/>
                <a:ea typeface="Times New Roman" panose="02020603050405020304" pitchFamily="18" charset="0"/>
              </a:rPr>
              <a:t> de </a:t>
            </a:r>
            <a:r>
              <a:rPr lang="en-US" sz="1200" dirty="0" err="1">
                <a:effectLst/>
                <a:latin typeface="Times New Roman" panose="02020603050405020304" pitchFamily="18" charset="0"/>
                <a:ea typeface="Times New Roman" panose="02020603050405020304" pitchFamily="18" charset="0"/>
              </a:rPr>
              <a:t>laborator</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în</a:t>
            </a:r>
            <a:r>
              <a:rPr lang="en-US" sz="1200" dirty="0">
                <a:effectLst/>
                <a:latin typeface="Times New Roman" panose="02020603050405020304" pitchFamily="18" charset="0"/>
                <a:ea typeface="Times New Roman" panose="02020603050405020304" pitchFamily="18" charset="0"/>
              </a:rPr>
              <a:t> afara </a:t>
            </a:r>
            <a:r>
              <a:rPr lang="en-US" sz="1200" dirty="0" err="1">
                <a:effectLst/>
                <a:latin typeface="Times New Roman" panose="02020603050405020304" pitchFamily="18" charset="0"/>
                <a:ea typeface="Times New Roman" panose="02020603050405020304" pitchFamily="18" charset="0"/>
              </a:rPr>
              <a:t>corpului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înainte</a:t>
            </a:r>
            <a:r>
              <a:rPr lang="en-US" sz="1200" dirty="0">
                <a:effectLst/>
                <a:latin typeface="Times New Roman" panose="02020603050405020304" pitchFamily="18" charset="0"/>
                <a:ea typeface="Times New Roman" panose="02020603050405020304" pitchFamily="18" charset="0"/>
              </a:rPr>
              <a:t> de a fi injectate </a:t>
            </a:r>
            <a:r>
              <a:rPr lang="en-US" sz="1200" dirty="0" err="1">
                <a:effectLst/>
                <a:latin typeface="Times New Roman" panose="02020603050405020304" pitchFamily="18" charset="0"/>
                <a:ea typeface="Times New Roman" panose="02020603050405020304" pitchFamily="18" charset="0"/>
              </a:rPr>
              <a:t>pacientului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Celulele</a:t>
            </a:r>
            <a:r>
              <a:rPr lang="en-US" sz="1200" dirty="0">
                <a:effectLst/>
                <a:latin typeface="Times New Roman" panose="02020603050405020304" pitchFamily="18" charset="0"/>
                <a:ea typeface="Times New Roman" panose="02020603050405020304" pitchFamily="18" charset="0"/>
              </a:rPr>
              <a:t> pot </a:t>
            </a:r>
            <a:r>
              <a:rPr lang="en-US" sz="1200" dirty="0" err="1">
                <a:effectLst/>
                <a:latin typeface="Times New Roman" panose="02020603050405020304" pitchFamily="18" charset="0"/>
                <a:ea typeface="Times New Roman" panose="02020603050405020304" pitchFamily="18" charset="0"/>
              </a:rPr>
              <a:t>aparție</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pacientului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autorecoltate</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sau</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unui</a:t>
            </a:r>
            <a:r>
              <a:rPr lang="en-US" sz="1200" dirty="0">
                <a:effectLst/>
                <a:latin typeface="Times New Roman" panose="02020603050405020304" pitchFamily="18" charset="0"/>
                <a:ea typeface="Times New Roman" panose="02020603050405020304" pitchFamily="18" charset="0"/>
              </a:rPr>
              <a:t> donator (</a:t>
            </a:r>
            <a:r>
              <a:rPr lang="en-US" sz="1200" dirty="0" err="1">
                <a:effectLst/>
                <a:latin typeface="Times New Roman" panose="02020603050405020304" pitchFamily="18" charset="0"/>
                <a:ea typeface="Times New Roman" panose="02020603050405020304" pitchFamily="18" charset="0"/>
              </a:rPr>
              <a:t>celule</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alogene</a:t>
            </a:r>
            <a:r>
              <a:rPr lang="en-US" sz="1200" dirty="0">
                <a:effectLst/>
                <a:latin typeface="Times New Roman" panose="02020603050405020304" pitchFamily="18" charset="0"/>
                <a:ea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noProof="0" smtClean="0"/>
              <a:t>13</a:t>
            </a:fld>
            <a:endParaRPr lang="en-US" altLang="zh-CN" noProof="0" dirty="0"/>
          </a:p>
        </p:txBody>
      </p:sp>
    </p:spTree>
    <p:extLst>
      <p:ext uri="{BB962C8B-B14F-4D97-AF65-F5344CB8AC3E}">
        <p14:creationId xmlns:p14="http://schemas.microsoft.com/office/powerpoint/2010/main" val="2433346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1800" b="0" kern="100" dirty="0">
                <a:effectLst/>
                <a:latin typeface="Calibri" panose="020F0502020204030204" pitchFamily="34" charset="0"/>
                <a:ea typeface="Calibri" panose="020F0502020204030204" pitchFamily="34" charset="0"/>
                <a:cs typeface="Times New Roman" panose="02020603050405020304" pitchFamily="18" charset="0"/>
              </a:rPr>
              <a:t>Terapiile cu celule CAR-T disponibile în prezent sunt personalizate pentru fiecare pacient în parte.   Cea mai cunoscută forma de terapie prin transfer celular adoptiv (CAR-T) foloseste propriul sistem imunitar al pacientului pentru a distruge celulele canceroase. Aceasta constă în recoltarea și utilizarea propriilor celule imune în terapia cancerului. Două terapii care utilizează această tehnologie au fost aprobate în Statele Unite și multe altele sunt în curs de dezvoltare. Aplicațiile acestei tehnologii s-ar putea extinde dincolo de oncologie în boli autoimune.</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smtClean="0"/>
              <a:t>14</a:t>
            </a:fld>
            <a:endParaRPr lang="en-US" altLang="zh-CN" dirty="0"/>
          </a:p>
        </p:txBody>
      </p:sp>
    </p:spTree>
    <p:extLst>
      <p:ext uri="{BB962C8B-B14F-4D97-AF65-F5344CB8AC3E}">
        <p14:creationId xmlns:p14="http://schemas.microsoft.com/office/powerpoint/2010/main" val="3929487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sz="1800" b="1" dirty="0" err="1">
                <a:effectLst/>
                <a:latin typeface="Times New Roman" panose="02020603050405020304" pitchFamily="18" charset="0"/>
                <a:ea typeface="Times New Roman" panose="02020603050405020304" pitchFamily="18" charset="0"/>
              </a:rPr>
              <a:t>Celulele</a:t>
            </a:r>
            <a:r>
              <a:rPr lang="en-US" sz="1800" b="1" dirty="0">
                <a:effectLst/>
                <a:latin typeface="Times New Roman" panose="02020603050405020304" pitchFamily="18" charset="0"/>
                <a:ea typeface="Times New Roman" panose="02020603050405020304" pitchFamily="18" charset="0"/>
              </a:rPr>
              <a:t> stem</a:t>
            </a:r>
            <a:r>
              <a:rPr lang="en-US" sz="1800" dirty="0">
                <a:effectLst/>
                <a:latin typeface="Times New Roman" panose="02020603050405020304" pitchFamily="18" charset="0"/>
                <a:ea typeface="Times New Roman" panose="02020603050405020304" pitchFamily="18" charset="0"/>
              </a:rPr>
              <a:t> se </a:t>
            </a:r>
            <a:r>
              <a:rPr lang="en-US" sz="1800" dirty="0" err="1">
                <a:effectLst/>
                <a:latin typeface="Times New Roman" panose="02020603050405020304" pitchFamily="18" charset="0"/>
                <a:ea typeface="Times New Roman" panose="02020603050405020304" pitchFamily="18" charset="0"/>
              </a:rPr>
              <a:t>utilizează</a:t>
            </a:r>
            <a:r>
              <a:rPr lang="en-US" sz="1800" dirty="0">
                <a:effectLst/>
                <a:latin typeface="Times New Roman" panose="02020603050405020304" pitchFamily="18" charset="0"/>
                <a:ea typeface="Times New Roman" panose="02020603050405020304" pitchFamily="18" charset="0"/>
              </a:rPr>
              <a:t> in </a:t>
            </a:r>
            <a:r>
              <a:rPr lang="en-US" sz="1800" dirty="0" err="1">
                <a:effectLst/>
                <a:latin typeface="Times New Roman" panose="02020603050405020304" pitchFamily="18" charset="0"/>
                <a:ea typeface="Times New Roman" panose="02020603050405020304" pitchFamily="18" charset="0"/>
              </a:rPr>
              <a:t>prezent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în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tratamentul</a:t>
            </a:r>
            <a:r>
              <a:rPr lang="en-US" sz="1800" dirty="0">
                <a:effectLst/>
                <a:latin typeface="Times New Roman" panose="02020603050405020304" pitchFamily="18" charset="0"/>
                <a:ea typeface="Times New Roman" panose="02020603050405020304" pitchFamily="18" charset="0"/>
              </a:rPr>
              <a:t> a </a:t>
            </a:r>
            <a:r>
              <a:rPr lang="en-US" sz="1800" dirty="0" err="1">
                <a:effectLst/>
                <a:latin typeface="Times New Roman" panose="02020603050405020304" pitchFamily="18" charset="0"/>
                <a:ea typeface="Times New Roman" panose="02020603050405020304" pitchFamily="18" charset="0"/>
              </a:rPr>
              <a:t>mai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mult</a:t>
            </a:r>
            <a:r>
              <a:rPr lang="en-US" sz="1800" dirty="0">
                <a:effectLst/>
                <a:latin typeface="Times New Roman" panose="02020603050405020304" pitchFamily="18" charset="0"/>
                <a:ea typeface="Times New Roman" panose="02020603050405020304" pitchFamily="18" charset="0"/>
              </a:rPr>
              <a:t> de 70 de </a:t>
            </a:r>
            <a:r>
              <a:rPr lang="en-US" sz="1800" dirty="0" err="1">
                <a:effectLst/>
                <a:latin typeface="Times New Roman" panose="02020603050405020304" pitchFamily="18" charset="0"/>
                <a:ea typeface="Times New Roman" panose="02020603050405020304" pitchFamily="18" charset="0"/>
              </a:rPr>
              <a:t>afecţiuni</a:t>
            </a:r>
            <a:r>
              <a:rPr lang="en-US" sz="1800" dirty="0">
                <a:effectLst/>
                <a:latin typeface="Times New Roman" panose="02020603050405020304" pitchFamily="18" charset="0"/>
                <a:ea typeface="Times New Roman" panose="02020603050405020304" pitchFamily="18" charset="0"/>
              </a:rPr>
              <a:t> severe, acute </a:t>
            </a:r>
            <a:r>
              <a:rPr lang="en-US" sz="1800" dirty="0" err="1">
                <a:effectLst/>
                <a:latin typeface="Times New Roman" panose="02020603050405020304" pitchFamily="18" charset="0"/>
                <a:ea typeface="Times New Roman" panose="02020603050405020304" pitchFamily="18" charset="0"/>
              </a:rPr>
              <a:t>sau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cronice</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proprietatile</a:t>
            </a:r>
            <a:r>
              <a:rPr lang="en-US" sz="1800" dirty="0">
                <a:effectLst/>
                <a:latin typeface="Times New Roman" panose="02020603050405020304" pitchFamily="18" charset="0"/>
                <a:ea typeface="Times New Roman" panose="02020603050405020304" pitchFamily="18" charset="0"/>
              </a:rPr>
              <a:t> lor </a:t>
            </a:r>
            <a:r>
              <a:rPr lang="en-US" sz="1800" dirty="0" err="1">
                <a:effectLst/>
                <a:latin typeface="Times New Roman" panose="02020603050405020304" pitchFamily="18" charset="0"/>
                <a:ea typeface="Times New Roman" panose="02020603050405020304" pitchFamily="18" charset="0"/>
              </a:rPr>
              <a:t>specifice</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conferindu</a:t>
            </a:r>
            <a:r>
              <a:rPr lang="en-US" sz="1800" dirty="0">
                <a:effectLst/>
                <a:latin typeface="Times New Roman" panose="02020603050405020304" pitchFamily="18" charset="0"/>
                <a:ea typeface="Times New Roman" panose="02020603050405020304" pitchFamily="18" charset="0"/>
              </a:rPr>
              <a:t>-le un potential </a:t>
            </a:r>
            <a:r>
              <a:rPr lang="en-US" sz="1800" dirty="0" err="1">
                <a:effectLst/>
                <a:latin typeface="Times New Roman" panose="02020603050405020304" pitchFamily="18" charset="0"/>
                <a:ea typeface="Times New Roman" panose="02020603050405020304" pitchFamily="18" charset="0"/>
              </a:rPr>
              <a:t>urias</a:t>
            </a:r>
            <a:r>
              <a:rPr lang="en-US" sz="1800" dirty="0">
                <a:effectLst/>
                <a:latin typeface="Times New Roman" panose="02020603050405020304" pitchFamily="18" charset="0"/>
                <a:ea typeface="Times New Roman" panose="02020603050405020304" pitchFamily="18" charset="0"/>
              </a:rPr>
              <a:t> in </a:t>
            </a:r>
            <a:r>
              <a:rPr lang="en-US" sz="1800" dirty="0" err="1">
                <a:effectLst/>
                <a:latin typeface="Times New Roman" panose="02020603050405020304" pitchFamily="18" charset="0"/>
                <a:ea typeface="Times New Roman" panose="02020603050405020304" pitchFamily="18" charset="0"/>
              </a:rPr>
              <a:t>tratarea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bolilor</a:t>
            </a: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Transplantul</a:t>
            </a:r>
            <a:r>
              <a:rPr lang="en-US" sz="1800" b="1" dirty="0">
                <a:effectLst/>
                <a:latin typeface="Times New Roman" panose="02020603050405020304" pitchFamily="18" charset="0"/>
                <a:ea typeface="Times New Roman" panose="02020603050405020304" pitchFamily="18" charset="0"/>
              </a:rPr>
              <a:t> de </a:t>
            </a:r>
            <a:r>
              <a:rPr lang="en-US" sz="1800" b="1" dirty="0" err="1">
                <a:effectLst/>
                <a:latin typeface="Times New Roman" panose="02020603050405020304" pitchFamily="18" charset="0"/>
                <a:ea typeface="Times New Roman" panose="02020603050405020304" pitchFamily="18" charset="0"/>
              </a:rPr>
              <a:t>celule</a:t>
            </a:r>
            <a:r>
              <a:rPr lang="en-US" sz="1800" b="1" dirty="0">
                <a:effectLst/>
                <a:latin typeface="Times New Roman" panose="02020603050405020304" pitchFamily="18" charset="0"/>
                <a:ea typeface="Times New Roman" panose="02020603050405020304" pitchFamily="18" charset="0"/>
              </a:rPr>
              <a:t> stem </a:t>
            </a:r>
            <a:r>
              <a:rPr lang="en-US" sz="1800" b="1" dirty="0" err="1">
                <a:effectLst/>
                <a:latin typeface="Times New Roman" panose="02020603050405020304" pitchFamily="18" charset="0"/>
                <a:ea typeface="Times New Roman" panose="02020603050405020304" pitchFamily="18" charset="0"/>
              </a:rPr>
              <a:t>autolog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pentru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aceeasi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persoana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este</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indicat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pentru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cazurile</a:t>
            </a:r>
            <a:r>
              <a:rPr lang="en-US" sz="1800" dirty="0">
                <a:effectLst/>
                <a:latin typeface="Times New Roman" panose="02020603050405020304" pitchFamily="18" charset="0"/>
                <a:ea typeface="Times New Roman" panose="02020603050405020304" pitchFamily="18" charset="0"/>
              </a:rPr>
              <a:t> in care </a:t>
            </a:r>
            <a:r>
              <a:rPr lang="en-US" sz="1800" dirty="0" err="1">
                <a:effectLst/>
                <a:latin typeface="Times New Roman" panose="02020603050405020304" pitchFamily="18" charset="0"/>
                <a:ea typeface="Times New Roman" panose="02020603050405020304" pitchFamily="18" charset="0"/>
              </a:rPr>
              <a:t>boala</a:t>
            </a:r>
            <a:r>
              <a:rPr lang="en-US" sz="1800" dirty="0">
                <a:effectLst/>
                <a:latin typeface="Times New Roman" panose="02020603050405020304" pitchFamily="18" charset="0"/>
                <a:ea typeface="Times New Roman" panose="02020603050405020304" pitchFamily="18" charset="0"/>
              </a:rPr>
              <a:t> nu </a:t>
            </a:r>
            <a:r>
              <a:rPr lang="en-US" sz="1800" dirty="0" err="1">
                <a:effectLst/>
                <a:latin typeface="Times New Roman" panose="02020603050405020304" pitchFamily="18" charset="0"/>
                <a:ea typeface="Times New Roman" panose="02020603050405020304" pitchFamily="18" charset="0"/>
              </a:rPr>
              <a:t>este</a:t>
            </a:r>
            <a:r>
              <a:rPr lang="en-US" sz="1800" dirty="0">
                <a:effectLst/>
                <a:latin typeface="Times New Roman" panose="02020603050405020304" pitchFamily="18" charset="0"/>
                <a:ea typeface="Times New Roman" panose="02020603050405020304" pitchFamily="18" charset="0"/>
              </a:rPr>
              <a:t> de natura </a:t>
            </a:r>
            <a:r>
              <a:rPr lang="en-US" sz="1800" dirty="0" err="1">
                <a:effectLst/>
                <a:latin typeface="Times New Roman" panose="02020603050405020304" pitchFamily="18" charset="0"/>
                <a:ea typeface="Times New Roman" panose="02020603050405020304" pitchFamily="18" charset="0"/>
              </a:rPr>
              <a:t>genetica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ereditara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iar</a:t>
            </a: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transplantul</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alogen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pentru</a:t>
            </a:r>
            <a:r>
              <a:rPr lang="en-US" sz="1800" dirty="0">
                <a:effectLst/>
                <a:latin typeface="Times New Roman" panose="02020603050405020304" pitchFamily="18" charset="0"/>
                <a:ea typeface="Times New Roman" panose="02020603050405020304" pitchFamily="18" charset="0"/>
              </a:rPr>
              <a:t> o </a:t>
            </a:r>
            <a:r>
              <a:rPr lang="en-US" sz="1800" dirty="0" err="1">
                <a:effectLst/>
                <a:latin typeface="Times New Roman" panose="02020603050405020304" pitchFamily="18" charset="0"/>
                <a:ea typeface="Times New Roman" panose="02020603050405020304" pitchFamily="18" charset="0"/>
              </a:rPr>
              <a:t>persoana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diferita</a:t>
            </a:r>
            <a:r>
              <a:rPr lang="en-US" sz="1800" dirty="0">
                <a:effectLst/>
                <a:latin typeface="Times New Roman" panose="02020603050405020304" pitchFamily="18" charset="0"/>
                <a:ea typeface="Times New Roman" panose="02020603050405020304" pitchFamily="18" charset="0"/>
              </a:rPr>
              <a:t> fata de </a:t>
            </a:r>
            <a:r>
              <a:rPr lang="en-US" sz="1800" dirty="0" err="1">
                <a:effectLst/>
                <a:latin typeface="Times New Roman" panose="02020603050405020304" pitchFamily="18" charset="0"/>
                <a:ea typeface="Times New Roman" panose="02020603050405020304" pitchFamily="18" charset="0"/>
              </a:rPr>
              <a:t>cea</a:t>
            </a:r>
            <a:r>
              <a:rPr lang="en-US" sz="1800" dirty="0">
                <a:effectLst/>
                <a:latin typeface="Times New Roman" panose="02020603050405020304" pitchFamily="18" charset="0"/>
                <a:ea typeface="Times New Roman" panose="02020603050405020304" pitchFamily="18" charset="0"/>
              </a:rPr>
              <a:t> de la care s-a </a:t>
            </a:r>
            <a:r>
              <a:rPr lang="en-US" sz="1800" dirty="0" err="1">
                <a:effectLst/>
                <a:latin typeface="Times New Roman" panose="02020603050405020304" pitchFamily="18" charset="0"/>
                <a:ea typeface="Times New Roman" panose="02020603050405020304" pitchFamily="18" charset="0"/>
              </a:rPr>
              <a:t>facut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prelevarea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este</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indicat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atat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pentru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bolile</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mostenite</a:t>
            </a:r>
            <a:r>
              <a:rPr lang="en-US" sz="1800" dirty="0">
                <a:effectLst/>
                <a:latin typeface="Times New Roman" panose="02020603050405020304" pitchFamily="18" charset="0"/>
                <a:ea typeface="Times New Roman" panose="02020603050405020304" pitchFamily="18" charset="0"/>
              </a:rPr>
              <a:t> cat </a:t>
            </a:r>
            <a:r>
              <a:rPr lang="en-US" sz="1800" dirty="0" err="1">
                <a:effectLst/>
                <a:latin typeface="Times New Roman" panose="02020603050405020304" pitchFamily="18" charset="0"/>
                <a:ea typeface="Times New Roman" panose="02020603050405020304" pitchFamily="18" charset="0"/>
              </a:rPr>
              <a:t>si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pentru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celelalte</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tipuri</a:t>
            </a:r>
            <a:r>
              <a:rPr lang="en-US" sz="1800" dirty="0">
                <a:effectLst/>
                <a:latin typeface="Times New Roman" panose="02020603050405020304" pitchFamily="18" charset="0"/>
                <a:ea typeface="Times New Roman" panose="02020603050405020304" pitchFamily="18" charset="0"/>
              </a:rPr>
              <a:t> de </a:t>
            </a:r>
            <a:r>
              <a:rPr lang="en-US" sz="1800" dirty="0" err="1">
                <a:effectLst/>
                <a:latin typeface="Times New Roman" panose="02020603050405020304" pitchFamily="18" charset="0"/>
                <a:ea typeface="Times New Roman" panose="02020603050405020304" pitchFamily="18" charset="0"/>
              </a:rPr>
              <a:t>boli</a:t>
            </a:r>
            <a:r>
              <a:rPr lang="en-US" sz="1800" dirty="0">
                <a:effectLst/>
                <a:latin typeface="Times New Roman" panose="02020603050405020304" pitchFamily="18" charset="0"/>
                <a:ea typeface="Times New Roman" panose="02020603050405020304" pitchFamily="18" charset="0"/>
              </a:rPr>
              <a:t>.</a:t>
            </a:r>
            <a:r>
              <a:rPr lang="ro-RO" sz="1800" dirty="0">
                <a:effectLst/>
                <a:latin typeface="Times New Roman" panose="02020603050405020304" pitchFamily="18" charset="0"/>
                <a:ea typeface="Times New Roman" panose="02020603050405020304" pitchFamily="18" charset="0"/>
              </a:rPr>
              <a:t> </a:t>
            </a:r>
          </a:p>
          <a:p>
            <a:r>
              <a:rPr lang="en-US" sz="1800" dirty="0">
                <a:effectLst/>
                <a:latin typeface="Times New Roman" panose="02020603050405020304" pitchFamily="18" charset="0"/>
                <a:ea typeface="Times New Roman" panose="02020603050405020304" pitchFamily="18" charset="0"/>
              </a:rPr>
              <a:t>In </a:t>
            </a:r>
            <a:r>
              <a:rPr lang="en-US" sz="1800" dirty="0" err="1">
                <a:effectLst/>
                <a:latin typeface="Times New Roman" panose="02020603050405020304" pitchFamily="18" charset="0"/>
                <a:ea typeface="Times New Roman" panose="02020603050405020304" pitchFamily="18" charset="0"/>
              </a:rPr>
              <a:t>prezent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exista</a:t>
            </a:r>
            <a:r>
              <a:rPr lang="en-US" sz="1800" dirty="0">
                <a:effectLst/>
                <a:latin typeface="Times New Roman" panose="02020603050405020304" pitchFamily="18" charset="0"/>
                <a:ea typeface="Times New Roman" panose="02020603050405020304" pitchFamily="18" charset="0"/>
              </a:rPr>
              <a:t> in </a:t>
            </a:r>
            <a:r>
              <a:rPr lang="en-US" sz="1800" dirty="0" err="1">
                <a:effectLst/>
                <a:latin typeface="Times New Roman" panose="02020603050405020304" pitchFamily="18" charset="0"/>
                <a:ea typeface="Times New Roman" panose="02020603050405020304" pitchFamily="18" charset="0"/>
              </a:rPr>
              <a:t>lume</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peste</a:t>
            </a:r>
            <a:r>
              <a:rPr lang="en-US" sz="1800" dirty="0">
                <a:effectLst/>
                <a:latin typeface="Times New Roman" panose="02020603050405020304" pitchFamily="18" charset="0"/>
                <a:ea typeface="Times New Roman" panose="02020603050405020304" pitchFamily="18" charset="0"/>
              </a:rPr>
              <a:t> 600.000 de </a:t>
            </a:r>
            <a:r>
              <a:rPr lang="en-US" sz="1800" dirty="0" err="1">
                <a:effectLst/>
                <a:latin typeface="Times New Roman" panose="02020603050405020304" pitchFamily="18" charset="0"/>
                <a:ea typeface="Times New Roman" panose="02020603050405020304" pitchFamily="18" charset="0"/>
              </a:rPr>
              <a:t>unitati</a:t>
            </a:r>
            <a:r>
              <a:rPr lang="en-US" sz="1800" dirty="0">
                <a:effectLst/>
                <a:latin typeface="Times New Roman" panose="02020603050405020304" pitchFamily="18" charset="0"/>
                <a:ea typeface="Times New Roman" panose="02020603050405020304" pitchFamily="18" charset="0"/>
              </a:rPr>
              <a:t> de </a:t>
            </a:r>
            <a:r>
              <a:rPr lang="en-US" sz="1800" dirty="0" err="1">
                <a:effectLst/>
                <a:latin typeface="Times New Roman" panose="02020603050405020304" pitchFamily="18" charset="0"/>
                <a:ea typeface="Times New Roman" panose="02020603050405020304" pitchFamily="18" charset="0"/>
              </a:rPr>
              <a:t>celule</a:t>
            </a:r>
            <a:r>
              <a:rPr lang="en-US" sz="1800" dirty="0">
                <a:effectLst/>
                <a:latin typeface="Times New Roman" panose="02020603050405020304" pitchFamily="18" charset="0"/>
                <a:ea typeface="Times New Roman" panose="02020603050405020304" pitchFamily="18" charset="0"/>
              </a:rPr>
              <a:t> stem </a:t>
            </a:r>
            <a:r>
              <a:rPr lang="en-US" sz="1800" dirty="0" err="1">
                <a:effectLst/>
                <a:latin typeface="Times New Roman" panose="02020603050405020304" pitchFamily="18" charset="0"/>
                <a:ea typeface="Times New Roman" panose="02020603050405020304" pitchFamily="18" charset="0"/>
              </a:rPr>
              <a:t>stocate</a:t>
            </a:r>
            <a:r>
              <a:rPr lang="en-US" sz="1800" dirty="0">
                <a:effectLst/>
                <a:latin typeface="Times New Roman" panose="02020603050405020304" pitchFamily="18" charset="0"/>
                <a:ea typeface="Times New Roman" panose="02020603050405020304" pitchFamily="18" charset="0"/>
              </a:rPr>
              <a:t> din </a:t>
            </a:r>
            <a:r>
              <a:rPr lang="en-US" sz="1800" dirty="0" err="1">
                <a:effectLst/>
                <a:latin typeface="Times New Roman" panose="02020603050405020304" pitchFamily="18" charset="0"/>
                <a:ea typeface="Times New Roman" panose="02020603050405020304" pitchFamily="18" charset="0"/>
              </a:rPr>
              <a:t>sangele</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cordonului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ombilical</a:t>
            </a:r>
            <a:r>
              <a:rPr lang="en-US" sz="1800" dirty="0">
                <a:effectLst/>
                <a:latin typeface="Times New Roman" panose="02020603050405020304" pitchFamily="18" charset="0"/>
                <a:ea typeface="Times New Roman" panose="02020603050405020304" pitchFamily="18" charset="0"/>
              </a:rPr>
              <a:t>.</a:t>
            </a:r>
          </a:p>
          <a:p>
            <a:r>
              <a:rPr lang="en-US" sz="1800" dirty="0" err="1">
                <a:effectLst/>
                <a:latin typeface="Times New Roman" panose="02020603050405020304" pitchFamily="18" charset="0"/>
                <a:ea typeface="Times New Roman" panose="02020603050405020304" pitchFamily="18" charset="0"/>
              </a:rPr>
              <a:t>Dintre</a:t>
            </a: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bolile</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tratabile</a:t>
            </a:r>
            <a:r>
              <a:rPr lang="en-US" sz="1800" dirty="0">
                <a:effectLst/>
                <a:latin typeface="Times New Roman" panose="02020603050405020304" pitchFamily="18" charset="0"/>
                <a:ea typeface="Times New Roman" panose="02020603050405020304" pitchFamily="18" charset="0"/>
              </a:rPr>
              <a:t> cu </a:t>
            </a:r>
            <a:r>
              <a:rPr lang="en-US" sz="1800" dirty="0" err="1">
                <a:effectLst/>
                <a:latin typeface="Times New Roman" panose="02020603050405020304" pitchFamily="18" charset="0"/>
                <a:ea typeface="Times New Roman" panose="02020603050405020304" pitchFamily="18" charset="0"/>
              </a:rPr>
              <a:t>celule</a:t>
            </a:r>
            <a:r>
              <a:rPr lang="en-US" sz="1800" dirty="0">
                <a:effectLst/>
                <a:latin typeface="Times New Roman" panose="02020603050405020304" pitchFamily="18" charset="0"/>
                <a:ea typeface="Times New Roman" panose="02020603050405020304" pitchFamily="18" charset="0"/>
              </a:rPr>
              <a:t> stem fac </a:t>
            </a:r>
            <a:r>
              <a:rPr lang="en-US" sz="1800" dirty="0" err="1">
                <a:effectLst/>
                <a:latin typeface="Times New Roman" panose="02020603050405020304" pitchFamily="18" charset="0"/>
                <a:ea typeface="Times New Roman" panose="02020603050405020304" pitchFamily="18" charset="0"/>
              </a:rPr>
              <a:t>parte</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urmatoarele</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categorii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leucemii</a:t>
            </a:r>
            <a:r>
              <a:rPr lang="en-US" sz="1800" dirty="0">
                <a:effectLst/>
                <a:latin typeface="Times New Roman" panose="02020603050405020304" pitchFamily="18" charset="0"/>
                <a:ea typeface="Times New Roman" panose="02020603050405020304" pitchFamily="18" charset="0"/>
              </a:rPr>
              <a:t> acute </a:t>
            </a:r>
            <a:r>
              <a:rPr lang="en-US" sz="1800" dirty="0" err="1">
                <a:effectLst/>
                <a:latin typeface="Times New Roman" panose="02020603050405020304" pitchFamily="18" charset="0"/>
                <a:ea typeface="Times New Roman" panose="02020603050405020304" pitchFamily="18" charset="0"/>
              </a:rPr>
              <a:t>si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cronice</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sindroame</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mielodisplazice</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limfoame</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hemoglobinopatii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anemii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anomalii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plachetare</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ereditare</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boli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mieloproliferative</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boli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congenitale</a:t>
            </a:r>
            <a:r>
              <a:rPr lang="en-US" sz="1800" dirty="0">
                <a:effectLst/>
                <a:latin typeface="Times New Roman" panose="02020603050405020304" pitchFamily="18" charset="0"/>
                <a:ea typeface="Times New Roman" panose="02020603050405020304" pitchFamily="18" charset="0"/>
              </a:rPr>
              <a:t> ale </a:t>
            </a:r>
            <a:r>
              <a:rPr lang="en-US" sz="1800" dirty="0" err="1">
                <a:effectLst/>
                <a:latin typeface="Times New Roman" panose="02020603050405020304" pitchFamily="18" charset="0"/>
                <a:ea typeface="Times New Roman" panose="02020603050405020304" pitchFamily="18" charset="0"/>
              </a:rPr>
              <a:t>sistemului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imun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boli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fagocitare</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boli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congenitale</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metabolice</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etc</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smtClean="0"/>
              <a:t>15</a:t>
            </a:fld>
            <a:endParaRPr lang="en-US" altLang="zh-CN" dirty="0"/>
          </a:p>
        </p:txBody>
      </p:sp>
    </p:spTree>
    <p:extLst>
      <p:ext uri="{BB962C8B-B14F-4D97-AF65-F5344CB8AC3E}">
        <p14:creationId xmlns:p14="http://schemas.microsoft.com/office/powerpoint/2010/main" val="1619012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err="1"/>
              <a:t>Terapia</a:t>
            </a:r>
            <a:r>
              <a:rPr lang="en-US" dirty="0"/>
              <a:t> </a:t>
            </a:r>
            <a:r>
              <a:rPr lang="en-US" dirty="0" err="1"/>
              <a:t>genică</a:t>
            </a:r>
            <a:r>
              <a:rPr lang="en-US" dirty="0"/>
              <a:t> are ca scop </a:t>
            </a:r>
            <a:r>
              <a:rPr lang="en-US" dirty="0" err="1"/>
              <a:t>tratarea</a:t>
            </a:r>
            <a:r>
              <a:rPr lang="en-US" dirty="0"/>
              <a:t> </a:t>
            </a:r>
            <a:r>
              <a:rPr lang="en-US" dirty="0" err="1"/>
              <a:t>bolilor</a:t>
            </a:r>
            <a:r>
              <a:rPr lang="en-US" dirty="0"/>
              <a:t> </a:t>
            </a:r>
            <a:r>
              <a:rPr lang="en-US" dirty="0" err="1"/>
              <a:t>prin</a:t>
            </a:r>
            <a:r>
              <a:rPr lang="en-US" dirty="0"/>
              <a:t> </a:t>
            </a:r>
            <a:r>
              <a:rPr lang="en-US" dirty="0" err="1"/>
              <a:t>înlocuirea</a:t>
            </a:r>
            <a:r>
              <a:rPr lang="en-US" dirty="0"/>
              <a:t>, </a:t>
            </a:r>
            <a:r>
              <a:rPr lang="en-US" dirty="0" err="1"/>
              <a:t>inactivarea</a:t>
            </a:r>
            <a:r>
              <a:rPr lang="en-US" dirty="0"/>
              <a:t> </a:t>
            </a:r>
            <a:r>
              <a:rPr lang="en-US" dirty="0" err="1"/>
              <a:t>sau</a:t>
            </a:r>
            <a:r>
              <a:rPr lang="en-US" dirty="0"/>
              <a:t> </a:t>
            </a:r>
            <a:r>
              <a:rPr lang="en-US" dirty="0" err="1"/>
              <a:t>introducerea</a:t>
            </a:r>
            <a:r>
              <a:rPr lang="en-US" dirty="0"/>
              <a:t> de gene </a:t>
            </a:r>
            <a:r>
              <a:rPr lang="en-US" dirty="0" err="1"/>
              <a:t>în</a:t>
            </a:r>
            <a:r>
              <a:rPr lang="en-US" dirty="0"/>
              <a:t> </a:t>
            </a:r>
            <a:r>
              <a:rPr lang="en-US" dirty="0" err="1"/>
              <a:t>cadrul</a:t>
            </a:r>
            <a:r>
              <a:rPr lang="en-US" dirty="0"/>
              <a:t> </a:t>
            </a:r>
            <a:r>
              <a:rPr lang="en-US" dirty="0" err="1"/>
              <a:t>celulelor</a:t>
            </a:r>
            <a:r>
              <a:rPr lang="en-US" dirty="0"/>
              <a:t> – fie direct </a:t>
            </a:r>
            <a:r>
              <a:rPr lang="en-US" dirty="0" err="1"/>
              <a:t>în</a:t>
            </a:r>
            <a:r>
              <a:rPr lang="en-US" dirty="0"/>
              <a:t> </a:t>
            </a:r>
            <a:r>
              <a:rPr lang="en-US" dirty="0" err="1"/>
              <a:t>corpul</a:t>
            </a:r>
            <a:r>
              <a:rPr lang="en-US" dirty="0"/>
              <a:t> </a:t>
            </a:r>
            <a:r>
              <a:rPr lang="en-US" dirty="0" err="1"/>
              <a:t>pacientului</a:t>
            </a:r>
            <a:r>
              <a:rPr lang="en-US" dirty="0"/>
              <a:t> (in vivo), fie </a:t>
            </a:r>
            <a:r>
              <a:rPr lang="en-US" dirty="0" err="1"/>
              <a:t>în</a:t>
            </a:r>
            <a:r>
              <a:rPr lang="en-US" dirty="0"/>
              <a:t> </a:t>
            </a:r>
            <a:r>
              <a:rPr lang="en-US" dirty="0" err="1"/>
              <a:t>mediu</a:t>
            </a:r>
            <a:r>
              <a:rPr lang="en-US" dirty="0"/>
              <a:t> de </a:t>
            </a:r>
            <a:r>
              <a:rPr lang="en-US" dirty="0" err="1"/>
              <a:t>laborator</a:t>
            </a:r>
            <a:r>
              <a:rPr lang="en-US" dirty="0"/>
              <a:t> (ex vivo). </a:t>
            </a:r>
          </a:p>
          <a:p>
            <a:r>
              <a:rPr lang="en-US" dirty="0"/>
              <a:t>Prima </a:t>
            </a:r>
            <a:r>
              <a:rPr lang="en-US" dirty="0" err="1"/>
              <a:t>terapie</a:t>
            </a:r>
            <a:r>
              <a:rPr lang="en-US" dirty="0"/>
              <a:t> </a:t>
            </a:r>
            <a:r>
              <a:rPr lang="en-US" dirty="0" err="1"/>
              <a:t>genetică</a:t>
            </a:r>
            <a:r>
              <a:rPr lang="en-US" dirty="0"/>
              <a:t> din </a:t>
            </a:r>
            <a:r>
              <a:rPr lang="en-US" dirty="0" err="1"/>
              <a:t>Statele</a:t>
            </a:r>
            <a:r>
              <a:rPr lang="en-US" dirty="0"/>
              <a:t> Unite a </a:t>
            </a:r>
            <a:r>
              <a:rPr lang="en-US" dirty="0" err="1"/>
              <a:t>fost</a:t>
            </a:r>
            <a:r>
              <a:rPr lang="en-US" dirty="0"/>
              <a:t> </a:t>
            </a:r>
            <a:r>
              <a:rPr lang="en-US" dirty="0" err="1"/>
              <a:t>aprobată</a:t>
            </a:r>
            <a:r>
              <a:rPr lang="en-US" dirty="0"/>
              <a:t> </a:t>
            </a:r>
            <a:r>
              <a:rPr lang="en-US" dirty="0" err="1"/>
              <a:t>în</a:t>
            </a:r>
            <a:r>
              <a:rPr lang="en-US" dirty="0"/>
              <a:t> 2019 </a:t>
            </a:r>
            <a:r>
              <a:rPr lang="en-US" dirty="0" err="1"/>
              <a:t>și</a:t>
            </a:r>
            <a:r>
              <a:rPr lang="en-US" dirty="0"/>
              <a:t> </a:t>
            </a:r>
            <a:r>
              <a:rPr lang="en-US" dirty="0" err="1"/>
              <a:t>multe</a:t>
            </a:r>
            <a:r>
              <a:rPr lang="en-US" dirty="0"/>
              <a:t> </a:t>
            </a:r>
            <a:r>
              <a:rPr lang="en-US" dirty="0" err="1"/>
              <a:t>altele</a:t>
            </a:r>
            <a:r>
              <a:rPr lang="en-US" dirty="0"/>
              <a:t> sunt </a:t>
            </a:r>
            <a:r>
              <a:rPr lang="en-US" dirty="0" err="1"/>
              <a:t>în</a:t>
            </a:r>
            <a:r>
              <a:rPr lang="en-US" dirty="0"/>
              <a:t> curs de </a:t>
            </a:r>
            <a:r>
              <a:rPr lang="en-US" dirty="0" err="1"/>
              <a:t>dezvoltare</a:t>
            </a:r>
            <a:r>
              <a:rPr lang="en-US" dirty="0"/>
              <a:t>. Cele </a:t>
            </a:r>
            <a:r>
              <a:rPr lang="en-US" dirty="0" err="1"/>
              <a:t>mai</a:t>
            </a:r>
            <a:r>
              <a:rPr lang="en-US" dirty="0"/>
              <a:t> </a:t>
            </a:r>
            <a:r>
              <a:rPr lang="en-US" dirty="0" err="1"/>
              <a:t>multe</a:t>
            </a:r>
            <a:r>
              <a:rPr lang="en-US" dirty="0"/>
              <a:t> </a:t>
            </a:r>
            <a:r>
              <a:rPr lang="en-US" dirty="0" err="1"/>
              <a:t>dintre</a:t>
            </a:r>
            <a:r>
              <a:rPr lang="en-US" dirty="0"/>
              <a:t> </a:t>
            </a:r>
            <a:r>
              <a:rPr lang="en-US" dirty="0" err="1"/>
              <a:t>aceste</a:t>
            </a:r>
            <a:r>
              <a:rPr lang="en-US" dirty="0"/>
              <a:t> </a:t>
            </a:r>
            <a:r>
              <a:rPr lang="en-US" dirty="0" err="1"/>
              <a:t>terapii</a:t>
            </a:r>
            <a:r>
              <a:rPr lang="en-US" dirty="0"/>
              <a:t> </a:t>
            </a:r>
            <a:r>
              <a:rPr lang="en-US" dirty="0" err="1"/>
              <a:t>vizează</a:t>
            </a:r>
            <a:r>
              <a:rPr lang="en-US" dirty="0"/>
              <a:t> </a:t>
            </a:r>
            <a:r>
              <a:rPr lang="en-US" dirty="0" err="1"/>
              <a:t>bolile</a:t>
            </a:r>
            <a:r>
              <a:rPr lang="en-US" dirty="0"/>
              <a:t> determinate de o </a:t>
            </a:r>
            <a:r>
              <a:rPr lang="en-US" dirty="0" err="1"/>
              <a:t>singură</a:t>
            </a:r>
            <a:r>
              <a:rPr lang="en-US" dirty="0"/>
              <a:t> </a:t>
            </a:r>
            <a:r>
              <a:rPr lang="en-US" dirty="0" err="1"/>
              <a:t>sau</a:t>
            </a:r>
            <a:r>
              <a:rPr lang="en-US" dirty="0"/>
              <a:t> de </a:t>
            </a:r>
            <a:r>
              <a:rPr lang="en-US" dirty="0" err="1"/>
              <a:t>câteva</a:t>
            </a:r>
            <a:r>
              <a:rPr lang="en-US" dirty="0"/>
              <a:t> </a:t>
            </a:r>
            <a:r>
              <a:rPr lang="en-US" dirty="0" err="1"/>
              <a:t>mutații</a:t>
            </a:r>
            <a:r>
              <a:rPr lang="en-US" dirty="0"/>
              <a:t> </a:t>
            </a:r>
            <a:r>
              <a:rPr lang="en-US" dirty="0" err="1"/>
              <a:t>genetice</a:t>
            </a:r>
            <a:r>
              <a:rPr lang="en-US" dirty="0"/>
              <a:t>. </a:t>
            </a:r>
            <a:r>
              <a:rPr lang="en-US" dirty="0" err="1"/>
              <a:t>Astfel</a:t>
            </a:r>
            <a:r>
              <a:rPr lang="en-US" dirty="0"/>
              <a:t> de </a:t>
            </a:r>
            <a:r>
              <a:rPr lang="en-US" dirty="0" err="1"/>
              <a:t>boli</a:t>
            </a:r>
            <a:r>
              <a:rPr lang="en-US" dirty="0"/>
              <a:t> </a:t>
            </a:r>
            <a:r>
              <a:rPr lang="en-US" dirty="0" err="1"/>
              <a:t>ar</a:t>
            </a:r>
            <a:r>
              <a:rPr lang="en-US" dirty="0"/>
              <a:t> </a:t>
            </a:r>
            <a:r>
              <a:rPr lang="en-US" dirty="0" err="1"/>
              <a:t>putea</a:t>
            </a:r>
            <a:r>
              <a:rPr lang="en-US" dirty="0"/>
              <a:t> include </a:t>
            </a:r>
            <a:r>
              <a:rPr lang="en-US" dirty="0" err="1"/>
              <a:t>fibroza</a:t>
            </a:r>
            <a:r>
              <a:rPr lang="en-US" dirty="0"/>
              <a:t> </a:t>
            </a:r>
            <a:r>
              <a:rPr lang="en-US" dirty="0" err="1"/>
              <a:t>chistică</a:t>
            </a:r>
            <a:r>
              <a:rPr lang="en-US" dirty="0"/>
              <a:t>, </a:t>
            </a:r>
            <a:r>
              <a:rPr lang="en-US" dirty="0" err="1"/>
              <a:t>boala</a:t>
            </a:r>
            <a:r>
              <a:rPr lang="en-US" dirty="0"/>
              <a:t> cu </a:t>
            </a:r>
            <a:r>
              <a:rPr lang="en-US" dirty="0" err="1"/>
              <a:t>celule</a:t>
            </a:r>
            <a:r>
              <a:rPr lang="en-US" dirty="0"/>
              <a:t> </a:t>
            </a:r>
            <a:r>
              <a:rPr lang="en-US" dirty="0" err="1"/>
              <a:t>falciforme</a:t>
            </a:r>
            <a:r>
              <a:rPr lang="en-US" dirty="0"/>
              <a:t>, </a:t>
            </a:r>
            <a:r>
              <a:rPr lang="en-US" dirty="0" err="1"/>
              <a:t>sindromul</a:t>
            </a:r>
            <a:r>
              <a:rPr lang="en-US" dirty="0"/>
              <a:t> X </a:t>
            </a:r>
            <a:r>
              <a:rPr lang="en-US" dirty="0" err="1"/>
              <a:t>fragil</a:t>
            </a:r>
            <a:r>
              <a:rPr lang="en-US" dirty="0"/>
              <a:t>, </a:t>
            </a:r>
            <a:r>
              <a:rPr lang="en-US" dirty="0" err="1"/>
              <a:t>distrofia</a:t>
            </a:r>
            <a:r>
              <a:rPr lang="en-US" dirty="0"/>
              <a:t> </a:t>
            </a:r>
            <a:r>
              <a:rPr lang="en-US" dirty="0" err="1"/>
              <a:t>musculară</a:t>
            </a:r>
            <a:r>
              <a:rPr lang="en-US" dirty="0"/>
              <a:t> </a:t>
            </a:r>
            <a:r>
              <a:rPr lang="en-US" dirty="0" err="1"/>
              <a:t>și</a:t>
            </a:r>
            <a:r>
              <a:rPr lang="en-US" dirty="0"/>
              <a:t> </a:t>
            </a:r>
            <a:r>
              <a:rPr lang="en-US" dirty="0" err="1"/>
              <a:t>boala</a:t>
            </a:r>
            <a:r>
              <a:rPr lang="en-US" dirty="0"/>
              <a:t> Huntington. </a:t>
            </a:r>
            <a:r>
              <a:rPr lang="en-US" dirty="0" err="1"/>
              <a:t>Înlocuirea</a:t>
            </a:r>
            <a:r>
              <a:rPr lang="en-US" dirty="0"/>
              <a:t> </a:t>
            </a:r>
            <a:r>
              <a:rPr lang="en-US" dirty="0" err="1"/>
              <a:t>genelor</a:t>
            </a:r>
            <a:r>
              <a:rPr lang="en-US" dirty="0"/>
              <a:t>, de </a:t>
            </a:r>
            <a:r>
              <a:rPr lang="en-US" dirty="0" err="1"/>
              <a:t>exemplu</a:t>
            </a:r>
            <a:r>
              <a:rPr lang="en-US" dirty="0"/>
              <a:t>, </a:t>
            </a:r>
            <a:r>
              <a:rPr lang="en-US" dirty="0" err="1"/>
              <a:t>ar</a:t>
            </a:r>
            <a:r>
              <a:rPr lang="en-US" dirty="0"/>
              <a:t> </a:t>
            </a:r>
            <a:r>
              <a:rPr lang="en-US" dirty="0" err="1"/>
              <a:t>putea</a:t>
            </a:r>
            <a:r>
              <a:rPr lang="en-US" dirty="0"/>
              <a:t> </a:t>
            </a:r>
            <a:r>
              <a:rPr lang="en-US" dirty="0" err="1"/>
              <a:t>înlocui</a:t>
            </a:r>
            <a:r>
              <a:rPr lang="en-US" dirty="0"/>
              <a:t> </a:t>
            </a:r>
            <a:r>
              <a:rPr lang="en-US" dirty="0" err="1"/>
              <a:t>mastectomiile</a:t>
            </a:r>
            <a:r>
              <a:rPr lang="en-US" dirty="0"/>
              <a:t> </a:t>
            </a:r>
            <a:r>
              <a:rPr lang="en-US" dirty="0" err="1"/>
              <a:t>profilactice</a:t>
            </a:r>
            <a:r>
              <a:rPr lang="en-US" dirty="0"/>
              <a:t>.</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noProof="0" smtClean="0"/>
              <a:t>16</a:t>
            </a:fld>
            <a:endParaRPr lang="en-US" altLang="zh-CN" noProof="0" dirty="0"/>
          </a:p>
        </p:txBody>
      </p:sp>
    </p:spTree>
    <p:extLst>
      <p:ext uri="{BB962C8B-B14F-4D97-AF65-F5344CB8AC3E}">
        <p14:creationId xmlns:p14="http://schemas.microsoft.com/office/powerpoint/2010/main" val="2624561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Conform </a:t>
            </a:r>
            <a:r>
              <a:rPr lang="en-US" dirty="0" err="1"/>
              <a:t>directivei</a:t>
            </a:r>
            <a:r>
              <a:rPr lang="en-US" dirty="0"/>
              <a:t> </a:t>
            </a:r>
            <a:r>
              <a:rPr kumimoji="0" lang="en-US" sz="1200" b="0" i="0" u="none" strike="noStrike" kern="1200" cap="none" spc="0" normalizeH="0" baseline="0" noProof="0" dirty="0">
                <a:ln>
                  <a:noFill/>
                </a:ln>
                <a:solidFill>
                  <a:prstClr val="black"/>
                </a:solidFill>
                <a:effectLst/>
                <a:uLnTx/>
                <a:uFillTx/>
                <a:latin typeface="等线" panose="020F0502020204030204"/>
                <a:ea typeface="+mn-ea"/>
                <a:cs typeface="+mn-cs"/>
              </a:rPr>
              <a:t>2015/C 421/03 </a:t>
            </a:r>
            <a:r>
              <a:rPr lang="en-US" dirty="0"/>
              <a:t>Official Journal of the European Union, </a:t>
            </a:r>
            <a:r>
              <a:rPr lang="ro-RO" dirty="0"/>
              <a:t>nu există o definiție de comun acord a termenului „medicament personalizat”.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F3159-94EB-4F6B-8273-09F1A6B019E6}"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 name="Footer Placeholder 4">
            <a:extLst>
              <a:ext uri="{FF2B5EF4-FFF2-40B4-BE49-F238E27FC236}">
                <a16:creationId xmlns:a16="http://schemas.microsoft.com/office/drawing/2014/main" id="{241EC868-C6F6-FB29-DC4A-EEEAC1DBDD1C}"/>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265837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o-RO" dirty="0">
                <a:solidFill>
                  <a:srgbClr val="000000"/>
                </a:solidFill>
                <a:latin typeface="Abadi" panose="020B0604020104020204" pitchFamily="34" charset="0"/>
                <a:ea typeface="Microsoft YaHei" panose="020B0503020204020204" pitchFamily="34" charset="-122"/>
                <a:cs typeface="Posterama" panose="020B0504020200020000" pitchFamily="34" charset="0"/>
              </a:rPr>
              <a:t>Tratamentul personalizat începe prin înțelegerea completă a caracteristicilor genetice, biologice, psihologice și sociale ale individului.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F3159-94EB-4F6B-8273-09F1A6B019E6}"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 name="Footer Placeholder 4">
            <a:extLst>
              <a:ext uri="{FF2B5EF4-FFF2-40B4-BE49-F238E27FC236}">
                <a16:creationId xmlns:a16="http://schemas.microsoft.com/office/drawing/2014/main" id="{DAF398C2-12E7-7917-2557-159310A1895E}"/>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706050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b="1" kern="100" dirty="0" err="1">
                <a:effectLst/>
                <a:latin typeface="Calibri" panose="020F0502020204030204" pitchFamily="34" charset="0"/>
                <a:ea typeface="Calibri" panose="020F0502020204030204" pitchFamily="34" charset="0"/>
                <a:cs typeface="Times New Roman" panose="02020603050405020304" pitchFamily="18" charset="0"/>
              </a:rPr>
              <a:t>Beneficii</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ro-RO" sz="1800" kern="100" dirty="0">
                <a:effectLst/>
                <a:latin typeface="Times New Roman" panose="02020603050405020304" pitchFamily="18" charset="0"/>
                <a:ea typeface="Calibri" panose="020F0502020204030204" pitchFamily="34" charset="0"/>
                <a:cs typeface="Times New Roman" panose="02020603050405020304" pitchFamily="18" charset="0"/>
              </a:rPr>
              <a:t>Unul dintre avantajele cheie ale medicinei personalizate este capacitatea de a oferi </a:t>
            </a:r>
            <a:r>
              <a:rPr lang="ro-RO" sz="1800" b="1" kern="100" dirty="0">
                <a:effectLst/>
                <a:latin typeface="Times New Roman" panose="02020603050405020304" pitchFamily="18" charset="0"/>
                <a:ea typeface="Calibri" panose="020F0502020204030204" pitchFamily="34" charset="0"/>
                <a:cs typeface="Times New Roman" panose="02020603050405020304" pitchFamily="18" charset="0"/>
              </a:rPr>
              <a:t>tratamente țintite</a:t>
            </a:r>
            <a:r>
              <a:rPr lang="ro-RO" sz="1800" kern="100" dirty="0">
                <a:effectLst/>
                <a:latin typeface="Times New Roman" panose="02020603050405020304" pitchFamily="18" charset="0"/>
                <a:ea typeface="Calibri" panose="020F0502020204030204" pitchFamily="34" charset="0"/>
                <a:cs typeface="Times New Roman" panose="02020603050405020304" pitchFamily="18" charset="0"/>
              </a:rPr>
              <a:t>, utilizand instrumente și tehnici avansate de diagnosticare pentru a identifica bolile într-un stadiu incipient și cu o mai mare acuratețe.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Arial" panose="020B0604020202020204" pitchFamily="34" charset="0"/>
              <a:buChar char="•"/>
              <a:tabLst>
                <a:tab pos="457200" algn="l"/>
              </a:tabLst>
            </a:pPr>
            <a:r>
              <a:rPr lang="ro-RO" sz="1800" kern="100" dirty="0">
                <a:effectLst/>
                <a:latin typeface="Times New Roman" panose="02020603050405020304" pitchFamily="18" charset="0"/>
                <a:ea typeface="Calibri" panose="020F0502020204030204" pitchFamily="34" charset="0"/>
                <a:cs typeface="Times New Roman" panose="02020603050405020304" pitchFamily="18" charset="0"/>
              </a:rPr>
              <a:t>Prin înțelegerea mecanismelor care stau la baza bolilor la nivel molecular, cercetătorii pot dezvolta medicamente care vizează selectiv factorii care cauzează boli, îmbunătățind rezultatele tratamentului.</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ro-RO" sz="1800" kern="100" dirty="0">
                <a:effectLst/>
                <a:latin typeface="Times New Roman" panose="02020603050405020304" pitchFamily="18" charset="0"/>
                <a:ea typeface="Calibri" panose="020F0502020204030204" pitchFamily="34" charset="0"/>
                <a:cs typeface="Times New Roman" panose="02020603050405020304" pitchFamily="18" charset="0"/>
              </a:rPr>
              <a:t>Medicina personalizată împuterniceste pacienții prin implicarea lor în propriile decizii de îngrijire a sănătății. Pacienții pot participa activ la planificarea tratamentului și pot face alegeri informate în ceea ce privește îngrijirea lor medicală.</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sz="1800" b="1" kern="100" dirty="0" err="1">
                <a:effectLst/>
                <a:latin typeface="Calibri" panose="020F0502020204030204" pitchFamily="34" charset="0"/>
                <a:ea typeface="Calibri" panose="020F0502020204030204" pitchFamily="34" charset="0"/>
                <a:cs typeface="Times New Roman" panose="02020603050405020304" pitchFamily="18" charset="0"/>
              </a:rPr>
              <a:t>Provocari</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ro-RO" sz="1800" kern="100" dirty="0">
                <a:effectLst/>
                <a:latin typeface="Times New Roman" panose="02020603050405020304" pitchFamily="18" charset="0"/>
                <a:ea typeface="Calibri" panose="020F0502020204030204" pitchFamily="34" charset="0"/>
                <a:cs typeface="Times New Roman" panose="02020603050405020304" pitchFamily="18" charset="0"/>
              </a:rPr>
              <a:t>Implementarea cu succes a a medicinei personalizate se bazează pe integrarea și analiza unor cantități mari de date despre pacienți, inclusiv informații genetice, clinice și despre stilul de viață. Asigurarea confidențialității și securității datelor ridică provocări semnificative.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ro-RO" sz="1800" kern="100" dirty="0">
                <a:effectLst/>
                <a:latin typeface="Times New Roman" panose="02020603050405020304" pitchFamily="18" charset="0"/>
                <a:ea typeface="Calibri" panose="020F0502020204030204" pitchFamily="34" charset="0"/>
                <a:cs typeface="Times New Roman" panose="02020603050405020304" pitchFamily="18" charset="0"/>
              </a:rPr>
              <a:t>Medicină personalizată poate fi costisitoare, în special atunci când se ia în considerare necesitatea testării genomice avansate, a analizei datelor și a opțiunilor de tratament adaptate.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ro-RO" sz="1800" kern="100" dirty="0">
                <a:effectLst/>
                <a:latin typeface="Times New Roman" panose="02020603050405020304" pitchFamily="18" charset="0"/>
                <a:ea typeface="Calibri" panose="020F0502020204030204" pitchFamily="34" charset="0"/>
                <a:cs typeface="Times New Roman" panose="02020603050405020304" pitchFamily="18" charset="0"/>
              </a:rPr>
              <a:t>Printre provocarile privind medicina personalizata amintim si considerentele legale si de etica, baza de dovezi limitata si provocari privind implementarea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F3159-94EB-4F6B-8273-09F1A6B019E6}"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 name="Footer Placeholder 4">
            <a:extLst>
              <a:ext uri="{FF2B5EF4-FFF2-40B4-BE49-F238E27FC236}">
                <a16:creationId xmlns:a16="http://schemas.microsoft.com/office/drawing/2014/main" id="{9182F214-89C6-F514-83CC-2CCECAED2DFF}"/>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276814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noProof="0" smtClean="0"/>
              <a:t>2</a:t>
            </a:fld>
            <a:endParaRPr lang="en-US" altLang="zh-CN" noProof="0" dirty="0"/>
          </a:p>
        </p:txBody>
      </p:sp>
    </p:spTree>
    <p:extLst>
      <p:ext uri="{BB962C8B-B14F-4D97-AF65-F5344CB8AC3E}">
        <p14:creationId xmlns:p14="http://schemas.microsoft.com/office/powerpoint/2010/main" val="9996640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F3159-94EB-4F6B-8273-09F1A6B019E6}"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 name="Footer Placeholder 4">
            <a:extLst>
              <a:ext uri="{FF2B5EF4-FFF2-40B4-BE49-F238E27FC236}">
                <a16:creationId xmlns:a16="http://schemas.microsoft.com/office/drawing/2014/main" id="{F60B5B3A-6AC2-EAB9-2319-954581D75178}"/>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198328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dirty="0"/>
              <a:t>Aproximativ 36% dintre pacienți nu primesc medicația corectă. Personalizarea va evita cazurile cu medicamente inadecvate. </a:t>
            </a:r>
            <a:endParaRPr lang="en-US" dirty="0"/>
          </a:p>
          <a:p>
            <a:r>
              <a:rPr lang="en-US" b="0" i="0" dirty="0" err="1">
                <a:solidFill>
                  <a:srgbClr val="202124"/>
                </a:solidFill>
                <a:effectLst/>
                <a:highlight>
                  <a:srgbClr val="FFFFFF"/>
                </a:highlight>
                <a:latin typeface="Google Sans"/>
              </a:rPr>
              <a:t>Sistem</a:t>
            </a:r>
            <a:r>
              <a:rPr lang="en-US" b="0" i="0" dirty="0">
                <a:solidFill>
                  <a:srgbClr val="202124"/>
                </a:solidFill>
                <a:effectLst/>
                <a:highlight>
                  <a:srgbClr val="FFFFFF"/>
                </a:highlight>
                <a:latin typeface="Google Sans"/>
              </a:rPr>
              <a:t> informatic medical (Electronic health record)</a:t>
            </a:r>
          </a:p>
          <a:p>
            <a:r>
              <a:rPr lang="ro-RO" dirty="0"/>
              <a:t>EHR-urile sunt înregistrări în timp real, centrate pe pacient, care fac informațiile disponibile instantaneu și în siguranță pentru utilizatorii autorizați.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F3159-94EB-4F6B-8273-09F1A6B019E6}"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 name="Footer Placeholder 4">
            <a:extLst>
              <a:ext uri="{FF2B5EF4-FFF2-40B4-BE49-F238E27FC236}">
                <a16:creationId xmlns:a16="http://schemas.microsoft.com/office/drawing/2014/main" id="{7ECF94E0-C561-87FB-5272-182070D48E05}"/>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2689089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ro-RO" altLang="en-US" sz="1800" b="0" i="0" u="none" strike="noStrike" kern="1200" cap="none" spc="0" normalizeH="0" baseline="0" noProof="0" dirty="0">
                <a:ln>
                  <a:noFill/>
                </a:ln>
                <a:solidFill>
                  <a:srgbClr val="000000"/>
                </a:solidFill>
                <a:effectLst/>
                <a:uLnTx/>
                <a:uFillTx/>
                <a:latin typeface="Abadi (body)"/>
                <a:ea typeface="+mn-ea"/>
                <a:cs typeface="+mn-cs"/>
              </a:rPr>
              <a:t>La nivel global, bolile cardiovasculare</a:t>
            </a:r>
            <a:r>
              <a:rPr kumimoji="0" lang="en-US" altLang="en-US" sz="1800" b="0" i="0" u="none" strike="noStrike" kern="1200" cap="none" spc="0" normalizeH="0" baseline="0" noProof="0" dirty="0">
                <a:ln>
                  <a:noFill/>
                </a:ln>
                <a:solidFill>
                  <a:srgbClr val="000000"/>
                </a:solidFill>
                <a:effectLst/>
                <a:uLnTx/>
                <a:uFillTx/>
                <a:latin typeface="Abadi (body)"/>
                <a:ea typeface="+mn-ea"/>
                <a:cs typeface="+mn-cs"/>
              </a:rPr>
              <a:t> </a:t>
            </a:r>
            <a:r>
              <a:rPr kumimoji="0" lang="ro-RO" altLang="en-US" sz="1800" b="0" i="0" u="none" strike="noStrike" kern="1200" cap="none" spc="0" normalizeH="0" baseline="0" noProof="0" dirty="0">
                <a:ln>
                  <a:noFill/>
                </a:ln>
                <a:solidFill>
                  <a:srgbClr val="000000"/>
                </a:solidFill>
                <a:effectLst/>
                <a:uLnTx/>
                <a:uFillTx/>
                <a:latin typeface="Abadi (body)"/>
                <a:ea typeface="+mn-ea"/>
                <a:cs typeface="+mn-cs"/>
              </a:rPr>
              <a:t>reprezintă aproximativ 50% din decesele cauzate de boli</a:t>
            </a:r>
            <a:r>
              <a:rPr kumimoji="0" lang="en-US" altLang="en-US" sz="1800" b="0" i="0" u="none" strike="noStrike" kern="1200" cap="none" spc="0" normalizeH="0" baseline="0" noProof="0" dirty="0">
                <a:ln>
                  <a:noFill/>
                </a:ln>
                <a:solidFill>
                  <a:srgbClr val="000000"/>
                </a:solidFill>
                <a:effectLst/>
                <a:uLnTx/>
                <a:uFillTx/>
                <a:latin typeface="Abadi (body)"/>
                <a:ea typeface="+mn-ea"/>
                <a:cs typeface="+mn-cs"/>
              </a:rPr>
              <a:t>le</a:t>
            </a:r>
            <a:r>
              <a:rPr kumimoji="0" lang="ro-RO" altLang="en-US" sz="1800" b="0" i="0" u="none" strike="noStrike" kern="1200" cap="none" spc="0" normalizeH="0" baseline="0" noProof="0" dirty="0">
                <a:ln>
                  <a:noFill/>
                </a:ln>
                <a:solidFill>
                  <a:srgbClr val="000000"/>
                </a:solidFill>
                <a:effectLst/>
                <a:uLnTx/>
                <a:uFillTx/>
                <a:latin typeface="Abadi (body)"/>
                <a:ea typeface="+mn-ea"/>
                <a:cs typeface="+mn-cs"/>
              </a:rPr>
              <a:t> netransmisibile</a:t>
            </a:r>
            <a:r>
              <a:rPr kumimoji="0" lang="en-US" altLang="en-US" sz="1800" b="0" i="0" u="none" strike="noStrike" kern="1200" cap="none" spc="0" normalizeH="0" baseline="0" noProof="0" dirty="0">
                <a:ln>
                  <a:noFill/>
                </a:ln>
                <a:solidFill>
                  <a:srgbClr val="000000"/>
                </a:solidFill>
                <a:effectLst/>
                <a:uLnTx/>
                <a:uFillTx/>
                <a:latin typeface="Abadi (body)"/>
                <a:ea typeface="+mn-ea"/>
                <a:cs typeface="+mn-cs"/>
              </a:rPr>
              <a:t>. </a:t>
            </a:r>
            <a:r>
              <a:rPr kumimoji="0" lang="ro-RO" altLang="en-US" sz="1800" b="0" i="0" u="none" strike="noStrike" kern="1200" cap="none" spc="0" normalizeH="0" baseline="0" noProof="0" dirty="0">
                <a:ln>
                  <a:noFill/>
                </a:ln>
                <a:solidFill>
                  <a:srgbClr val="000000"/>
                </a:solidFill>
                <a:effectLst/>
                <a:uLnTx/>
                <a:uFillTx/>
                <a:latin typeface="Abadi (body)"/>
                <a:ea typeface="+mn-ea"/>
                <a:cs typeface="+mn-cs"/>
              </a:rPr>
              <a:t>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ro-RO" altLang="en-US" sz="1800" b="0" i="0" u="none" strike="noStrike" kern="1200" cap="none" spc="0" normalizeH="0" baseline="0" noProof="0" dirty="0">
                <a:ln>
                  <a:noFill/>
                </a:ln>
                <a:solidFill>
                  <a:srgbClr val="000000"/>
                </a:solidFill>
                <a:effectLst/>
                <a:uLnTx/>
                <a:uFillTx/>
                <a:latin typeface="Abadi (body)"/>
                <a:ea typeface="+mn-ea"/>
                <a:cs typeface="+mn-cs"/>
              </a:rPr>
              <a:t>Conceptul de medicină personalizată este extins la o perspectivă mai largă, referitor la adaptarea dinamică a tratamentelor și planurilor de îngrijire, la stilul de viață și condițiile sociale ale pacientului.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F3159-94EB-4F6B-8273-09F1A6B019E6}"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 name="Footer Placeholder 4">
            <a:extLst>
              <a:ext uri="{FF2B5EF4-FFF2-40B4-BE49-F238E27FC236}">
                <a16:creationId xmlns:a16="http://schemas.microsoft.com/office/drawing/2014/main" id="{0B4333C7-1502-7E8A-4238-EDB0B8940189}"/>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600927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just" defTabSz="711200">
              <a:lnSpc>
                <a:spcPct val="90000"/>
              </a:lnSpc>
              <a:spcBef>
                <a:spcPct val="0"/>
              </a:spcBef>
              <a:spcAft>
                <a:spcPct val="15000"/>
              </a:spcAft>
              <a:buFont typeface="Arial" panose="020B0604020202020204" pitchFamily="34" charset="0"/>
              <a:buChar char="•"/>
            </a:pPr>
            <a:r>
              <a:rPr lang="ro-RO" sz="1600" kern="1200" dirty="0">
                <a:solidFill>
                  <a:srgbClr val="000000"/>
                </a:solidFill>
                <a:latin typeface="Abadi"/>
                <a:ea typeface="+mn-ea"/>
                <a:cs typeface="+mn-cs"/>
              </a:rPr>
              <a:t>Precizia cu care este definit planul de reabilitare, permite modificări precise și în timp util ale planului pe măsură ce se realizează</a:t>
            </a:r>
            <a:endParaRPr lang="en-US" sz="1600" kern="1200" dirty="0">
              <a:solidFill>
                <a:srgbClr val="000000"/>
              </a:solidFill>
              <a:latin typeface="Abadi"/>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F3159-94EB-4F6B-8273-09F1A6B019E6}"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 name="Footer Placeholder 4">
            <a:extLst>
              <a:ext uri="{FF2B5EF4-FFF2-40B4-BE49-F238E27FC236}">
                <a16:creationId xmlns:a16="http://schemas.microsoft.com/office/drawing/2014/main" id="{817F942D-924F-7E09-AEBE-12D8CCA62005}"/>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2860293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noProof="0" smtClean="0"/>
              <a:t>25</a:t>
            </a:fld>
            <a:endParaRPr lang="en-US" altLang="zh-CN" noProof="0" dirty="0"/>
          </a:p>
        </p:txBody>
      </p:sp>
    </p:spTree>
    <p:extLst>
      <p:ext uri="{BB962C8B-B14F-4D97-AF65-F5344CB8AC3E}">
        <p14:creationId xmlns:p14="http://schemas.microsoft.com/office/powerpoint/2010/main" val="12544601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smtClean="0"/>
              <a:t>30</a:t>
            </a:fld>
            <a:endParaRPr lang="en-US" altLang="zh-CN" dirty="0"/>
          </a:p>
        </p:txBody>
      </p:sp>
    </p:spTree>
    <p:extLst>
      <p:ext uri="{BB962C8B-B14F-4D97-AF65-F5344CB8AC3E}">
        <p14:creationId xmlns:p14="http://schemas.microsoft.com/office/powerpoint/2010/main" val="38410536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noProof="0" smtClean="0"/>
              <a:t>31</a:t>
            </a:fld>
            <a:endParaRPr lang="en-US" altLang="zh-CN" noProof="0" dirty="0"/>
          </a:p>
        </p:txBody>
      </p:sp>
    </p:spTree>
    <p:extLst>
      <p:ext uri="{BB962C8B-B14F-4D97-AF65-F5344CB8AC3E}">
        <p14:creationId xmlns:p14="http://schemas.microsoft.com/office/powerpoint/2010/main" val="3100748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smtClean="0"/>
              <a:t>32</a:t>
            </a:fld>
            <a:endParaRPr lang="en-US" altLang="zh-CN" dirty="0"/>
          </a:p>
        </p:txBody>
      </p:sp>
    </p:spTree>
    <p:extLst>
      <p:ext uri="{BB962C8B-B14F-4D97-AF65-F5344CB8AC3E}">
        <p14:creationId xmlns:p14="http://schemas.microsoft.com/office/powerpoint/2010/main" val="3797995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Work Sans" pitchFamily="2" charset="0"/>
              </a:rPr>
              <a:t>Nanotehnologiile</a:t>
            </a:r>
            <a:r>
              <a:rPr lang="en-US" sz="1200" dirty="0">
                <a:latin typeface="Work Sans" pitchFamily="2" charset="0"/>
              </a:rPr>
              <a:t> au un impact </a:t>
            </a:r>
            <a:r>
              <a:rPr lang="en-US" sz="1200" dirty="0" err="1">
                <a:latin typeface="Work Sans" pitchFamily="2" charset="0"/>
              </a:rPr>
              <a:t>profund</a:t>
            </a:r>
            <a:r>
              <a:rPr lang="en-US" sz="1200" dirty="0">
                <a:latin typeface="Work Sans" pitchFamily="2" charset="0"/>
              </a:rPr>
              <a:t> </a:t>
            </a:r>
            <a:r>
              <a:rPr lang="en-US" sz="1200" dirty="0" err="1">
                <a:latin typeface="Work Sans" pitchFamily="2" charset="0"/>
              </a:rPr>
              <a:t>asupra</a:t>
            </a:r>
            <a:r>
              <a:rPr lang="en-US" sz="1200" dirty="0">
                <a:latin typeface="Work Sans" pitchFamily="2" charset="0"/>
              </a:rPr>
              <a:t> </a:t>
            </a:r>
            <a:r>
              <a:rPr lang="en-US" sz="1200" dirty="0" err="1">
                <a:latin typeface="Work Sans" pitchFamily="2" charset="0"/>
              </a:rPr>
              <a:t>industriei</a:t>
            </a:r>
            <a:r>
              <a:rPr lang="en-US" sz="1200" dirty="0">
                <a:latin typeface="Work Sans" pitchFamily="2" charset="0"/>
              </a:rPr>
              <a:t> </a:t>
            </a:r>
            <a:r>
              <a:rPr lang="en-US" sz="1200" dirty="0" err="1">
                <a:latin typeface="Work Sans" pitchFamily="2" charset="0"/>
              </a:rPr>
              <a:t>farmaceutice</a:t>
            </a:r>
            <a:r>
              <a:rPr lang="en-US" sz="1200" dirty="0">
                <a:latin typeface="Work Sans" pitchFamily="2" charset="0"/>
              </a:rPr>
              <a:t>, </a:t>
            </a:r>
            <a:r>
              <a:rPr lang="en-US" sz="1200" dirty="0" err="1">
                <a:latin typeface="Work Sans" pitchFamily="2" charset="0"/>
              </a:rPr>
              <a:t>influențând</a:t>
            </a:r>
            <a:r>
              <a:rPr lang="en-US" sz="1200" dirty="0">
                <a:latin typeface="Work Sans" pitchFamily="2" charset="0"/>
              </a:rPr>
              <a:t> </a:t>
            </a:r>
            <a:r>
              <a:rPr lang="en-US" sz="1200" dirty="0" err="1">
                <a:latin typeface="Work Sans" pitchFamily="2" charset="0"/>
              </a:rPr>
              <a:t>numeroase</a:t>
            </a:r>
            <a:r>
              <a:rPr lang="en-US" sz="1200" dirty="0">
                <a:latin typeface="Work Sans" pitchFamily="2" charset="0"/>
              </a:rPr>
              <a:t> </a:t>
            </a:r>
            <a:r>
              <a:rPr lang="en-US" sz="1200" dirty="0" err="1">
                <a:latin typeface="Work Sans" pitchFamily="2" charset="0"/>
              </a:rPr>
              <a:t>aspecte</a:t>
            </a:r>
            <a:r>
              <a:rPr lang="en-US" sz="1200" dirty="0">
                <a:latin typeface="Work Sans" pitchFamily="2" charset="0"/>
              </a:rPr>
              <a:t> ale </a:t>
            </a:r>
            <a:r>
              <a:rPr lang="en-US" sz="1200" b="1" dirty="0" err="1">
                <a:latin typeface="Work Sans" pitchFamily="2" charset="0"/>
              </a:rPr>
              <a:t>dezvoltării</a:t>
            </a:r>
            <a:r>
              <a:rPr lang="en-US" sz="1200" b="1" dirty="0">
                <a:latin typeface="Work Sans" pitchFamily="2" charset="0"/>
              </a:rPr>
              <a:t>, </a:t>
            </a:r>
            <a:r>
              <a:rPr lang="en-US" sz="1200" b="1" dirty="0" err="1">
                <a:latin typeface="Work Sans" pitchFamily="2" charset="0"/>
              </a:rPr>
              <a:t>producției</a:t>
            </a:r>
            <a:r>
              <a:rPr lang="en-US" sz="1200" b="1" dirty="0">
                <a:latin typeface="Work Sans" pitchFamily="2" charset="0"/>
              </a:rPr>
              <a:t> </a:t>
            </a:r>
            <a:r>
              <a:rPr lang="en-US" sz="1200" b="1" dirty="0" err="1">
                <a:latin typeface="Work Sans" pitchFamily="2" charset="0"/>
              </a:rPr>
              <a:t>și</a:t>
            </a:r>
            <a:r>
              <a:rPr lang="en-US" sz="1200" b="1" dirty="0">
                <a:latin typeface="Work Sans" pitchFamily="2" charset="0"/>
              </a:rPr>
              <a:t> </a:t>
            </a:r>
            <a:r>
              <a:rPr lang="en-US" sz="1200" b="1" dirty="0" err="1">
                <a:latin typeface="Work Sans" pitchFamily="2" charset="0"/>
              </a:rPr>
              <a:t>administrării</a:t>
            </a:r>
            <a:r>
              <a:rPr lang="en-US" sz="1200" b="1" dirty="0">
                <a:latin typeface="Work Sans" pitchFamily="2" charset="0"/>
              </a:rPr>
              <a:t> </a:t>
            </a:r>
            <a:r>
              <a:rPr lang="en-US" sz="1200" b="1" dirty="0" err="1">
                <a:latin typeface="Work Sans" pitchFamily="2" charset="0"/>
              </a:rPr>
              <a:t>medicamentelor</a:t>
            </a:r>
            <a:r>
              <a:rPr lang="en-US" sz="1200" dirty="0">
                <a:latin typeface="Work Sans" pitchFamily="2" charset="0"/>
              </a:rPr>
              <a:t>. </a:t>
            </a:r>
            <a:endParaRPr lang="en-US" dirty="0"/>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noProof="0" smtClean="0"/>
              <a:t>33</a:t>
            </a:fld>
            <a:endParaRPr lang="en-US" altLang="zh-CN" noProof="0" dirty="0"/>
          </a:p>
        </p:txBody>
      </p:sp>
    </p:spTree>
    <p:extLst>
      <p:ext uri="{BB962C8B-B14F-4D97-AF65-F5344CB8AC3E}">
        <p14:creationId xmlns:p14="http://schemas.microsoft.com/office/powerpoint/2010/main" val="22129203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
                <a:srgbClr val="000000"/>
              </a:buClr>
              <a:buSzPts val="1100"/>
              <a:buFont typeface="Arial"/>
              <a:buAutoNum type="arabicPeriod"/>
              <a:tabLst/>
              <a:defRPr/>
            </a:pPr>
            <a:r>
              <a:rPr lang="pt-PT" sz="1200" dirty="0"/>
              <a:t>Nanotehnologiile sunt utilizate pentru a crea biosenzori și nanodispozitive care pot detecta boli în stadii foarte timpurii și pot monitoriza răspunsul la tratament în timp real.</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Arial"/>
              <a:buAutoNum type="arabicPeriod"/>
              <a:tabLst/>
              <a:defRPr/>
            </a:pPr>
            <a:r>
              <a:rPr lang="pt-PT" sz="1200" dirty="0"/>
              <a:t>La nivel molecular, nanotehnologiile ajută în proiectarea de noi molecule și în testarea interacțiunilor acestora cu țintele biologice, accelerând procesul de descoperire a medicamentelor.</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Arial"/>
              <a:buAutoNum type="arabicPeriod"/>
              <a:tabLst/>
              <a:defRPr/>
            </a:pPr>
            <a:r>
              <a:rPr lang="pt-PT" sz="1200" dirty="0"/>
              <a:t>Nanotehnologiile permit dezvoltarea de sisteme de livrare a medicamentelor extrem de precise, care pot viza celulele bolnave fără a afecta țesuturile sănătoase. Acest lucru crește eficiența medicamentelor și reduce efectele secundare.</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Arial"/>
              <a:buAutoNum type="arabicPeriod"/>
              <a:tabLst/>
              <a:defRPr/>
            </a:pPr>
            <a:endParaRPr lang="pt-PT" sz="1200" dirty="0"/>
          </a:p>
          <a:p>
            <a:pPr marL="228600" marR="0" lvl="0" indent="-228600" algn="l" defTabSz="914400" rtl="0" eaLnBrk="1" fontAlgn="auto" latinLnBrk="0" hangingPunct="1">
              <a:lnSpc>
                <a:spcPct val="100000"/>
              </a:lnSpc>
              <a:spcBef>
                <a:spcPts val="0"/>
              </a:spcBef>
              <a:spcAft>
                <a:spcPts val="0"/>
              </a:spcAft>
              <a:buClr>
                <a:srgbClr val="000000"/>
              </a:buClr>
              <a:buSzPts val="1100"/>
              <a:buFont typeface="Arial"/>
              <a:buAutoNum type="arabicPeriod"/>
              <a:tabLst/>
              <a:defRPr/>
            </a:pPr>
            <a:endParaRPr lang="pt-PT" sz="1200" dirty="0"/>
          </a:p>
          <a:p>
            <a:pPr marL="228600" marR="0" lvl="0" indent="-228600" algn="l" defTabSz="914400" rtl="0" eaLnBrk="1" fontAlgn="auto" latinLnBrk="0" hangingPunct="1">
              <a:lnSpc>
                <a:spcPct val="100000"/>
              </a:lnSpc>
              <a:spcBef>
                <a:spcPts val="0"/>
              </a:spcBef>
              <a:spcAft>
                <a:spcPts val="0"/>
              </a:spcAft>
              <a:buClr>
                <a:srgbClr val="000000"/>
              </a:buClr>
              <a:buSzPts val="1100"/>
              <a:buFont typeface="Arial"/>
              <a:buAutoNum type="arabicPeriod"/>
              <a:tabLst/>
              <a:defRPr/>
            </a:pPr>
            <a:endParaRPr lang="pt-PT" sz="1200" dirty="0"/>
          </a:p>
          <a:p>
            <a:pPr marL="228600" marR="0" lvl="0" indent="-228600" algn="l" defTabSz="914400" rtl="0" eaLnBrk="1" fontAlgn="auto" latinLnBrk="0" hangingPunct="1">
              <a:lnSpc>
                <a:spcPct val="100000"/>
              </a:lnSpc>
              <a:spcBef>
                <a:spcPts val="0"/>
              </a:spcBef>
              <a:spcAft>
                <a:spcPts val="0"/>
              </a:spcAft>
              <a:buClr>
                <a:srgbClr val="000000"/>
              </a:buClr>
              <a:buSzPts val="1100"/>
              <a:buFont typeface="Arial"/>
              <a:buAutoNum type="arabicPeriod"/>
              <a:tabLst/>
              <a:defRPr/>
            </a:pPr>
            <a:endParaRPr lang="pt-PT" sz="1200" dirty="0"/>
          </a:p>
          <a:p>
            <a:pPr marL="0" lvl="0" indent="0" algn="l" rtl="0">
              <a:spcBef>
                <a:spcPts val="0"/>
              </a:spcBef>
              <a:spcAft>
                <a:spcPts val="0"/>
              </a:spcAft>
              <a:buNone/>
            </a:pPr>
            <a:endParaRPr lang="pt-PT" dirty="0"/>
          </a:p>
          <a:p>
            <a:endParaRPr lang="ro-RO" dirty="0"/>
          </a:p>
        </p:txBody>
      </p:sp>
      <p:sp>
        <p:nvSpPr>
          <p:cNvPr id="4" name="Slide Number Placeholder 3"/>
          <p:cNvSpPr>
            <a:spLocks noGrp="1"/>
          </p:cNvSpPr>
          <p:nvPr>
            <p:ph type="sldNum" sz="quarter" idx="5"/>
          </p:nvPr>
        </p:nvSpPr>
        <p:spPr/>
        <p:txBody>
          <a:bodyPr/>
          <a:lstStyle/>
          <a:p>
            <a:fld id="{FDBF3159-94EB-4F6B-8273-09F1A6B019E6}" type="slidenum">
              <a:rPr lang="en-US" smtClean="0"/>
              <a:t>34</a:t>
            </a:fld>
            <a:endParaRPr lang="en-US"/>
          </a:p>
        </p:txBody>
      </p:sp>
    </p:spTree>
    <p:extLst>
      <p:ext uri="{BB962C8B-B14F-4D97-AF65-F5344CB8AC3E}">
        <p14:creationId xmlns:p14="http://schemas.microsoft.com/office/powerpoint/2010/main" val="3362362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FDBF3159-94EB-4F6B-8273-09F1A6B019E6}" type="slidenum">
              <a:rPr lang="en-US" smtClean="0"/>
              <a:t>3</a:t>
            </a:fld>
            <a:endParaRPr lang="en-US"/>
          </a:p>
        </p:txBody>
      </p:sp>
    </p:spTree>
    <p:extLst>
      <p:ext uri="{BB962C8B-B14F-4D97-AF65-F5344CB8AC3E}">
        <p14:creationId xmlns:p14="http://schemas.microsoft.com/office/powerpoint/2010/main" val="2058867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ro-RO" sz="1200" dirty="0"/>
              <a:t>Nanotehnologiile permit studierea interacțiunilor la </a:t>
            </a:r>
            <a:r>
              <a:rPr lang="ro-RO" sz="1200" b="1" dirty="0"/>
              <a:t>nivel molecular </a:t>
            </a:r>
            <a:r>
              <a:rPr lang="ro-RO" sz="1200" dirty="0"/>
              <a:t>între medicamente și țintele lor biologice, ajutând la proiectarea unor molecule terapeutice mai eficiente.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t>Tehnologiile </a:t>
            </a:r>
            <a:r>
              <a:rPr lang="en-US" sz="1200" dirty="0" err="1"/>
              <a:t>nanometrice</a:t>
            </a:r>
            <a:r>
              <a:rPr lang="en-US" sz="1200" dirty="0"/>
              <a:t> pot fi utilizate </a:t>
            </a:r>
            <a:r>
              <a:rPr lang="en-US" sz="1200" b="1" dirty="0"/>
              <a:t>în</a:t>
            </a:r>
            <a:r>
              <a:rPr lang="ro-RO" sz="1200" b="1" dirty="0"/>
              <a:t> </a:t>
            </a:r>
            <a:r>
              <a:rPr lang="en-US" sz="1200" b="1" dirty="0" err="1"/>
              <a:t>procesele</a:t>
            </a:r>
            <a:r>
              <a:rPr lang="en-US" sz="1200" b="1" dirty="0"/>
              <a:t> de screening </a:t>
            </a:r>
            <a:r>
              <a:rPr lang="en-US" sz="1200" dirty="0"/>
              <a:t>de </a:t>
            </a:r>
            <a:r>
              <a:rPr lang="en-US" sz="1200" dirty="0" err="1"/>
              <a:t>înaltă</a:t>
            </a:r>
            <a:r>
              <a:rPr lang="en-US" sz="1200" dirty="0"/>
              <a:t> </a:t>
            </a:r>
            <a:r>
              <a:rPr lang="en-US" sz="1200" dirty="0" err="1"/>
              <a:t>performanță</a:t>
            </a:r>
            <a:r>
              <a:rPr lang="en-US" sz="1200" dirty="0"/>
              <a:t> pentru </a:t>
            </a:r>
            <a:r>
              <a:rPr lang="en-US" sz="1200" dirty="0" err="1"/>
              <a:t>identificarea</a:t>
            </a:r>
            <a:r>
              <a:rPr lang="en-US" sz="1200" dirty="0"/>
              <a:t> </a:t>
            </a:r>
            <a:r>
              <a:rPr lang="en-US" sz="1200" dirty="0" err="1"/>
              <a:t>rapidă</a:t>
            </a:r>
            <a:r>
              <a:rPr lang="en-US" sz="1200" dirty="0"/>
              <a:t> a </a:t>
            </a:r>
            <a:r>
              <a:rPr lang="en-US" sz="1200" dirty="0" err="1"/>
              <a:t>compușilor</a:t>
            </a:r>
            <a:r>
              <a:rPr lang="en-US" sz="1200" dirty="0"/>
              <a:t> </a:t>
            </a:r>
            <a:r>
              <a:rPr lang="en-US" sz="1200" dirty="0" err="1"/>
              <a:t>activi</a:t>
            </a:r>
            <a:r>
              <a:rPr lang="en-US" sz="1200" dirty="0"/>
              <a:t> din </a:t>
            </a:r>
            <a:r>
              <a:rPr lang="en-US" sz="1200" dirty="0" err="1"/>
              <a:t>bibliotecile</a:t>
            </a:r>
            <a:r>
              <a:rPr lang="en-US" sz="1200" dirty="0"/>
              <a:t> </a:t>
            </a:r>
            <a:r>
              <a:rPr lang="en-US" sz="1200" dirty="0" err="1"/>
              <a:t>chimice</a:t>
            </a:r>
            <a:r>
              <a:rPr lang="en-US" sz="1200" dirty="0"/>
              <a:t>.</a:t>
            </a:r>
            <a:endParaRPr lang="ro-RO" sz="120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ro-RO" sz="1200" b="1" dirty="0"/>
              <a:t>Vectori de livrare - L</a:t>
            </a:r>
            <a:r>
              <a:rPr lang="en-US" sz="1200" b="1" dirty="0" err="1"/>
              <a:t>iposomii</a:t>
            </a:r>
            <a:r>
              <a:rPr lang="en-US" sz="1200" b="1" dirty="0"/>
              <a:t>, </a:t>
            </a:r>
            <a:r>
              <a:rPr lang="en-US" sz="1200" b="1" dirty="0" err="1"/>
              <a:t>miceliile</a:t>
            </a:r>
            <a:r>
              <a:rPr lang="en-US" sz="1200" b="1" dirty="0"/>
              <a:t> </a:t>
            </a:r>
            <a:r>
              <a:rPr lang="en-US" sz="1200" b="1" dirty="0" err="1"/>
              <a:t>polimerice</a:t>
            </a:r>
            <a:r>
              <a:rPr lang="en-US" sz="1200" b="1" dirty="0"/>
              <a:t> și</a:t>
            </a:r>
            <a:r>
              <a:rPr lang="ro-RO" sz="1200" b="1" dirty="0"/>
              <a:t> </a:t>
            </a:r>
            <a:r>
              <a:rPr lang="en-US" sz="1200" b="1" dirty="0" err="1"/>
              <a:t>dendrimerii</a:t>
            </a:r>
            <a:r>
              <a:rPr lang="en-US" sz="1200" b="1" dirty="0"/>
              <a:t>, </a:t>
            </a:r>
            <a:r>
              <a:rPr lang="en-US" sz="1200" dirty="0"/>
              <a:t>sunt </a:t>
            </a:r>
            <a:r>
              <a:rPr lang="ro-RO" sz="1200" dirty="0"/>
              <a:t>sisteme </a:t>
            </a:r>
            <a:r>
              <a:rPr lang="en-US" sz="1200" dirty="0"/>
              <a:t>utilizate pentru a </a:t>
            </a:r>
            <a:r>
              <a:rPr lang="en-US" sz="1200" dirty="0" err="1"/>
              <a:t>transporta</a:t>
            </a:r>
            <a:r>
              <a:rPr lang="en-US" sz="1200" dirty="0"/>
              <a:t> </a:t>
            </a:r>
            <a:r>
              <a:rPr lang="en-US" sz="1200" dirty="0" err="1"/>
              <a:t>medicamentele</a:t>
            </a:r>
            <a:r>
              <a:rPr lang="en-US" sz="1200" dirty="0"/>
              <a:t> direct la </a:t>
            </a:r>
            <a:r>
              <a:rPr lang="en-US" sz="1200" dirty="0" err="1"/>
              <a:t>celulele</a:t>
            </a:r>
            <a:r>
              <a:rPr lang="en-US" sz="1200" dirty="0"/>
              <a:t> </a:t>
            </a:r>
            <a:r>
              <a:rPr lang="en-US" sz="1200" dirty="0" err="1"/>
              <a:t>țintă</a:t>
            </a:r>
            <a:r>
              <a:rPr lang="en-US" sz="1200" dirty="0"/>
              <a:t>, </a:t>
            </a:r>
            <a:r>
              <a:rPr lang="en-US" sz="1200" dirty="0" err="1"/>
              <a:t>sporind</a:t>
            </a:r>
            <a:r>
              <a:rPr lang="en-US" sz="1200" dirty="0"/>
              <a:t> </a:t>
            </a:r>
            <a:r>
              <a:rPr lang="en-US" sz="1200" dirty="0" err="1"/>
              <a:t>biodisponibilitatea</a:t>
            </a:r>
            <a:r>
              <a:rPr lang="en-US" sz="1200" dirty="0"/>
              <a:t> și </a:t>
            </a:r>
            <a:r>
              <a:rPr lang="en-US" sz="1200" dirty="0" err="1"/>
              <a:t>reducând</a:t>
            </a:r>
            <a:r>
              <a:rPr lang="en-US" sz="1200" dirty="0"/>
              <a:t> </a:t>
            </a:r>
            <a:r>
              <a:rPr lang="en-US" sz="1200" dirty="0" err="1"/>
              <a:t>efectele</a:t>
            </a:r>
            <a:r>
              <a:rPr lang="en-US" sz="1200" dirty="0"/>
              <a:t> </a:t>
            </a:r>
            <a:r>
              <a:rPr lang="en-US" sz="1200" dirty="0" err="1"/>
              <a:t>secundare</a:t>
            </a:r>
            <a:r>
              <a:rPr lang="en-US" sz="1200" dirty="0"/>
              <a:t>. </a:t>
            </a:r>
            <a:r>
              <a:rPr lang="en-US" sz="1200" dirty="0" err="1"/>
              <a:t>Acestea</a:t>
            </a:r>
            <a:r>
              <a:rPr lang="en-US" sz="1200" dirty="0"/>
              <a:t> pot fi </a:t>
            </a:r>
            <a:r>
              <a:rPr lang="en-US" sz="1200" dirty="0" err="1"/>
              <a:t>proiectate</a:t>
            </a:r>
            <a:r>
              <a:rPr lang="en-US" sz="1200" dirty="0"/>
              <a:t> pentru a </a:t>
            </a:r>
            <a:r>
              <a:rPr lang="en-US" sz="1200" dirty="0" err="1"/>
              <a:t>elibera</a:t>
            </a:r>
            <a:r>
              <a:rPr lang="en-US" sz="1200" dirty="0"/>
              <a:t> </a:t>
            </a:r>
            <a:r>
              <a:rPr lang="en-US" sz="1200" dirty="0" err="1"/>
              <a:t>medicamentele</a:t>
            </a:r>
            <a:r>
              <a:rPr lang="en-US" sz="1200" dirty="0"/>
              <a:t> în mod </a:t>
            </a:r>
            <a:r>
              <a:rPr lang="en-US" sz="1200" dirty="0" err="1"/>
              <a:t>controlat</a:t>
            </a:r>
            <a:r>
              <a:rPr lang="en-US" sz="1200" dirty="0"/>
              <a:t> și specific, în </a:t>
            </a:r>
            <a:r>
              <a:rPr lang="en-US" sz="1200" dirty="0" err="1"/>
              <a:t>funcție</a:t>
            </a:r>
            <a:r>
              <a:rPr lang="en-US" sz="1200" dirty="0"/>
              <a:t> de stimuli </a:t>
            </a:r>
            <a:r>
              <a:rPr lang="en-US" sz="1200" dirty="0" err="1"/>
              <a:t>interni</a:t>
            </a:r>
            <a:r>
              <a:rPr lang="en-US" sz="1200" dirty="0"/>
              <a:t> sau </a:t>
            </a:r>
            <a:r>
              <a:rPr lang="en-US" sz="1200" dirty="0" err="1"/>
              <a:t>externi</a:t>
            </a:r>
            <a:r>
              <a:rPr lang="en-US" sz="1200" dirty="0"/>
              <a:t>.</a:t>
            </a:r>
            <a:endParaRPr lang="ro-RO" sz="120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err="1"/>
              <a:t>Nanotehnologiile</a:t>
            </a:r>
            <a:r>
              <a:rPr lang="en-US" sz="1200" dirty="0"/>
              <a:t> permit </a:t>
            </a:r>
            <a:r>
              <a:rPr lang="en-US" sz="1200" b="1" dirty="0" err="1"/>
              <a:t>livrarea</a:t>
            </a:r>
            <a:r>
              <a:rPr lang="en-US" sz="1200" b="1" dirty="0"/>
              <a:t> </a:t>
            </a:r>
            <a:r>
              <a:rPr lang="en-US" sz="1200" b="1" dirty="0" err="1"/>
              <a:t>eficientă</a:t>
            </a:r>
            <a:r>
              <a:rPr lang="en-US" sz="1200" b="1" dirty="0"/>
              <a:t> a </a:t>
            </a:r>
            <a:r>
              <a:rPr lang="en-US" sz="1200" b="1" dirty="0" err="1"/>
              <a:t>medicamentelor</a:t>
            </a:r>
            <a:r>
              <a:rPr lang="ro-RO" sz="1200" b="1" dirty="0"/>
              <a:t> </a:t>
            </a:r>
            <a:r>
              <a:rPr lang="en-US" sz="1200" b="1" dirty="0" err="1"/>
              <a:t>biologice</a:t>
            </a:r>
            <a:r>
              <a:rPr lang="en-US" sz="1200" dirty="0"/>
              <a:t>, cum </a:t>
            </a:r>
            <a:r>
              <a:rPr lang="en-US" sz="1200" dirty="0" err="1"/>
              <a:t>ar</a:t>
            </a:r>
            <a:r>
              <a:rPr lang="en-US" sz="1200" dirty="0"/>
              <a:t> fi </a:t>
            </a:r>
            <a:r>
              <a:rPr lang="en-US" sz="1200" dirty="0" err="1"/>
              <a:t>proteinele</a:t>
            </a:r>
            <a:r>
              <a:rPr lang="en-US" sz="1200" dirty="0"/>
              <a:t>, </a:t>
            </a:r>
            <a:r>
              <a:rPr lang="en-US" sz="1200" dirty="0" err="1"/>
              <a:t>peptidele</a:t>
            </a:r>
            <a:r>
              <a:rPr lang="en-US" sz="1200" dirty="0"/>
              <a:t> și </a:t>
            </a:r>
            <a:r>
              <a:rPr lang="en-US" sz="1200" dirty="0" err="1"/>
              <a:t>acidul</a:t>
            </a:r>
            <a:r>
              <a:rPr lang="en-US" sz="1200" dirty="0"/>
              <a:t> nucleic, care </a:t>
            </a:r>
            <a:r>
              <a:rPr lang="en-US" sz="1200" dirty="0" err="1"/>
              <a:t>altfel</a:t>
            </a:r>
            <a:r>
              <a:rPr lang="en-US" sz="1200" dirty="0"/>
              <a:t> </a:t>
            </a:r>
            <a:r>
              <a:rPr lang="en-US" sz="1200" dirty="0" err="1"/>
              <a:t>ar</a:t>
            </a:r>
            <a:r>
              <a:rPr lang="en-US" sz="1200" dirty="0"/>
              <a:t> fi </a:t>
            </a:r>
            <a:r>
              <a:rPr lang="en-US" sz="1200" dirty="0" err="1"/>
              <a:t>instabile</a:t>
            </a:r>
            <a:r>
              <a:rPr lang="en-US" sz="1200" dirty="0"/>
              <a:t> sau rapid </a:t>
            </a:r>
            <a:r>
              <a:rPr lang="en-US" sz="1200" dirty="0" err="1"/>
              <a:t>degradate</a:t>
            </a:r>
            <a:r>
              <a:rPr lang="en-US" sz="1200" dirty="0"/>
              <a:t> în organism. </a:t>
            </a:r>
            <a:r>
              <a:rPr lang="en-US" sz="1200" dirty="0" err="1"/>
              <a:t>Nanoparticulele</a:t>
            </a:r>
            <a:r>
              <a:rPr lang="en-US" sz="1200" dirty="0"/>
              <a:t> pot </a:t>
            </a:r>
            <a:r>
              <a:rPr lang="en-US" sz="1200" dirty="0" err="1"/>
              <a:t>proteja</a:t>
            </a:r>
            <a:r>
              <a:rPr lang="en-US" sz="1200" dirty="0"/>
              <a:t> </a:t>
            </a:r>
            <a:r>
              <a:rPr lang="en-US" sz="1200" dirty="0" err="1"/>
              <a:t>aceste</a:t>
            </a:r>
            <a:r>
              <a:rPr lang="en-US" sz="1200" dirty="0"/>
              <a:t> molecule </a:t>
            </a:r>
            <a:r>
              <a:rPr lang="en-US" sz="1200" dirty="0" err="1"/>
              <a:t>sensibile</a:t>
            </a:r>
            <a:r>
              <a:rPr lang="en-US" sz="1200" dirty="0"/>
              <a:t> și le pot </a:t>
            </a:r>
            <a:r>
              <a:rPr lang="en-US" sz="1200" dirty="0" err="1"/>
              <a:t>livra</a:t>
            </a:r>
            <a:r>
              <a:rPr lang="en-US" sz="1200" dirty="0"/>
              <a:t> în mod specific la </a:t>
            </a:r>
            <a:r>
              <a:rPr lang="en-US" sz="1200" dirty="0" err="1"/>
              <a:t>celulele</a:t>
            </a:r>
            <a:r>
              <a:rPr lang="en-US" sz="1200" dirty="0"/>
              <a:t> </a:t>
            </a:r>
            <a:r>
              <a:rPr lang="en-US" sz="1200" dirty="0" err="1"/>
              <a:t>țintă</a:t>
            </a:r>
            <a:r>
              <a:rPr lang="en-US" sz="1200" dirty="0"/>
              <a:t>.</a:t>
            </a:r>
            <a:endParaRPr lang="ro-RO" sz="120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ro-RO" sz="120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ro-RO" sz="1200" dirty="0">
              <a:latin typeface="Posterama" panose="020B0504020200020000" pitchFamily="34" charset="0"/>
              <a:ea typeface="微软雅黑"/>
              <a:cs typeface="Posterama" panose="020B050402020002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o-RO" sz="1200"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noProof="0" smtClean="0"/>
              <a:t>35</a:t>
            </a:fld>
            <a:endParaRPr lang="en-US" altLang="zh-CN" noProof="0" dirty="0"/>
          </a:p>
        </p:txBody>
      </p:sp>
    </p:spTree>
    <p:extLst>
      <p:ext uri="{BB962C8B-B14F-4D97-AF65-F5344CB8AC3E}">
        <p14:creationId xmlns:p14="http://schemas.microsoft.com/office/powerpoint/2010/main" val="42457856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l">
              <a:buAutoNum type="arabicPeriod"/>
            </a:pPr>
            <a:r>
              <a:rPr lang="en-US" sz="1200" dirty="0" err="1"/>
              <a:t>Nanotehnologiile</a:t>
            </a:r>
            <a:r>
              <a:rPr lang="en-US" sz="1200" dirty="0"/>
              <a:t> sunt </a:t>
            </a:r>
            <a:r>
              <a:rPr lang="en-US" sz="1200" dirty="0" err="1"/>
              <a:t>folosite</a:t>
            </a:r>
            <a:r>
              <a:rPr lang="en-US" sz="1200" dirty="0"/>
              <a:t> pentru a </a:t>
            </a:r>
            <a:r>
              <a:rPr lang="en-US" sz="1200" dirty="0" err="1"/>
              <a:t>crea</a:t>
            </a:r>
            <a:r>
              <a:rPr lang="en-US" sz="1200" dirty="0"/>
              <a:t> </a:t>
            </a:r>
            <a:r>
              <a:rPr lang="en-US" sz="1200" b="1" dirty="0" err="1"/>
              <a:t>biosenzori</a:t>
            </a:r>
            <a:r>
              <a:rPr lang="ro-RO" sz="1200" b="1" dirty="0"/>
              <a:t> </a:t>
            </a:r>
            <a:r>
              <a:rPr lang="en-US" sz="1200" b="1" dirty="0" err="1"/>
              <a:t>e</a:t>
            </a:r>
            <a:r>
              <a:rPr lang="en-US" sz="1200" dirty="0" err="1"/>
              <a:t>xtrem</a:t>
            </a:r>
            <a:r>
              <a:rPr lang="en-US" sz="1200" dirty="0"/>
              <a:t> de </a:t>
            </a:r>
            <a:r>
              <a:rPr lang="en-US" sz="1200" dirty="0" err="1"/>
              <a:t>sensibili</a:t>
            </a:r>
            <a:r>
              <a:rPr lang="en-US" sz="1200" dirty="0"/>
              <a:t> și </a:t>
            </a:r>
            <a:r>
              <a:rPr lang="en-US" sz="1200" dirty="0" err="1"/>
              <a:t>specifici</a:t>
            </a:r>
            <a:r>
              <a:rPr lang="en-US" sz="1200" dirty="0"/>
              <a:t>, </a:t>
            </a:r>
            <a:r>
              <a:rPr lang="en-US" sz="1200" dirty="0" err="1"/>
              <a:t>capabili</a:t>
            </a:r>
            <a:r>
              <a:rPr lang="en-US" sz="1200" dirty="0"/>
              <a:t> </a:t>
            </a:r>
            <a:r>
              <a:rPr lang="en-US" sz="1200" dirty="0" err="1"/>
              <a:t>să</a:t>
            </a:r>
            <a:r>
              <a:rPr lang="en-US" sz="1200" dirty="0"/>
              <a:t> </a:t>
            </a:r>
            <a:r>
              <a:rPr lang="en-US" sz="1200" dirty="0" err="1"/>
              <a:t>detecteze</a:t>
            </a:r>
            <a:r>
              <a:rPr lang="ro-RO" sz="1200" dirty="0"/>
              <a:t> </a:t>
            </a:r>
            <a:r>
              <a:rPr lang="en-US" sz="1200" dirty="0" err="1"/>
              <a:t>cantități</a:t>
            </a:r>
            <a:r>
              <a:rPr lang="en-US" sz="1200" dirty="0"/>
              <a:t> </a:t>
            </a:r>
            <a:r>
              <a:rPr lang="en-US" sz="1200" dirty="0" err="1"/>
              <a:t>foarte</a:t>
            </a:r>
            <a:r>
              <a:rPr lang="en-US" sz="1200" dirty="0"/>
              <a:t> </a:t>
            </a:r>
            <a:r>
              <a:rPr lang="en-US" sz="1200" dirty="0" err="1"/>
              <a:t>mici</a:t>
            </a:r>
            <a:r>
              <a:rPr lang="en-US" sz="1200" dirty="0"/>
              <a:t> de </a:t>
            </a:r>
            <a:r>
              <a:rPr lang="en-US" sz="1200" dirty="0" err="1"/>
              <a:t>biomarkeri</a:t>
            </a:r>
            <a:r>
              <a:rPr lang="en-US" sz="1200" dirty="0"/>
              <a:t> </a:t>
            </a:r>
            <a:r>
              <a:rPr lang="en-US" sz="1200" dirty="0" err="1"/>
              <a:t>asociați</a:t>
            </a:r>
            <a:r>
              <a:rPr lang="en-US" sz="1200" dirty="0"/>
              <a:t> cu </a:t>
            </a:r>
            <a:r>
              <a:rPr lang="en-US" sz="1200" dirty="0" err="1"/>
              <a:t>diferite</a:t>
            </a:r>
            <a:r>
              <a:rPr lang="ro-RO" sz="1200" dirty="0"/>
              <a:t> </a:t>
            </a:r>
            <a:r>
              <a:rPr lang="en-US" sz="1200" dirty="0" err="1"/>
              <a:t>boli</a:t>
            </a:r>
            <a:r>
              <a:rPr lang="en-US" sz="1200" dirty="0"/>
              <a:t>. </a:t>
            </a:r>
            <a:r>
              <a:rPr lang="en-US" sz="1200" dirty="0" err="1"/>
              <a:t>Acești</a:t>
            </a:r>
            <a:r>
              <a:rPr lang="en-US" sz="1200" dirty="0"/>
              <a:t> </a:t>
            </a:r>
            <a:r>
              <a:rPr lang="en-US" sz="1200" dirty="0" err="1"/>
              <a:t>biosenzori</a:t>
            </a:r>
            <a:r>
              <a:rPr lang="en-US" sz="1200" dirty="0"/>
              <a:t> pot fi </a:t>
            </a:r>
            <a:r>
              <a:rPr lang="en-US" sz="1200" dirty="0" err="1"/>
              <a:t>utilizați</a:t>
            </a:r>
            <a:r>
              <a:rPr lang="en-US" sz="1200" dirty="0"/>
              <a:t> pentru </a:t>
            </a:r>
            <a:r>
              <a:rPr lang="en-US" sz="1200" b="1" dirty="0" err="1"/>
              <a:t>diagnosticarea</a:t>
            </a:r>
            <a:r>
              <a:rPr lang="en-US" sz="1200" b="1" dirty="0"/>
              <a:t> </a:t>
            </a:r>
            <a:r>
              <a:rPr lang="en-US" sz="1200" b="1" dirty="0" err="1"/>
              <a:t>precoce</a:t>
            </a:r>
            <a:r>
              <a:rPr lang="en-US" sz="1200" b="1" dirty="0"/>
              <a:t>, </a:t>
            </a:r>
            <a:r>
              <a:rPr lang="en-US" sz="1200" dirty="0" err="1"/>
              <a:t>monitorizarea</a:t>
            </a:r>
            <a:r>
              <a:rPr lang="en-US" sz="1200" dirty="0"/>
              <a:t> </a:t>
            </a:r>
            <a:r>
              <a:rPr lang="en-US" sz="1200" dirty="0" err="1"/>
              <a:t>progresului</a:t>
            </a:r>
            <a:r>
              <a:rPr lang="ro-RO" sz="1200" dirty="0"/>
              <a:t> </a:t>
            </a:r>
            <a:r>
              <a:rPr lang="en-US" sz="1200" dirty="0" err="1"/>
              <a:t>bolii</a:t>
            </a:r>
            <a:r>
              <a:rPr lang="en-US" sz="1200" dirty="0"/>
              <a:t> și </a:t>
            </a:r>
            <a:r>
              <a:rPr lang="en-US" sz="1200" dirty="0" err="1"/>
              <a:t>evaluarea</a:t>
            </a:r>
            <a:r>
              <a:rPr lang="en-US" sz="1200" dirty="0"/>
              <a:t> </a:t>
            </a:r>
            <a:r>
              <a:rPr lang="en-US" sz="1200" dirty="0" err="1"/>
              <a:t>răspunsului</a:t>
            </a:r>
            <a:r>
              <a:rPr lang="en-US" sz="1200" dirty="0"/>
              <a:t> la </a:t>
            </a:r>
            <a:r>
              <a:rPr lang="en-US" sz="1200" dirty="0" err="1"/>
              <a:t>tratament</a:t>
            </a:r>
            <a:r>
              <a:rPr lang="en-US" sz="1200" dirty="0"/>
              <a:t>.</a:t>
            </a:r>
            <a:endParaRPr lang="ro-RO" sz="1200" dirty="0"/>
          </a:p>
          <a:p>
            <a:pPr marL="228600" indent="-228600" algn="l">
              <a:buAutoNum type="arabicPeriod"/>
            </a:pPr>
            <a:r>
              <a:rPr lang="en-US" sz="1200" b="1" dirty="0" err="1"/>
              <a:t>Tehnicile</a:t>
            </a:r>
            <a:r>
              <a:rPr lang="en-US" sz="1200" b="1" dirty="0"/>
              <a:t> de </a:t>
            </a:r>
            <a:r>
              <a:rPr lang="en-US" sz="1200" b="1" dirty="0" err="1"/>
              <a:t>imagistică</a:t>
            </a:r>
            <a:r>
              <a:rPr lang="en-US" sz="1200" b="1" dirty="0"/>
              <a:t> la </a:t>
            </a:r>
            <a:r>
              <a:rPr lang="en-US" sz="1200" b="1" dirty="0" err="1"/>
              <a:t>nivel</a:t>
            </a:r>
            <a:r>
              <a:rPr lang="en-US" sz="1200" b="1" dirty="0"/>
              <a:t> nanometric, </a:t>
            </a:r>
            <a:r>
              <a:rPr lang="en-US" sz="1200" dirty="0"/>
              <a:t>precum</a:t>
            </a:r>
            <a:r>
              <a:rPr lang="ro-RO" sz="1200" dirty="0"/>
              <a:t> </a:t>
            </a:r>
            <a:r>
              <a:rPr lang="en-US" sz="1200" dirty="0" err="1"/>
              <a:t>microscopia</a:t>
            </a:r>
            <a:r>
              <a:rPr lang="en-US" sz="1200" dirty="0"/>
              <a:t> </a:t>
            </a:r>
            <a:r>
              <a:rPr lang="en-US" sz="1200" dirty="0" err="1"/>
              <a:t>electronică</a:t>
            </a:r>
            <a:r>
              <a:rPr lang="en-US" sz="1200" dirty="0"/>
              <a:t> și </a:t>
            </a:r>
            <a:r>
              <a:rPr lang="en-US" sz="1200" dirty="0" err="1"/>
              <a:t>tomografia</a:t>
            </a:r>
            <a:r>
              <a:rPr lang="en-US" sz="1200" dirty="0"/>
              <a:t> </a:t>
            </a:r>
            <a:r>
              <a:rPr lang="ro-RO" sz="1200" dirty="0"/>
              <a:t>computerizata</a:t>
            </a:r>
            <a:r>
              <a:rPr lang="en-US" sz="1200" dirty="0"/>
              <a:t>, </a:t>
            </a:r>
            <a:r>
              <a:rPr lang="en-US" sz="1200" dirty="0" err="1"/>
              <a:t>oferă</a:t>
            </a:r>
            <a:r>
              <a:rPr lang="en-US" sz="1200" dirty="0"/>
              <a:t> </a:t>
            </a:r>
            <a:r>
              <a:rPr lang="en-US" sz="1200" dirty="0" err="1"/>
              <a:t>rezoluții</a:t>
            </a:r>
            <a:r>
              <a:rPr lang="en-US" sz="1200" dirty="0"/>
              <a:t> </a:t>
            </a:r>
            <a:r>
              <a:rPr lang="en-US" sz="1200" dirty="0" err="1"/>
              <a:t>foarte</a:t>
            </a:r>
            <a:r>
              <a:rPr lang="en-US" sz="1200" dirty="0"/>
              <a:t> </a:t>
            </a:r>
            <a:r>
              <a:rPr lang="en-US" sz="1200" dirty="0" err="1"/>
              <a:t>înalte</a:t>
            </a:r>
            <a:r>
              <a:rPr lang="en-US" sz="1200" dirty="0"/>
              <a:t>, </a:t>
            </a:r>
            <a:r>
              <a:rPr lang="en-US" sz="1200" dirty="0" err="1"/>
              <a:t>permițând</a:t>
            </a:r>
            <a:r>
              <a:rPr lang="en-US" sz="1200" dirty="0"/>
              <a:t> </a:t>
            </a:r>
            <a:r>
              <a:rPr lang="en-US" sz="1200" dirty="0" err="1"/>
              <a:t>observarea</a:t>
            </a:r>
            <a:r>
              <a:rPr lang="en-US" sz="1200" dirty="0"/>
              <a:t> directă a </a:t>
            </a:r>
            <a:r>
              <a:rPr lang="en-US" sz="1200" dirty="0" err="1"/>
              <a:t>interacțiunilor</a:t>
            </a:r>
            <a:r>
              <a:rPr lang="en-US" sz="1200" dirty="0"/>
              <a:t> </a:t>
            </a:r>
            <a:r>
              <a:rPr lang="en-US" sz="1200" dirty="0" err="1"/>
              <a:t>medicamentelor</a:t>
            </a:r>
            <a:r>
              <a:rPr lang="en-US" sz="1200" dirty="0"/>
              <a:t> la </a:t>
            </a:r>
            <a:r>
              <a:rPr lang="en-US" sz="1200" dirty="0" err="1"/>
              <a:t>nivel</a:t>
            </a:r>
            <a:r>
              <a:rPr lang="en-US" sz="1200" dirty="0"/>
              <a:t> </a:t>
            </a:r>
            <a:r>
              <a:rPr lang="en-US" sz="1200" dirty="0" err="1"/>
              <a:t>celular</a:t>
            </a:r>
            <a:r>
              <a:rPr lang="en-US" sz="1200" dirty="0"/>
              <a:t> și molecular.</a:t>
            </a:r>
            <a:endParaRPr lang="ro-RO" sz="120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ro-RO" sz="1200" dirty="0"/>
              <a:t>Nanotehnologiile pot </a:t>
            </a:r>
            <a:r>
              <a:rPr lang="ro-RO" sz="1200" b="1" dirty="0"/>
              <a:t>îmbunătăți solubilitatea și stabilitatea medicamentelor</a:t>
            </a:r>
            <a:r>
              <a:rPr lang="ro-RO" sz="1200" dirty="0"/>
              <a:t>, aspecte esențiale pentru bio-disponibilitatea acestora. De exemplu, formulările nanometrice pot crește </a:t>
            </a:r>
            <a:r>
              <a:rPr lang="ro-RO" sz="1200" b="1" dirty="0"/>
              <a:t>solubilitatea substanțelor hidrofobe, facilitând absorbția acestora în organism.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ro-RO" sz="1200" dirty="0"/>
              <a:t>Sistemele de livrare bazate pe nanotehnologii pot oferi </a:t>
            </a:r>
            <a:r>
              <a:rPr lang="ro-RO" sz="1200" b="1" dirty="0"/>
              <a:t>eliberare controlată și prelungită a medicamentelor</a:t>
            </a:r>
            <a:r>
              <a:rPr lang="ro-RO" sz="1200" dirty="0"/>
              <a:t>, asigurând o concentrație constantă în sânge și reducând necesitatea administrării frecvente.</a:t>
            </a:r>
          </a:p>
          <a:p>
            <a:pPr marL="228600" indent="-228600" algn="l">
              <a:buAutoNum type="arabicPeriod"/>
            </a:pPr>
            <a:endParaRPr lang="ro-RO" sz="1200" dirty="0"/>
          </a:p>
          <a:p>
            <a:pPr marL="228600" indent="-228600" algn="l">
              <a:buAutoNum type="arabicPeriod"/>
            </a:pPr>
            <a:endParaRPr lang="ro-RO" sz="1200" dirty="0"/>
          </a:p>
          <a:p>
            <a:endParaRPr lang="ro-RO" dirty="0"/>
          </a:p>
        </p:txBody>
      </p:sp>
      <p:sp>
        <p:nvSpPr>
          <p:cNvPr id="4" name="Slide Number Placeholder 3"/>
          <p:cNvSpPr>
            <a:spLocks noGrp="1"/>
          </p:cNvSpPr>
          <p:nvPr>
            <p:ph type="sldNum" sz="quarter" idx="5"/>
          </p:nvPr>
        </p:nvSpPr>
        <p:spPr/>
        <p:txBody>
          <a:bodyPr/>
          <a:lstStyle/>
          <a:p>
            <a:fld id="{FDBF3159-94EB-4F6B-8273-09F1A6B019E6}" type="slidenum">
              <a:rPr lang="en-US" smtClean="0"/>
              <a:t>36</a:t>
            </a:fld>
            <a:endParaRPr lang="en-US"/>
          </a:p>
        </p:txBody>
      </p:sp>
    </p:spTree>
    <p:extLst>
      <p:ext uri="{BB962C8B-B14F-4D97-AF65-F5344CB8AC3E}">
        <p14:creationId xmlns:p14="http://schemas.microsoft.com/office/powerpoint/2010/main" val="32986944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l">
              <a:buAutoNum type="arabicPeriod"/>
            </a:pPr>
            <a:r>
              <a:rPr lang="en-US" sz="1200" dirty="0" err="1"/>
              <a:t>Nanotehnologiile</a:t>
            </a:r>
            <a:r>
              <a:rPr lang="en-US" sz="1200" dirty="0"/>
              <a:t> </a:t>
            </a:r>
            <a:r>
              <a:rPr lang="en-US" sz="1200" dirty="0" err="1"/>
              <a:t>facilitează</a:t>
            </a:r>
            <a:r>
              <a:rPr lang="en-US" sz="1200" dirty="0"/>
              <a:t> </a:t>
            </a:r>
            <a:r>
              <a:rPr lang="en-US" sz="1200" b="1" dirty="0" err="1"/>
              <a:t>dezvoltarea</a:t>
            </a:r>
            <a:r>
              <a:rPr lang="en-US" sz="1200" b="1" dirty="0"/>
              <a:t> și </a:t>
            </a:r>
            <a:r>
              <a:rPr lang="en-US" sz="1200" b="1" dirty="0" err="1"/>
              <a:t>livrarea</a:t>
            </a:r>
            <a:r>
              <a:rPr lang="ro-RO" sz="1200" b="1" dirty="0"/>
              <a:t> </a:t>
            </a:r>
            <a:r>
              <a:rPr lang="en-US" sz="1200" b="1" dirty="0" err="1"/>
              <a:t>terapiilor</a:t>
            </a:r>
            <a:r>
              <a:rPr lang="en-US" sz="1200" b="1" dirty="0"/>
              <a:t> </a:t>
            </a:r>
            <a:r>
              <a:rPr lang="en-US" sz="1200" b="1" dirty="0" err="1"/>
              <a:t>genice</a:t>
            </a:r>
            <a:r>
              <a:rPr lang="en-US" sz="1200" b="1" dirty="0"/>
              <a:t> și </a:t>
            </a:r>
            <a:r>
              <a:rPr lang="en-US" sz="1200" b="1" dirty="0" err="1"/>
              <a:t>celulare</a:t>
            </a:r>
            <a:r>
              <a:rPr lang="en-US" sz="1200" dirty="0"/>
              <a:t>, </a:t>
            </a:r>
            <a:r>
              <a:rPr lang="en-US" sz="1200" dirty="0" err="1"/>
              <a:t>oferind</a:t>
            </a:r>
            <a:r>
              <a:rPr lang="en-US" sz="1200" dirty="0"/>
              <a:t> </a:t>
            </a:r>
            <a:r>
              <a:rPr lang="en-US" sz="1200" dirty="0" err="1"/>
              <a:t>soluții</a:t>
            </a:r>
            <a:r>
              <a:rPr lang="en-US" sz="1200" dirty="0"/>
              <a:t> pentru </a:t>
            </a:r>
            <a:r>
              <a:rPr lang="en-US" sz="1200" dirty="0" err="1"/>
              <a:t>tratamente</a:t>
            </a:r>
            <a:r>
              <a:rPr lang="en-US" sz="1200" dirty="0"/>
              <a:t> </a:t>
            </a:r>
            <a:r>
              <a:rPr lang="en-US" sz="1200" dirty="0" err="1"/>
              <a:t>personalizate</a:t>
            </a:r>
            <a:r>
              <a:rPr lang="en-US" sz="1200" dirty="0"/>
              <a:t> </a:t>
            </a:r>
            <a:r>
              <a:rPr lang="en-US" sz="1200" dirty="0" err="1"/>
              <a:t>bazate</a:t>
            </a:r>
            <a:r>
              <a:rPr lang="en-US" sz="1200" dirty="0"/>
              <a:t> pe </a:t>
            </a:r>
            <a:r>
              <a:rPr lang="en-US" sz="1200" dirty="0" err="1"/>
              <a:t>profilul</a:t>
            </a:r>
            <a:r>
              <a:rPr lang="en-US" sz="1200" dirty="0"/>
              <a:t> genetic al </a:t>
            </a:r>
            <a:r>
              <a:rPr lang="en-US" sz="1200" dirty="0" err="1"/>
              <a:t>fiecărui</a:t>
            </a:r>
            <a:r>
              <a:rPr lang="en-US" sz="1200" dirty="0"/>
              <a:t> </a:t>
            </a:r>
            <a:r>
              <a:rPr lang="en-US" sz="1200" dirty="0" err="1"/>
              <a:t>pacient</a:t>
            </a:r>
            <a:r>
              <a:rPr lang="en-US" sz="1200" dirty="0"/>
              <a:t>.</a:t>
            </a:r>
            <a:endParaRPr lang="ro-RO" sz="120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err="1"/>
              <a:t>Nanoparticulele</a:t>
            </a:r>
            <a:r>
              <a:rPr lang="en-US" sz="1200" dirty="0"/>
              <a:t> pot fi </a:t>
            </a:r>
            <a:r>
              <a:rPr lang="en-US" sz="1200" dirty="0" err="1"/>
              <a:t>proiectate</a:t>
            </a:r>
            <a:r>
              <a:rPr lang="en-US" sz="1200" dirty="0"/>
              <a:t> pentru a </a:t>
            </a:r>
            <a:r>
              <a:rPr lang="en-US" sz="1200" dirty="0" err="1"/>
              <a:t>transporta</a:t>
            </a:r>
            <a:r>
              <a:rPr lang="en-US" sz="1200" dirty="0"/>
              <a:t> </a:t>
            </a:r>
            <a:r>
              <a:rPr lang="en-US" sz="1200" dirty="0" err="1"/>
              <a:t>medicamente</a:t>
            </a:r>
            <a:r>
              <a:rPr lang="en-US" sz="1200" dirty="0"/>
              <a:t> </a:t>
            </a:r>
            <a:r>
              <a:rPr lang="en-US" sz="1200" dirty="0" err="1"/>
              <a:t>adaptate</a:t>
            </a:r>
            <a:r>
              <a:rPr lang="en-US" sz="1200" dirty="0"/>
              <a:t> specific </a:t>
            </a:r>
            <a:r>
              <a:rPr lang="en-US" sz="1200" dirty="0" err="1"/>
              <a:t>nevoilor</a:t>
            </a:r>
            <a:r>
              <a:rPr lang="en-US" sz="1200" dirty="0"/>
              <a:t> </a:t>
            </a:r>
            <a:r>
              <a:rPr lang="en-US" sz="1200" dirty="0" err="1"/>
              <a:t>individuale</a:t>
            </a:r>
            <a:r>
              <a:rPr lang="en-US" sz="1200" dirty="0"/>
              <a:t> ale </a:t>
            </a:r>
            <a:r>
              <a:rPr lang="en-US" sz="1200" dirty="0" err="1"/>
              <a:t>pacienților</a:t>
            </a:r>
            <a:r>
              <a:rPr lang="en-US" sz="1200" dirty="0"/>
              <a:t>, </a:t>
            </a:r>
            <a:r>
              <a:rPr lang="en-US" sz="1200" dirty="0" err="1"/>
              <a:t>crescând</a:t>
            </a:r>
            <a:r>
              <a:rPr lang="en-US" sz="1200" dirty="0"/>
              <a:t> </a:t>
            </a:r>
            <a:r>
              <a:rPr lang="en-US" sz="1200" dirty="0" err="1"/>
              <a:t>astfel</a:t>
            </a:r>
            <a:r>
              <a:rPr lang="en-US" sz="1200" dirty="0"/>
              <a:t> </a:t>
            </a:r>
            <a:r>
              <a:rPr lang="en-US" sz="1200" dirty="0" err="1"/>
              <a:t>eficacitatea</a:t>
            </a:r>
            <a:r>
              <a:rPr lang="en-US" sz="1200" dirty="0"/>
              <a:t> și </a:t>
            </a:r>
            <a:r>
              <a:rPr lang="en-US" sz="1200" dirty="0" err="1"/>
              <a:t>reducând</a:t>
            </a:r>
            <a:r>
              <a:rPr lang="en-US" sz="1200" dirty="0"/>
              <a:t> </a:t>
            </a:r>
            <a:r>
              <a:rPr lang="en-US" sz="1200" dirty="0" err="1"/>
              <a:t>riscul</a:t>
            </a:r>
            <a:r>
              <a:rPr lang="en-US" sz="1200" dirty="0"/>
              <a:t> de </a:t>
            </a:r>
            <a:r>
              <a:rPr lang="en-US" sz="1200" dirty="0" err="1"/>
              <a:t>efecte</a:t>
            </a:r>
            <a:r>
              <a:rPr lang="en-US" sz="1200" dirty="0"/>
              <a:t> adverse.</a:t>
            </a:r>
            <a:endParaRPr lang="ro-RO" sz="1200" dirty="0"/>
          </a:p>
          <a:p>
            <a:pPr marL="228600" indent="-228600" algn="l">
              <a:buAutoNum type="arabicPeriod"/>
            </a:pPr>
            <a:endParaRPr lang="ro-RO" sz="1200" dirty="0"/>
          </a:p>
          <a:p>
            <a:endParaRPr lang="ro-RO" dirty="0"/>
          </a:p>
        </p:txBody>
      </p:sp>
      <p:sp>
        <p:nvSpPr>
          <p:cNvPr id="4" name="Slide Number Placeholder 3"/>
          <p:cNvSpPr>
            <a:spLocks noGrp="1"/>
          </p:cNvSpPr>
          <p:nvPr>
            <p:ph type="sldNum" sz="quarter" idx="5"/>
          </p:nvPr>
        </p:nvSpPr>
        <p:spPr/>
        <p:txBody>
          <a:bodyPr/>
          <a:lstStyle/>
          <a:p>
            <a:fld id="{FDBF3159-94EB-4F6B-8273-09F1A6B019E6}" type="slidenum">
              <a:rPr lang="en-US" smtClean="0"/>
              <a:t>37</a:t>
            </a:fld>
            <a:endParaRPr lang="en-US"/>
          </a:p>
        </p:txBody>
      </p:sp>
    </p:spTree>
    <p:extLst>
      <p:ext uri="{BB962C8B-B14F-4D97-AF65-F5344CB8AC3E}">
        <p14:creationId xmlns:p14="http://schemas.microsoft.com/office/powerpoint/2010/main" val="743611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smtClean="0"/>
              <a:t>38</a:t>
            </a:fld>
            <a:endParaRPr lang="en-US" altLang="zh-CN" dirty="0"/>
          </a:p>
        </p:txBody>
      </p:sp>
    </p:spTree>
    <p:extLst>
      <p:ext uri="{BB962C8B-B14F-4D97-AF65-F5344CB8AC3E}">
        <p14:creationId xmlns:p14="http://schemas.microsoft.com/office/powerpoint/2010/main" val="13299207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noProof="0" smtClean="0"/>
              <a:t>39</a:t>
            </a:fld>
            <a:endParaRPr lang="en-US" altLang="zh-CN" noProof="0" dirty="0"/>
          </a:p>
        </p:txBody>
      </p:sp>
    </p:spTree>
    <p:extLst>
      <p:ext uri="{BB962C8B-B14F-4D97-AF65-F5344CB8AC3E}">
        <p14:creationId xmlns:p14="http://schemas.microsoft.com/office/powerpoint/2010/main" val="8206457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7105BD-6D6F-49DB-9DE4-D4A6452D7E5F}"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zh-CN" sz="1200" b="0" i="0" u="none" strike="noStrike" kern="1200" cap="none" spc="0" normalizeH="0" baseline="0" noProof="0" dirty="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2358183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noProof="0" smtClean="0"/>
              <a:t>41</a:t>
            </a:fld>
            <a:endParaRPr lang="en-US" altLang="zh-CN" noProof="0" dirty="0"/>
          </a:p>
        </p:txBody>
      </p:sp>
    </p:spTree>
    <p:extLst>
      <p:ext uri="{BB962C8B-B14F-4D97-AF65-F5344CB8AC3E}">
        <p14:creationId xmlns:p14="http://schemas.microsoft.com/office/powerpoint/2010/main" val="3298317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err="1"/>
              <a:t>În</a:t>
            </a:r>
            <a:r>
              <a:rPr lang="en-US" dirty="0"/>
              <a:t> mod </a:t>
            </a:r>
            <a:r>
              <a:rPr lang="en-US" dirty="0" err="1"/>
              <a:t>tradițional</a:t>
            </a:r>
            <a:r>
              <a:rPr lang="en-US" dirty="0"/>
              <a:t> </a:t>
            </a:r>
            <a:r>
              <a:rPr lang="en-US" dirty="0" err="1"/>
              <a:t>medicina</a:t>
            </a:r>
            <a:r>
              <a:rPr lang="en-US" dirty="0"/>
              <a:t> s-a </a:t>
            </a:r>
            <a:r>
              <a:rPr lang="en-US" dirty="0" err="1"/>
              <a:t>concentrat</a:t>
            </a:r>
            <a:r>
              <a:rPr lang="en-US" dirty="0"/>
              <a:t> pe </a:t>
            </a:r>
            <a:r>
              <a:rPr lang="en-US" dirty="0" err="1"/>
              <a:t>tratamentul</a:t>
            </a:r>
            <a:r>
              <a:rPr lang="en-US" dirty="0"/>
              <a:t> </a:t>
            </a:r>
            <a:r>
              <a:rPr lang="en-US" dirty="0" err="1"/>
              <a:t>semnelor</a:t>
            </a:r>
            <a:r>
              <a:rPr lang="en-US" dirty="0"/>
              <a:t> </a:t>
            </a:r>
            <a:r>
              <a:rPr lang="en-US" dirty="0" err="1"/>
              <a:t>și</a:t>
            </a:r>
            <a:r>
              <a:rPr lang="en-US" dirty="0"/>
              <a:t> </a:t>
            </a:r>
            <a:r>
              <a:rPr lang="en-US" dirty="0" err="1"/>
              <a:t>simptomelor</a:t>
            </a:r>
            <a:r>
              <a:rPr lang="en-US" dirty="0"/>
              <a:t> - </a:t>
            </a:r>
            <a:r>
              <a:rPr lang="en-US" dirty="0" err="1"/>
              <a:t>progresul</a:t>
            </a:r>
            <a:r>
              <a:rPr lang="en-US" dirty="0"/>
              <a:t> </a:t>
            </a:r>
            <a:r>
              <a:rPr lang="en-US" dirty="0" err="1"/>
              <a:t>medicinei</a:t>
            </a:r>
            <a:r>
              <a:rPr lang="en-US" dirty="0"/>
              <a:t> </a:t>
            </a:r>
            <a:r>
              <a:rPr lang="en-US" dirty="0" err="1"/>
              <a:t>și</a:t>
            </a:r>
            <a:r>
              <a:rPr lang="en-US" dirty="0"/>
              <a:t> al </a:t>
            </a:r>
            <a:r>
              <a:rPr lang="en-US" dirty="0" err="1"/>
              <a:t>industriei</a:t>
            </a:r>
            <a:r>
              <a:rPr lang="en-US" dirty="0"/>
              <a:t> </a:t>
            </a:r>
            <a:r>
              <a:rPr lang="en-US" dirty="0" err="1"/>
              <a:t>farmaceutice</a:t>
            </a:r>
            <a:r>
              <a:rPr lang="en-US" dirty="0"/>
              <a:t> </a:t>
            </a:r>
            <a:r>
              <a:rPr lang="en-US" dirty="0" err="1"/>
              <a:t>în</a:t>
            </a:r>
            <a:r>
              <a:rPr lang="en-US" dirty="0"/>
              <a:t> </a:t>
            </a:r>
            <a:r>
              <a:rPr lang="en-US" dirty="0" err="1"/>
              <a:t>ultimii</a:t>
            </a:r>
            <a:r>
              <a:rPr lang="en-US" dirty="0"/>
              <a:t> 10 ani </a:t>
            </a:r>
            <a:r>
              <a:rPr lang="en-US" dirty="0" err="1"/>
              <a:t>este</a:t>
            </a:r>
            <a:r>
              <a:rPr lang="en-US" dirty="0"/>
              <a:t> </a:t>
            </a:r>
            <a:r>
              <a:rPr lang="en-US" dirty="0" err="1"/>
              <a:t>unul</a:t>
            </a:r>
            <a:r>
              <a:rPr lang="en-US" dirty="0"/>
              <a:t> </a:t>
            </a:r>
            <a:r>
              <a:rPr lang="en-US" dirty="0" err="1"/>
              <a:t>remarcabil</a:t>
            </a:r>
            <a:r>
              <a:rPr lang="en-US" dirty="0"/>
              <a:t>, </a:t>
            </a:r>
            <a:r>
              <a:rPr lang="en-US" dirty="0" err="1"/>
              <a:t>acesta</a:t>
            </a:r>
            <a:r>
              <a:rPr lang="en-US" dirty="0"/>
              <a:t> </a:t>
            </a:r>
            <a:r>
              <a:rPr lang="en-US" dirty="0" err="1"/>
              <a:t>materializându</a:t>
            </a:r>
            <a:r>
              <a:rPr lang="en-US" dirty="0"/>
              <a:t>-se </a:t>
            </a:r>
            <a:r>
              <a:rPr lang="en-US" dirty="0" err="1"/>
              <a:t>prin</a:t>
            </a:r>
            <a:r>
              <a:rPr lang="en-US" dirty="0"/>
              <a:t> </a:t>
            </a:r>
            <a:r>
              <a:rPr lang="en-US" dirty="0" err="1"/>
              <a:t>autorizarea</a:t>
            </a:r>
            <a:r>
              <a:rPr lang="en-US" dirty="0"/>
              <a:t> </a:t>
            </a:r>
            <a:r>
              <a:rPr lang="en-US" dirty="0" err="1"/>
              <a:t>terapiilor</a:t>
            </a:r>
            <a:r>
              <a:rPr lang="en-US" dirty="0"/>
              <a:t> </a:t>
            </a:r>
            <a:r>
              <a:rPr lang="en-US" dirty="0" err="1"/>
              <a:t>noi</a:t>
            </a:r>
            <a:r>
              <a:rPr lang="en-US" dirty="0"/>
              <a:t>, cum </a:t>
            </a:r>
            <a:r>
              <a:rPr lang="en-US" dirty="0" err="1"/>
              <a:t>ar</a:t>
            </a:r>
            <a:r>
              <a:rPr lang="en-US" dirty="0"/>
              <a:t> fi: </a:t>
            </a:r>
            <a:r>
              <a:rPr lang="en-US" dirty="0" err="1"/>
              <a:t>fotoimunoterapia</a:t>
            </a:r>
            <a:r>
              <a:rPr lang="en-US" dirty="0"/>
              <a:t> (</a:t>
            </a:r>
            <a:r>
              <a:rPr lang="en-US" dirty="0" err="1"/>
              <a:t>Japonia</a:t>
            </a:r>
            <a:r>
              <a:rPr lang="en-US" dirty="0"/>
              <a:t>, 2020), </a:t>
            </a:r>
            <a:r>
              <a:rPr lang="en-US" dirty="0" err="1"/>
              <a:t>lecanemab</a:t>
            </a:r>
            <a:r>
              <a:rPr lang="en-US" dirty="0"/>
              <a:t> – </a:t>
            </a:r>
            <a:r>
              <a:rPr lang="en-US" dirty="0" err="1"/>
              <a:t>primul</a:t>
            </a:r>
            <a:r>
              <a:rPr lang="en-US" dirty="0"/>
              <a:t> medicament din </a:t>
            </a:r>
            <a:r>
              <a:rPr lang="en-US" dirty="0" err="1"/>
              <a:t>lume</a:t>
            </a:r>
            <a:r>
              <a:rPr lang="en-US" dirty="0"/>
              <a:t> </a:t>
            </a:r>
            <a:r>
              <a:rPr lang="en-US" dirty="0" err="1"/>
              <a:t>pentru</a:t>
            </a:r>
            <a:r>
              <a:rPr lang="en-US" dirty="0"/>
              <a:t> </a:t>
            </a:r>
            <a:r>
              <a:rPr lang="en-US" dirty="0" err="1"/>
              <a:t>încetinerea</a:t>
            </a:r>
            <a:r>
              <a:rPr lang="en-US" dirty="0"/>
              <a:t> </a:t>
            </a:r>
            <a:r>
              <a:rPr lang="en-US" dirty="0" err="1"/>
              <a:t>progesiei</a:t>
            </a:r>
            <a:r>
              <a:rPr lang="en-US" dirty="0"/>
              <a:t> </a:t>
            </a:r>
            <a:r>
              <a:rPr lang="en-US" dirty="0" err="1"/>
              <a:t>bolii</a:t>
            </a:r>
            <a:r>
              <a:rPr lang="en-US" dirty="0"/>
              <a:t> Alzheimer (</a:t>
            </a:r>
            <a:r>
              <a:rPr lang="en-US" dirty="0" err="1"/>
              <a:t>Statele</a:t>
            </a:r>
            <a:r>
              <a:rPr lang="en-US" dirty="0"/>
              <a:t> Unite, 2023) </a:t>
            </a:r>
            <a:r>
              <a:rPr lang="en-US" dirty="0" err="1"/>
              <a:t>sau</a:t>
            </a:r>
            <a:r>
              <a:rPr lang="en-US" dirty="0"/>
              <a:t> a </a:t>
            </a:r>
            <a:r>
              <a:rPr lang="en-US" dirty="0" err="1"/>
              <a:t>vaccinurilor</a:t>
            </a:r>
            <a:r>
              <a:rPr lang="en-US" dirty="0"/>
              <a:t> de tip mRNA. </a:t>
            </a:r>
            <a:r>
              <a:rPr lang="en-US" dirty="0" err="1"/>
              <a:t>În</a:t>
            </a:r>
            <a:r>
              <a:rPr lang="en-US" dirty="0"/>
              <a:t> </a:t>
            </a:r>
            <a:r>
              <a:rPr lang="en-US" dirty="0" err="1"/>
              <a:t>același</a:t>
            </a:r>
            <a:r>
              <a:rPr lang="en-US" dirty="0"/>
              <a:t> </a:t>
            </a:r>
            <a:r>
              <a:rPr lang="en-US" dirty="0" err="1"/>
              <a:t>timp</a:t>
            </a:r>
            <a:r>
              <a:rPr lang="en-US" dirty="0"/>
              <a:t> </a:t>
            </a:r>
            <a:r>
              <a:rPr lang="en-US" dirty="0" err="1"/>
              <a:t>costul</a:t>
            </a:r>
            <a:r>
              <a:rPr lang="en-US" dirty="0"/>
              <a:t> </a:t>
            </a:r>
            <a:r>
              <a:rPr lang="en-US" dirty="0" err="1"/>
              <a:t>tratamentelor</a:t>
            </a:r>
            <a:r>
              <a:rPr lang="en-US" dirty="0"/>
              <a:t> </a:t>
            </a:r>
            <a:r>
              <a:rPr lang="en-US" dirty="0" err="1"/>
              <a:t>cronice</a:t>
            </a:r>
            <a:r>
              <a:rPr lang="en-US" dirty="0"/>
              <a:t> </a:t>
            </a:r>
            <a:r>
              <a:rPr lang="en-US" dirty="0" err="1"/>
              <a:t>crește</a:t>
            </a:r>
            <a:r>
              <a:rPr lang="en-US" dirty="0"/>
              <a:t> de la an la an, </a:t>
            </a:r>
            <a:r>
              <a:rPr lang="en-US" dirty="0" err="1"/>
              <a:t>fiind</a:t>
            </a:r>
            <a:r>
              <a:rPr lang="en-US" dirty="0"/>
              <a:t> </a:t>
            </a:r>
            <a:r>
              <a:rPr lang="en-US" dirty="0" err="1"/>
              <a:t>necesară</a:t>
            </a:r>
            <a:r>
              <a:rPr lang="en-US" dirty="0"/>
              <a:t> </a:t>
            </a:r>
            <a:r>
              <a:rPr lang="en-US" dirty="0" err="1"/>
              <a:t>orientarea</a:t>
            </a:r>
            <a:r>
              <a:rPr lang="en-US" dirty="0"/>
              <a:t> </a:t>
            </a:r>
            <a:r>
              <a:rPr lang="en-US" dirty="0" err="1"/>
              <a:t>spre</a:t>
            </a:r>
            <a:r>
              <a:rPr lang="en-US" dirty="0"/>
              <a:t> </a:t>
            </a:r>
            <a:r>
              <a:rPr lang="en-US" dirty="0" err="1"/>
              <a:t>diagnosticarea</a:t>
            </a:r>
            <a:r>
              <a:rPr lang="en-US" dirty="0"/>
              <a:t> </a:t>
            </a:r>
            <a:r>
              <a:rPr lang="en-US" dirty="0" err="1"/>
              <a:t>timpurie</a:t>
            </a:r>
            <a:r>
              <a:rPr lang="en-US" dirty="0"/>
              <a:t> </a:t>
            </a:r>
            <a:r>
              <a:rPr lang="en-US" dirty="0" err="1"/>
              <a:t>și</a:t>
            </a:r>
            <a:r>
              <a:rPr lang="en-US" dirty="0"/>
              <a:t> </a:t>
            </a:r>
            <a:r>
              <a:rPr lang="en-US" dirty="0" err="1"/>
              <a:t>prevenție</a:t>
            </a:r>
            <a:r>
              <a:rPr lang="en-US" dirty="0"/>
              <a:t> .</a:t>
            </a:r>
          </a:p>
          <a:p>
            <a:r>
              <a:rPr lang="en-US" dirty="0" err="1"/>
              <a:t>Ideea</a:t>
            </a:r>
            <a:r>
              <a:rPr lang="en-US" dirty="0"/>
              <a:t> de </a:t>
            </a:r>
            <a:r>
              <a:rPr lang="en-US" dirty="0" err="1"/>
              <a:t>risc</a:t>
            </a:r>
            <a:r>
              <a:rPr lang="en-US" dirty="0"/>
              <a:t> </a:t>
            </a:r>
            <a:r>
              <a:rPr lang="en-US" dirty="0" err="1"/>
              <a:t>este</a:t>
            </a:r>
            <a:r>
              <a:rPr lang="en-US" dirty="0"/>
              <a:t> </a:t>
            </a:r>
            <a:r>
              <a:rPr lang="en-US" dirty="0" err="1"/>
              <a:t>bazată</a:t>
            </a:r>
            <a:r>
              <a:rPr lang="en-US" dirty="0"/>
              <a:t> pe </a:t>
            </a:r>
            <a:r>
              <a:rPr lang="en-US" dirty="0" err="1"/>
              <a:t>observațiile</a:t>
            </a:r>
            <a:r>
              <a:rPr lang="en-US" dirty="0"/>
              <a:t> </a:t>
            </a:r>
            <a:r>
              <a:rPr lang="en-US" dirty="0" err="1"/>
              <a:t>statistice</a:t>
            </a:r>
            <a:r>
              <a:rPr lang="en-US" dirty="0"/>
              <a:t> ale </a:t>
            </a:r>
            <a:r>
              <a:rPr lang="en-US" dirty="0" err="1"/>
              <a:t>distribuției</a:t>
            </a:r>
            <a:r>
              <a:rPr lang="en-US" dirty="0"/>
              <a:t> </a:t>
            </a:r>
            <a:r>
              <a:rPr lang="en-US" dirty="0" err="1"/>
              <a:t>stărilor</a:t>
            </a:r>
            <a:r>
              <a:rPr lang="en-US" dirty="0"/>
              <a:t> </a:t>
            </a:r>
            <a:r>
              <a:rPr lang="en-US" dirty="0" err="1"/>
              <a:t>și</a:t>
            </a:r>
            <a:r>
              <a:rPr lang="en-US" dirty="0"/>
              <a:t> </a:t>
            </a:r>
            <a:r>
              <a:rPr lang="en-US" dirty="0" err="1"/>
              <a:t>evenimentelor</a:t>
            </a:r>
            <a:r>
              <a:rPr lang="en-US" dirty="0"/>
              <a:t> legate de </a:t>
            </a:r>
            <a:r>
              <a:rPr lang="en-US" dirty="0" err="1"/>
              <a:t>sănătate</a:t>
            </a:r>
            <a:r>
              <a:rPr lang="en-US" dirty="0"/>
              <a:t> </a:t>
            </a:r>
            <a:r>
              <a:rPr lang="en-US" dirty="0" err="1"/>
              <a:t>în</a:t>
            </a:r>
            <a:r>
              <a:rPr lang="en-US" dirty="0"/>
              <a:t> </a:t>
            </a:r>
            <a:r>
              <a:rPr lang="en-US" dirty="0" err="1"/>
              <a:t>populația</a:t>
            </a:r>
            <a:r>
              <a:rPr lang="en-US" dirty="0"/>
              <a:t> </a:t>
            </a:r>
            <a:r>
              <a:rPr lang="en-US" dirty="0" err="1"/>
              <a:t>generală</a:t>
            </a:r>
            <a:r>
              <a:rPr lang="en-US" dirty="0"/>
              <a:t>. Aceste </a:t>
            </a:r>
            <a:r>
              <a:rPr lang="en-US" dirty="0" err="1"/>
              <a:t>observații</a:t>
            </a:r>
            <a:r>
              <a:rPr lang="en-US" dirty="0"/>
              <a:t> au devenit </a:t>
            </a:r>
            <a:r>
              <a:rPr lang="en-US" dirty="0" err="1"/>
              <a:t>piatra</a:t>
            </a:r>
            <a:r>
              <a:rPr lang="en-US" dirty="0"/>
              <a:t> de </a:t>
            </a:r>
            <a:r>
              <a:rPr lang="en-US" dirty="0" err="1"/>
              <a:t>temelie</a:t>
            </a:r>
            <a:r>
              <a:rPr lang="en-US" dirty="0"/>
              <a:t> a </a:t>
            </a:r>
            <a:r>
              <a:rPr lang="en-US" dirty="0" err="1"/>
              <a:t>modului</a:t>
            </a:r>
            <a:r>
              <a:rPr lang="en-US" dirty="0"/>
              <a:t> în care </a:t>
            </a:r>
            <a:r>
              <a:rPr lang="en-US" dirty="0" err="1"/>
              <a:t>riscul</a:t>
            </a:r>
            <a:r>
              <a:rPr lang="en-US" dirty="0"/>
              <a:t> și </a:t>
            </a:r>
            <a:r>
              <a:rPr lang="en-US" dirty="0" err="1"/>
              <a:t>boala</a:t>
            </a:r>
            <a:r>
              <a:rPr lang="en-US" dirty="0"/>
              <a:t> sunt definite și </a:t>
            </a:r>
            <a:r>
              <a:rPr lang="en-US" dirty="0" err="1"/>
              <a:t>înțelese</a:t>
            </a:r>
            <a:r>
              <a:rPr lang="en-US" dirty="0"/>
              <a:t> în </a:t>
            </a:r>
            <a:r>
              <a:rPr lang="en-US" dirty="0" err="1"/>
              <a:t>medicină</a:t>
            </a:r>
            <a:r>
              <a:rPr lang="en-US" dirty="0"/>
              <a:t> – </a:t>
            </a:r>
            <a:r>
              <a:rPr lang="en-US" dirty="0" err="1"/>
              <a:t>inclusiv</a:t>
            </a:r>
            <a:r>
              <a:rPr lang="en-US" dirty="0"/>
              <a:t> </a:t>
            </a:r>
            <a:r>
              <a:rPr lang="en-US" dirty="0" err="1"/>
              <a:t>protocoalele</a:t>
            </a:r>
            <a:r>
              <a:rPr lang="en-US" dirty="0"/>
              <a:t> de </a:t>
            </a:r>
            <a:r>
              <a:rPr lang="en-US" dirty="0" err="1"/>
              <a:t>tratament</a:t>
            </a:r>
            <a:r>
              <a:rPr lang="en-US" dirty="0"/>
              <a:t> </a:t>
            </a:r>
            <a:r>
              <a:rPr lang="en-US" dirty="0" err="1"/>
              <a:t>fiind</a:t>
            </a:r>
            <a:r>
              <a:rPr lang="en-US" dirty="0"/>
              <a:t> </a:t>
            </a:r>
            <a:r>
              <a:rPr lang="en-US" dirty="0" err="1"/>
              <a:t>bazate</a:t>
            </a:r>
            <a:r>
              <a:rPr lang="en-US" dirty="0"/>
              <a:t> pe </a:t>
            </a:r>
            <a:r>
              <a:rPr lang="en-US" dirty="0" err="1"/>
              <a:t>aceste</a:t>
            </a:r>
            <a:r>
              <a:rPr lang="en-US" dirty="0"/>
              <a:t> date .</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noProof="0" smtClean="0"/>
              <a:t>4</a:t>
            </a:fld>
            <a:endParaRPr lang="en-US" altLang="zh-CN" noProof="0" dirty="0"/>
          </a:p>
        </p:txBody>
      </p:sp>
    </p:spTree>
    <p:extLst>
      <p:ext uri="{BB962C8B-B14F-4D97-AF65-F5344CB8AC3E}">
        <p14:creationId xmlns:p14="http://schemas.microsoft.com/office/powerpoint/2010/main" val="961386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err="1"/>
              <a:t>Prevenția</a:t>
            </a:r>
            <a:r>
              <a:rPr lang="en-US" dirty="0"/>
              <a:t> </a:t>
            </a:r>
            <a:r>
              <a:rPr lang="en-US" dirty="0" err="1"/>
              <a:t>există</a:t>
            </a:r>
            <a:r>
              <a:rPr lang="en-US" dirty="0"/>
              <a:t> sub </a:t>
            </a:r>
            <a:r>
              <a:rPr lang="en-US" dirty="0" err="1"/>
              <a:t>trei</a:t>
            </a:r>
            <a:r>
              <a:rPr lang="en-US" dirty="0"/>
              <a:t> </a:t>
            </a:r>
            <a:r>
              <a:rPr lang="en-US" dirty="0" err="1"/>
              <a:t>forme</a:t>
            </a:r>
            <a:r>
              <a:rPr lang="en-US" dirty="0"/>
              <a:t>: </a:t>
            </a:r>
            <a:r>
              <a:rPr lang="en-US" dirty="0" err="1"/>
              <a:t>primară</a:t>
            </a:r>
            <a:r>
              <a:rPr lang="en-US" dirty="0"/>
              <a:t> </a:t>
            </a:r>
            <a:r>
              <a:rPr lang="en-US" dirty="0" err="1"/>
              <a:t>sau</a:t>
            </a:r>
            <a:r>
              <a:rPr lang="en-US" dirty="0"/>
              <a:t> </a:t>
            </a:r>
            <a:r>
              <a:rPr lang="en-US" dirty="0" err="1"/>
              <a:t>evitarea</a:t>
            </a:r>
            <a:r>
              <a:rPr lang="en-US" dirty="0"/>
              <a:t> </a:t>
            </a:r>
            <a:r>
              <a:rPr lang="en-US" dirty="0" err="1"/>
              <a:t>bolilor</a:t>
            </a:r>
            <a:r>
              <a:rPr lang="en-US" dirty="0"/>
              <a:t> (care </a:t>
            </a:r>
            <a:r>
              <a:rPr lang="en-US" dirty="0" err="1"/>
              <a:t>presupune</a:t>
            </a:r>
            <a:r>
              <a:rPr lang="en-US" dirty="0"/>
              <a:t> </a:t>
            </a:r>
            <a:r>
              <a:rPr lang="en-US" dirty="0" err="1"/>
              <a:t>modificări</a:t>
            </a:r>
            <a:r>
              <a:rPr lang="en-US" dirty="0"/>
              <a:t> ale </a:t>
            </a:r>
            <a:r>
              <a:rPr lang="en-US" dirty="0" err="1"/>
              <a:t>stilului</a:t>
            </a:r>
            <a:r>
              <a:rPr lang="en-US" dirty="0"/>
              <a:t> de </a:t>
            </a:r>
            <a:r>
              <a:rPr lang="en-US" dirty="0" err="1"/>
              <a:t>viață</a:t>
            </a:r>
            <a:r>
              <a:rPr lang="en-US" dirty="0"/>
              <a:t> din </a:t>
            </a:r>
            <a:r>
              <a:rPr lang="en-US" dirty="0" err="1"/>
              <a:t>punct</a:t>
            </a:r>
            <a:r>
              <a:rPr lang="en-US" dirty="0"/>
              <a:t> de </a:t>
            </a:r>
            <a:r>
              <a:rPr lang="en-US" dirty="0" err="1"/>
              <a:t>vedere</a:t>
            </a:r>
            <a:r>
              <a:rPr lang="en-US" dirty="0"/>
              <a:t> al </a:t>
            </a:r>
            <a:r>
              <a:rPr lang="en-US" dirty="0" err="1"/>
              <a:t>dietei</a:t>
            </a:r>
            <a:r>
              <a:rPr lang="en-US" dirty="0"/>
              <a:t>, </a:t>
            </a:r>
            <a:r>
              <a:rPr lang="en-US" dirty="0" err="1"/>
              <a:t>sportului</a:t>
            </a:r>
            <a:r>
              <a:rPr lang="en-US" dirty="0"/>
              <a:t>, </a:t>
            </a:r>
            <a:r>
              <a:rPr lang="en-US" dirty="0" err="1"/>
              <a:t>somnului</a:t>
            </a:r>
            <a:r>
              <a:rPr lang="en-US" dirty="0"/>
              <a:t> </a:t>
            </a:r>
            <a:r>
              <a:rPr lang="en-US" dirty="0" err="1"/>
              <a:t>și</a:t>
            </a:r>
            <a:r>
              <a:rPr lang="en-US" dirty="0"/>
              <a:t> al </a:t>
            </a:r>
            <a:r>
              <a:rPr lang="en-US" dirty="0" err="1"/>
              <a:t>sănătății</a:t>
            </a:r>
            <a:r>
              <a:rPr lang="en-US" dirty="0"/>
              <a:t> </a:t>
            </a:r>
            <a:r>
              <a:rPr lang="en-US" dirty="0" err="1"/>
              <a:t>mintale</a:t>
            </a:r>
            <a:r>
              <a:rPr lang="en-US" dirty="0"/>
              <a:t>), </a:t>
            </a:r>
            <a:r>
              <a:rPr lang="en-US" dirty="0" err="1"/>
              <a:t>secundară</a:t>
            </a:r>
            <a:r>
              <a:rPr lang="en-US" dirty="0"/>
              <a:t> </a:t>
            </a:r>
            <a:r>
              <a:rPr lang="en-US" dirty="0" err="1"/>
              <a:t>sau</a:t>
            </a:r>
            <a:r>
              <a:rPr lang="en-US" dirty="0"/>
              <a:t> </a:t>
            </a:r>
            <a:r>
              <a:rPr lang="en-US" dirty="0" err="1"/>
              <a:t>reducerea</a:t>
            </a:r>
            <a:r>
              <a:rPr lang="en-US" dirty="0"/>
              <a:t> </a:t>
            </a:r>
            <a:r>
              <a:rPr lang="en-US" dirty="0" err="1"/>
              <a:t>progesiei</a:t>
            </a:r>
            <a:r>
              <a:rPr lang="en-US" dirty="0"/>
              <a:t> </a:t>
            </a:r>
            <a:r>
              <a:rPr lang="en-US" dirty="0" err="1"/>
              <a:t>bolilor</a:t>
            </a:r>
            <a:r>
              <a:rPr lang="en-US" dirty="0"/>
              <a:t> (</a:t>
            </a:r>
            <a:r>
              <a:rPr lang="en-US" dirty="0" err="1"/>
              <a:t>presupune</a:t>
            </a:r>
            <a:r>
              <a:rPr lang="en-US" dirty="0"/>
              <a:t> screening, </a:t>
            </a:r>
            <a:r>
              <a:rPr lang="en-US" dirty="0" err="1"/>
              <a:t>testări</a:t>
            </a:r>
            <a:r>
              <a:rPr lang="en-US" dirty="0"/>
              <a:t> </a:t>
            </a:r>
            <a:r>
              <a:rPr lang="en-US" dirty="0" err="1"/>
              <a:t>genetice</a:t>
            </a:r>
            <a:r>
              <a:rPr lang="en-US" dirty="0"/>
              <a:t>) </a:t>
            </a:r>
            <a:r>
              <a:rPr lang="en-US" dirty="0" err="1"/>
              <a:t>și</a:t>
            </a:r>
            <a:r>
              <a:rPr lang="en-US" dirty="0"/>
              <a:t> </a:t>
            </a:r>
            <a:r>
              <a:rPr lang="en-US" dirty="0" err="1"/>
              <a:t>terțiară</a:t>
            </a:r>
            <a:r>
              <a:rPr lang="en-US" dirty="0"/>
              <a:t> </a:t>
            </a:r>
            <a:r>
              <a:rPr lang="en-US" dirty="0" err="1"/>
              <a:t>sau</a:t>
            </a:r>
            <a:r>
              <a:rPr lang="en-US" dirty="0"/>
              <a:t> </a:t>
            </a:r>
            <a:r>
              <a:rPr lang="en-US" dirty="0" err="1"/>
              <a:t>reducerea</a:t>
            </a:r>
            <a:r>
              <a:rPr lang="en-US" dirty="0"/>
              <a:t> </a:t>
            </a:r>
            <a:r>
              <a:rPr lang="en-US" dirty="0" err="1"/>
              <a:t>efectelor</a:t>
            </a:r>
            <a:r>
              <a:rPr lang="en-US" dirty="0"/>
              <a:t> </a:t>
            </a:r>
            <a:r>
              <a:rPr lang="en-US" dirty="0" err="1"/>
              <a:t>bolilor</a:t>
            </a:r>
            <a:r>
              <a:rPr lang="en-US" dirty="0"/>
              <a:t> </a:t>
            </a:r>
            <a:r>
              <a:rPr lang="en-US" dirty="0" err="1"/>
              <a:t>existente</a:t>
            </a:r>
            <a:r>
              <a:rPr lang="en-US" dirty="0"/>
              <a:t> – </a:t>
            </a:r>
            <a:r>
              <a:rPr lang="en-US" dirty="0" err="1"/>
              <a:t>recuperare</a:t>
            </a:r>
            <a:r>
              <a:rPr lang="en-US" dirty="0"/>
              <a:t> </a:t>
            </a:r>
            <a:r>
              <a:rPr lang="en-US" dirty="0" err="1"/>
              <a:t>funcțională</a:t>
            </a:r>
            <a:r>
              <a:rPr lang="en-US" dirty="0"/>
              <a:t> </a:t>
            </a:r>
            <a:r>
              <a:rPr lang="en-US" dirty="0" err="1"/>
              <a:t>prin</a:t>
            </a:r>
            <a:r>
              <a:rPr lang="en-US" dirty="0"/>
              <a:t> reabilitare1.</a:t>
            </a:r>
          </a:p>
          <a:p>
            <a:endParaRPr lang="en-US" dirty="0"/>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noProof="0" smtClean="0"/>
              <a:t>5</a:t>
            </a:fld>
            <a:endParaRPr lang="en-US" altLang="zh-CN" noProof="0" dirty="0"/>
          </a:p>
        </p:txBody>
      </p:sp>
    </p:spTree>
    <p:extLst>
      <p:ext uri="{BB962C8B-B14F-4D97-AF65-F5344CB8AC3E}">
        <p14:creationId xmlns:p14="http://schemas.microsoft.com/office/powerpoint/2010/main" val="464007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err="1"/>
              <a:t>Impactul</a:t>
            </a:r>
            <a:r>
              <a:rPr lang="en-US" dirty="0"/>
              <a:t> </a:t>
            </a:r>
            <a:r>
              <a:rPr lang="en-US" dirty="0" err="1"/>
              <a:t>medicinei</a:t>
            </a:r>
            <a:r>
              <a:rPr lang="en-US" dirty="0"/>
              <a:t> de </a:t>
            </a:r>
            <a:r>
              <a:rPr lang="en-US" dirty="0" err="1"/>
              <a:t>prevenție</a:t>
            </a:r>
            <a:r>
              <a:rPr lang="en-US" dirty="0"/>
              <a:t> s-a </a:t>
            </a:r>
            <a:r>
              <a:rPr lang="en-US" dirty="0" err="1"/>
              <a:t>concentrat</a:t>
            </a:r>
            <a:r>
              <a:rPr lang="en-US" dirty="0"/>
              <a:t> pe 8 </a:t>
            </a:r>
            <a:r>
              <a:rPr lang="en-US" dirty="0" err="1"/>
              <a:t>domenii</a:t>
            </a:r>
            <a:r>
              <a:rPr lang="en-US" dirty="0"/>
              <a:t> de </a:t>
            </a:r>
            <a:r>
              <a:rPr lang="en-US" dirty="0" err="1"/>
              <a:t>prevenție</a:t>
            </a:r>
            <a:r>
              <a:rPr lang="en-US" dirty="0"/>
              <a:t>: </a:t>
            </a:r>
            <a:r>
              <a:rPr lang="en-US" dirty="0" err="1"/>
              <a:t>diabet</a:t>
            </a:r>
            <a:r>
              <a:rPr lang="en-US" dirty="0"/>
              <a:t>, </a:t>
            </a:r>
            <a:r>
              <a:rPr lang="en-US" dirty="0" err="1"/>
              <a:t>dependența</a:t>
            </a:r>
            <a:r>
              <a:rPr lang="en-US" dirty="0"/>
              <a:t> de </a:t>
            </a:r>
            <a:r>
              <a:rPr lang="en-US" dirty="0" err="1"/>
              <a:t>nicotină</a:t>
            </a:r>
            <a:r>
              <a:rPr lang="en-US" dirty="0"/>
              <a:t>, </a:t>
            </a:r>
            <a:r>
              <a:rPr lang="en-US" dirty="0" err="1"/>
              <a:t>demență</a:t>
            </a:r>
            <a:r>
              <a:rPr lang="en-US" dirty="0"/>
              <a:t>, </a:t>
            </a:r>
            <a:r>
              <a:rPr lang="en-US" dirty="0" err="1"/>
              <a:t>depresie</a:t>
            </a:r>
            <a:r>
              <a:rPr lang="en-US" dirty="0"/>
              <a:t>, </a:t>
            </a:r>
            <a:r>
              <a:rPr lang="en-US" dirty="0" err="1"/>
              <a:t>hipertensiune</a:t>
            </a:r>
            <a:r>
              <a:rPr lang="en-US" dirty="0"/>
              <a:t> </a:t>
            </a:r>
            <a:r>
              <a:rPr lang="en-US" dirty="0" err="1"/>
              <a:t>arterială</a:t>
            </a:r>
            <a:r>
              <a:rPr lang="en-US" dirty="0"/>
              <a:t>, </a:t>
            </a:r>
            <a:r>
              <a:rPr lang="en-US" dirty="0" err="1"/>
              <a:t>inactivitate</a:t>
            </a:r>
            <a:r>
              <a:rPr lang="en-US" dirty="0"/>
              <a:t> </a:t>
            </a:r>
            <a:r>
              <a:rPr lang="en-US" dirty="0" err="1"/>
              <a:t>fizică</a:t>
            </a:r>
            <a:r>
              <a:rPr lang="en-US" dirty="0"/>
              <a:t>, </a:t>
            </a:r>
            <a:r>
              <a:rPr lang="en-US" dirty="0" err="1"/>
              <a:t>obezitate</a:t>
            </a:r>
            <a:r>
              <a:rPr lang="en-US" dirty="0"/>
              <a:t> </a:t>
            </a:r>
            <a:r>
              <a:rPr lang="en-US" dirty="0" err="1"/>
              <a:t>și</a:t>
            </a:r>
            <a:r>
              <a:rPr lang="en-US" dirty="0"/>
              <a:t> </a:t>
            </a:r>
            <a:r>
              <a:rPr lang="en-US" dirty="0" err="1"/>
              <a:t>fracturi</a:t>
            </a:r>
            <a:r>
              <a:rPr lang="en-US" dirty="0"/>
              <a:t> </a:t>
            </a:r>
            <a:r>
              <a:rPr lang="en-US" dirty="0" err="1"/>
              <a:t>datorate</a:t>
            </a:r>
            <a:r>
              <a:rPr lang="en-US" dirty="0"/>
              <a:t> </a:t>
            </a:r>
            <a:r>
              <a:rPr lang="en-US" dirty="0" err="1"/>
              <a:t>fragilității</a:t>
            </a:r>
            <a:r>
              <a:rPr lang="en-US" dirty="0"/>
              <a:t>. </a:t>
            </a:r>
            <a:r>
              <a:rPr lang="en-US" dirty="0" err="1"/>
              <a:t>Există</a:t>
            </a:r>
            <a:r>
              <a:rPr lang="en-US" dirty="0"/>
              <a:t> o </a:t>
            </a:r>
            <a:r>
              <a:rPr lang="en-US" dirty="0" err="1"/>
              <a:t>dezbatere</a:t>
            </a:r>
            <a:r>
              <a:rPr lang="en-US" dirty="0"/>
              <a:t> </a:t>
            </a:r>
            <a:r>
              <a:rPr lang="en-US" dirty="0" err="1"/>
              <a:t>continuă</a:t>
            </a:r>
            <a:r>
              <a:rPr lang="en-US" dirty="0"/>
              <a:t> </a:t>
            </a:r>
            <a:r>
              <a:rPr lang="en-US" dirty="0" err="1"/>
              <a:t>legată</a:t>
            </a:r>
            <a:r>
              <a:rPr lang="en-US" dirty="0"/>
              <a:t> de </a:t>
            </a:r>
            <a:r>
              <a:rPr lang="en-US" dirty="0" err="1"/>
              <a:t>modul</a:t>
            </a:r>
            <a:r>
              <a:rPr lang="en-US" dirty="0"/>
              <a:t> </a:t>
            </a:r>
            <a:r>
              <a:rPr lang="en-US" dirty="0" err="1"/>
              <a:t>în</a:t>
            </a:r>
            <a:r>
              <a:rPr lang="en-US" dirty="0"/>
              <a:t> care </a:t>
            </a:r>
            <a:r>
              <a:rPr lang="en-US" dirty="0" err="1"/>
              <a:t>prevenția</a:t>
            </a:r>
            <a:r>
              <a:rPr lang="en-US" dirty="0"/>
              <a:t> </a:t>
            </a:r>
            <a:r>
              <a:rPr lang="en-US" dirty="0" err="1"/>
              <a:t>influențează</a:t>
            </a:r>
            <a:r>
              <a:rPr lang="en-US" dirty="0"/>
              <a:t> </a:t>
            </a:r>
            <a:r>
              <a:rPr lang="en-US" dirty="0" err="1"/>
              <a:t>costurile</a:t>
            </a:r>
            <a:r>
              <a:rPr lang="en-US" dirty="0"/>
              <a:t> legate de </a:t>
            </a:r>
            <a:r>
              <a:rPr lang="en-US" dirty="0" err="1"/>
              <a:t>sănătate</a:t>
            </a:r>
            <a:r>
              <a:rPr lang="en-US" dirty="0"/>
              <a:t> – un argument </a:t>
            </a:r>
            <a:r>
              <a:rPr lang="en-US" dirty="0" err="1"/>
              <a:t>este</a:t>
            </a:r>
            <a:r>
              <a:rPr lang="en-US" dirty="0"/>
              <a:t> </a:t>
            </a:r>
            <a:r>
              <a:rPr lang="en-US" dirty="0" err="1"/>
              <a:t>faptul</a:t>
            </a:r>
            <a:r>
              <a:rPr lang="en-US" dirty="0"/>
              <a:t> </a:t>
            </a:r>
            <a:r>
              <a:rPr lang="en-US" dirty="0" err="1"/>
              <a:t>că</a:t>
            </a:r>
            <a:r>
              <a:rPr lang="en-US" dirty="0"/>
              <a:t>, </a:t>
            </a:r>
            <a:r>
              <a:rPr lang="en-US" dirty="0" err="1"/>
              <a:t>deși</a:t>
            </a:r>
            <a:r>
              <a:rPr lang="en-US" dirty="0"/>
              <a:t> </a:t>
            </a:r>
            <a:r>
              <a:rPr lang="en-US" dirty="0" err="1"/>
              <a:t>susceptibilitatea</a:t>
            </a:r>
            <a:r>
              <a:rPr lang="en-US" dirty="0"/>
              <a:t> la </a:t>
            </a:r>
            <a:r>
              <a:rPr lang="en-US" dirty="0" err="1"/>
              <a:t>boli</a:t>
            </a:r>
            <a:r>
              <a:rPr lang="en-US" dirty="0"/>
              <a:t> a </a:t>
            </a:r>
            <a:r>
              <a:rPr lang="en-US" dirty="0" err="1"/>
              <a:t>fost</a:t>
            </a:r>
            <a:r>
              <a:rPr lang="en-US" dirty="0"/>
              <a:t> </a:t>
            </a:r>
            <a:r>
              <a:rPr lang="en-US" dirty="0" err="1"/>
              <a:t>scăzută</a:t>
            </a:r>
            <a:r>
              <a:rPr lang="en-US" dirty="0"/>
              <a:t> de </a:t>
            </a:r>
            <a:r>
              <a:rPr lang="en-US" dirty="0" err="1"/>
              <a:t>prevenție</a:t>
            </a:r>
            <a:r>
              <a:rPr lang="en-US" dirty="0"/>
              <a:t>, </a:t>
            </a:r>
            <a:r>
              <a:rPr lang="en-US" dirty="0" err="1"/>
              <a:t>probleme</a:t>
            </a:r>
            <a:r>
              <a:rPr lang="en-US" dirty="0"/>
              <a:t> de </a:t>
            </a:r>
            <a:r>
              <a:rPr lang="en-US" dirty="0" err="1"/>
              <a:t>sănătate</a:t>
            </a:r>
            <a:r>
              <a:rPr lang="en-US" dirty="0"/>
              <a:t> apar din </a:t>
            </a:r>
            <a:r>
              <a:rPr lang="en-US" dirty="0" err="1"/>
              <a:t>cauza</a:t>
            </a:r>
            <a:r>
              <a:rPr lang="en-US" dirty="0"/>
              <a:t> </a:t>
            </a:r>
            <a:r>
              <a:rPr lang="en-US" dirty="0" err="1"/>
              <a:t>proceselor</a:t>
            </a:r>
            <a:r>
              <a:rPr lang="en-US" dirty="0"/>
              <a:t> </a:t>
            </a:r>
            <a:r>
              <a:rPr lang="en-US" dirty="0" err="1"/>
              <a:t>naturale</a:t>
            </a:r>
            <a:r>
              <a:rPr lang="en-US" dirty="0"/>
              <a:t> de </a:t>
            </a:r>
            <a:r>
              <a:rPr lang="en-US" dirty="0" err="1"/>
              <a:t>îmbătrânire</a:t>
            </a:r>
            <a:r>
              <a:rPr lang="en-US" dirty="0"/>
              <a:t>. </a:t>
            </a:r>
            <a:r>
              <a:rPr lang="en-US" dirty="0" err="1"/>
              <a:t>Simularea</a:t>
            </a:r>
            <a:r>
              <a:rPr lang="en-US" dirty="0"/>
              <a:t> </a:t>
            </a:r>
            <a:r>
              <a:rPr lang="en-US" dirty="0" err="1"/>
              <a:t>ilustrată</a:t>
            </a:r>
            <a:r>
              <a:rPr lang="en-US" dirty="0"/>
              <a:t> </a:t>
            </a:r>
            <a:r>
              <a:rPr lang="en-US" dirty="0" err="1"/>
              <a:t>în</a:t>
            </a:r>
            <a:r>
              <a:rPr lang="en-US" dirty="0"/>
              <a:t> </a:t>
            </a:r>
            <a:r>
              <a:rPr lang="en-US" dirty="0" err="1"/>
              <a:t>figură</a:t>
            </a:r>
            <a:r>
              <a:rPr lang="en-US" dirty="0"/>
              <a:t> </a:t>
            </a:r>
            <a:r>
              <a:rPr lang="en-US" dirty="0" err="1"/>
              <a:t>ilustrează</a:t>
            </a:r>
            <a:r>
              <a:rPr lang="en-US" dirty="0"/>
              <a:t> </a:t>
            </a:r>
            <a:r>
              <a:rPr lang="en-US" dirty="0" err="1"/>
              <a:t>faptul</a:t>
            </a:r>
            <a:r>
              <a:rPr lang="en-US" dirty="0"/>
              <a:t> </a:t>
            </a:r>
            <a:r>
              <a:rPr lang="en-US" dirty="0" err="1"/>
              <a:t>că</a:t>
            </a:r>
            <a:r>
              <a:rPr lang="en-US" dirty="0"/>
              <a:t> </a:t>
            </a:r>
            <a:r>
              <a:rPr lang="en-US" dirty="0" err="1"/>
              <a:t>prevenția</a:t>
            </a:r>
            <a:r>
              <a:rPr lang="en-US" dirty="0"/>
              <a:t> nu </a:t>
            </a:r>
            <a:r>
              <a:rPr lang="en-US" dirty="0" err="1"/>
              <a:t>crește</a:t>
            </a:r>
            <a:r>
              <a:rPr lang="en-US" dirty="0"/>
              <a:t> </a:t>
            </a:r>
            <a:r>
              <a:rPr lang="en-US" dirty="0" err="1"/>
              <a:t>speranța</a:t>
            </a:r>
            <a:r>
              <a:rPr lang="en-US" dirty="0"/>
              <a:t> </a:t>
            </a:r>
            <a:r>
              <a:rPr lang="en-US" dirty="0" err="1"/>
              <a:t>globală</a:t>
            </a:r>
            <a:r>
              <a:rPr lang="en-US" dirty="0"/>
              <a:t> de </a:t>
            </a:r>
            <a:r>
              <a:rPr lang="en-US" dirty="0" err="1"/>
              <a:t>viață</a:t>
            </a:r>
            <a:r>
              <a:rPr lang="en-US" dirty="0"/>
              <a:t>, ci </a:t>
            </a:r>
            <a:r>
              <a:rPr lang="en-US" dirty="0" err="1"/>
              <a:t>prelungește</a:t>
            </a:r>
            <a:r>
              <a:rPr lang="en-US" dirty="0"/>
              <a:t> </a:t>
            </a:r>
            <a:r>
              <a:rPr lang="en-US" dirty="0" err="1"/>
              <a:t>perioada</a:t>
            </a:r>
            <a:r>
              <a:rPr lang="en-US" dirty="0"/>
              <a:t> </a:t>
            </a:r>
            <a:r>
              <a:rPr lang="en-US" dirty="0" err="1"/>
              <a:t>în</a:t>
            </a:r>
            <a:r>
              <a:rPr lang="en-US" dirty="0"/>
              <a:t> care omul </a:t>
            </a:r>
            <a:r>
              <a:rPr lang="en-US" dirty="0" err="1"/>
              <a:t>este</a:t>
            </a:r>
            <a:r>
              <a:rPr lang="en-US" dirty="0"/>
              <a:t> </a:t>
            </a:r>
            <a:r>
              <a:rPr lang="en-US" dirty="0" err="1"/>
              <a:t>sănătos</a:t>
            </a:r>
            <a:r>
              <a:rPr lang="en-US" dirty="0"/>
              <a:t>. </a:t>
            </a:r>
            <a:r>
              <a:rPr lang="en-US" dirty="0" err="1"/>
              <a:t>Altfel</a:t>
            </a:r>
            <a:r>
              <a:rPr lang="en-US" dirty="0"/>
              <a:t> </a:t>
            </a:r>
            <a:r>
              <a:rPr lang="en-US" dirty="0" err="1"/>
              <a:t>spus</a:t>
            </a:r>
            <a:r>
              <a:rPr lang="en-US" dirty="0"/>
              <a:t>, </a:t>
            </a:r>
            <a:r>
              <a:rPr lang="en-US" dirty="0" err="1"/>
              <a:t>oamenii</a:t>
            </a:r>
            <a:r>
              <a:rPr lang="en-US" dirty="0"/>
              <a:t> sunt </a:t>
            </a:r>
            <a:r>
              <a:rPr lang="en-US" dirty="0" err="1"/>
              <a:t>bolnavi</a:t>
            </a:r>
            <a:r>
              <a:rPr lang="en-US" dirty="0"/>
              <a:t> pe o </a:t>
            </a:r>
            <a:r>
              <a:rPr lang="en-US" dirty="0" err="1"/>
              <a:t>perioadă</a:t>
            </a:r>
            <a:r>
              <a:rPr lang="en-US" dirty="0"/>
              <a:t> </a:t>
            </a:r>
            <a:r>
              <a:rPr lang="en-US" dirty="0" err="1"/>
              <a:t>mai</a:t>
            </a:r>
            <a:r>
              <a:rPr lang="en-US" dirty="0"/>
              <a:t> </a:t>
            </a:r>
            <a:r>
              <a:rPr lang="en-US" dirty="0" err="1"/>
              <a:t>redusă</a:t>
            </a:r>
            <a:r>
              <a:rPr lang="en-US" dirty="0"/>
              <a:t>, </a:t>
            </a:r>
            <a:r>
              <a:rPr lang="en-US" dirty="0" err="1"/>
              <a:t>reducând</a:t>
            </a:r>
            <a:r>
              <a:rPr lang="en-US" dirty="0"/>
              <a:t> </a:t>
            </a:r>
            <a:r>
              <a:rPr lang="en-US" dirty="0" err="1"/>
              <a:t>concomitent</a:t>
            </a:r>
            <a:r>
              <a:rPr lang="en-US" dirty="0"/>
              <a:t> </a:t>
            </a:r>
            <a:r>
              <a:rPr lang="en-US" dirty="0" err="1"/>
              <a:t>costurile</a:t>
            </a:r>
            <a:r>
              <a:rPr lang="en-US" dirty="0"/>
              <a:t> de </a:t>
            </a:r>
            <a:r>
              <a:rPr lang="en-US" dirty="0" err="1"/>
              <a:t>sănătate</a:t>
            </a:r>
            <a:r>
              <a:rPr lang="en-US" dirty="0"/>
              <a:t>. </a:t>
            </a:r>
            <a:r>
              <a:rPr lang="en-US" dirty="0" err="1"/>
              <a:t>Prevenția</a:t>
            </a:r>
            <a:r>
              <a:rPr lang="en-US" dirty="0"/>
              <a:t> </a:t>
            </a:r>
            <a:r>
              <a:rPr lang="en-US" dirty="0" err="1"/>
              <a:t>practicată</a:t>
            </a:r>
            <a:r>
              <a:rPr lang="en-US" dirty="0"/>
              <a:t> de </a:t>
            </a:r>
            <a:r>
              <a:rPr lang="en-US" dirty="0" err="1"/>
              <a:t>grupul</a:t>
            </a:r>
            <a:r>
              <a:rPr lang="en-US" dirty="0"/>
              <a:t> de </a:t>
            </a:r>
            <a:r>
              <a:rPr lang="en-US" dirty="0" err="1"/>
              <a:t>vârstă</a:t>
            </a:r>
            <a:r>
              <a:rPr lang="en-US" dirty="0"/>
              <a:t> 75-80 ani care </a:t>
            </a:r>
            <a:r>
              <a:rPr lang="en-US" dirty="0" err="1"/>
              <a:t>necesită</a:t>
            </a:r>
            <a:r>
              <a:rPr lang="en-US" dirty="0"/>
              <a:t>, </a:t>
            </a:r>
            <a:r>
              <a:rPr lang="en-US" dirty="0" err="1"/>
              <a:t>în</a:t>
            </a:r>
            <a:r>
              <a:rPr lang="en-US" dirty="0"/>
              <a:t> mod </a:t>
            </a:r>
            <a:r>
              <a:rPr lang="en-US" dirty="0" err="1"/>
              <a:t>uzual</a:t>
            </a:r>
            <a:r>
              <a:rPr lang="en-US" dirty="0"/>
              <a:t>, </a:t>
            </a:r>
            <a:r>
              <a:rPr lang="en-US" dirty="0" err="1"/>
              <a:t>îngrijiri</a:t>
            </a:r>
            <a:r>
              <a:rPr lang="en-US" dirty="0"/>
              <a:t> </a:t>
            </a:r>
            <a:r>
              <a:rPr lang="en-US" dirty="0" err="1"/>
              <a:t>medicale</a:t>
            </a:r>
            <a:r>
              <a:rPr lang="en-US" dirty="0"/>
              <a:t> pe care termen lung, </a:t>
            </a:r>
            <a:r>
              <a:rPr lang="en-US" dirty="0" err="1"/>
              <a:t>ameliorează</a:t>
            </a:r>
            <a:r>
              <a:rPr lang="en-US" dirty="0"/>
              <a:t> </a:t>
            </a:r>
            <a:r>
              <a:rPr lang="en-US" dirty="0" err="1"/>
              <a:t>calitatea</a:t>
            </a:r>
            <a:r>
              <a:rPr lang="en-US" dirty="0"/>
              <a:t> </a:t>
            </a:r>
            <a:r>
              <a:rPr lang="en-US" dirty="0" err="1"/>
              <a:t>vieții</a:t>
            </a:r>
            <a:r>
              <a:rPr lang="en-US" dirty="0"/>
              <a:t> </a:t>
            </a:r>
            <a:r>
              <a:rPr lang="en-US" dirty="0" err="1"/>
              <a:t>și</a:t>
            </a:r>
            <a:r>
              <a:rPr lang="en-US" dirty="0"/>
              <a:t> reduce </a:t>
            </a:r>
            <a:r>
              <a:rPr lang="en-US" dirty="0" err="1"/>
              <a:t>număr</a:t>
            </a:r>
            <a:r>
              <a:rPr lang="en-US" dirty="0"/>
              <a:t> total de </a:t>
            </a:r>
            <a:r>
              <a:rPr lang="en-US" dirty="0" err="1"/>
              <a:t>oameni</a:t>
            </a:r>
            <a:r>
              <a:rPr lang="en-US" dirty="0"/>
              <a:t> care </a:t>
            </a:r>
            <a:r>
              <a:rPr lang="en-US" dirty="0" err="1"/>
              <a:t>necesită</a:t>
            </a:r>
            <a:r>
              <a:rPr lang="en-US" dirty="0"/>
              <a:t> </a:t>
            </a:r>
            <a:r>
              <a:rPr lang="en-US" dirty="0" err="1"/>
              <a:t>îngrijiri</a:t>
            </a:r>
            <a:r>
              <a:rPr lang="en-US" dirty="0"/>
              <a:t> </a:t>
            </a:r>
            <a:r>
              <a:rPr lang="en-US" dirty="0" err="1"/>
              <a:t>medicale</a:t>
            </a:r>
            <a:r>
              <a:rPr lang="en-US" dirty="0"/>
              <a:t>.</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noProof="0" smtClean="0"/>
              <a:t>6</a:t>
            </a:fld>
            <a:endParaRPr lang="en-US" altLang="zh-CN" noProof="0" dirty="0"/>
          </a:p>
        </p:txBody>
      </p:sp>
    </p:spTree>
    <p:extLst>
      <p:ext uri="{BB962C8B-B14F-4D97-AF65-F5344CB8AC3E}">
        <p14:creationId xmlns:p14="http://schemas.microsoft.com/office/powerpoint/2010/main" val="464415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smtClean="0"/>
              <a:t>7</a:t>
            </a:fld>
            <a:endParaRPr lang="en-US" altLang="zh-CN" dirty="0"/>
          </a:p>
        </p:txBody>
      </p:sp>
    </p:spTree>
    <p:extLst>
      <p:ext uri="{BB962C8B-B14F-4D97-AF65-F5344CB8AC3E}">
        <p14:creationId xmlns:p14="http://schemas.microsoft.com/office/powerpoint/2010/main" val="3566505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F3159-94EB-4F6B-8273-09F1A6B019E6}" type="slidenum">
              <a:rPr lang="en-US" smtClean="0"/>
              <a:t>8</a:t>
            </a:fld>
            <a:endParaRPr lang="en-US"/>
          </a:p>
        </p:txBody>
      </p:sp>
    </p:spTree>
    <p:extLst>
      <p:ext uri="{BB962C8B-B14F-4D97-AF65-F5344CB8AC3E}">
        <p14:creationId xmlns:p14="http://schemas.microsoft.com/office/powerpoint/2010/main" val="3769423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1800" b="1" kern="100" dirty="0">
                <a:effectLst/>
                <a:latin typeface="Calibri" panose="020F0502020204030204" pitchFamily="34" charset="0"/>
                <a:ea typeface="Calibri" panose="020F0502020204030204" pitchFamily="34" charset="0"/>
                <a:cs typeface="Times New Roman" panose="02020603050405020304" pitchFamily="18" charset="0"/>
              </a:rPr>
              <a:t>Vaccinurile </a:t>
            </a:r>
            <a:r>
              <a:rPr lang="ro-RO" sz="1800" b="0" kern="100" dirty="0">
                <a:effectLst/>
                <a:latin typeface="Calibri" panose="020F0502020204030204" pitchFamily="34" charset="0"/>
                <a:ea typeface="Calibri" panose="020F0502020204030204" pitchFamily="34" charset="0"/>
                <a:cs typeface="Times New Roman" panose="02020603050405020304" pitchFamily="18" charset="0"/>
              </a:rPr>
              <a:t>– la ora actuală sunt disponibile vaccinuri pentru prevenția a peste 20 de boli: vaccinurile pentru prevenția HPV au potențialul de a reduce sau chiar elimina cancerul de col uterin, dar în 2021 doar 21% din populația țintă a fost imunizată cu prima doză</a:t>
            </a:r>
          </a:p>
          <a:p>
            <a:pPr marL="0" marR="0" lvl="0" indent="0" algn="l" defTabSz="914400" rtl="0" eaLnBrk="1" fontAlgn="auto" latinLnBrk="0" hangingPunct="1">
              <a:lnSpc>
                <a:spcPct val="100000"/>
              </a:lnSpc>
              <a:spcBef>
                <a:spcPts val="0"/>
              </a:spcBef>
              <a:spcAft>
                <a:spcPts val="0"/>
              </a:spcAft>
              <a:buClrTx/>
              <a:buSzTx/>
              <a:buFontTx/>
              <a:buNone/>
              <a:tabLst/>
              <a:defRPr/>
            </a:pPr>
            <a:r>
              <a:rPr lang="ro-RO" sz="1800" b="0" kern="100" dirty="0">
                <a:effectLst/>
                <a:latin typeface="Calibri" panose="020F0502020204030204" pitchFamily="34" charset="0"/>
                <a:ea typeface="Calibri" panose="020F0502020204030204" pitchFamily="34" charset="0"/>
                <a:cs typeface="Times New Roman" panose="02020603050405020304" pitchFamily="18" charset="0"/>
              </a:rPr>
              <a:t>-	În viitor pot fi dezvoltate mai multe vaccinuri pentru prevenția diverselor tipuri de cancer, având la bază tehnologia folosită pentru vaccinul anti COVID-19, de asemenea pot fi dezvoltate forme noi de vaccinare non-invazive cum este imunizarea transcutanată care se face prin intermediul unui plasture cu micro-ace.</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smtClean="0"/>
              <a:t>9</a:t>
            </a:fld>
            <a:endParaRPr lang="en-US" altLang="zh-CN" dirty="0"/>
          </a:p>
        </p:txBody>
      </p:sp>
    </p:spTree>
    <p:extLst>
      <p:ext uri="{BB962C8B-B14F-4D97-AF65-F5344CB8AC3E}">
        <p14:creationId xmlns:p14="http://schemas.microsoft.com/office/powerpoint/2010/main" val="2597093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solidFill>
          <a:schemeClr val="accent3">
            <a:alpha val="2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C2501B-DEA6-190E-3633-E32F635B7CE1}"/>
              </a:ext>
            </a:extLst>
          </p:cNvPr>
          <p:cNvSpPr>
            <a:spLocks noGrp="1"/>
          </p:cNvSpPr>
          <p:nvPr>
            <p:ph type="title"/>
          </p:nvPr>
        </p:nvSpPr>
        <p:spPr>
          <a:xfrm>
            <a:off x="1484764" y="1986926"/>
            <a:ext cx="5257793" cy="2057441"/>
          </a:xfrm>
        </p:spPr>
        <p:txBody>
          <a:bodyPr>
            <a:noAutofit/>
          </a:bodyPr>
          <a:lstStyle/>
          <a:p>
            <a:r>
              <a:rPr lang="en-US" noProof="0"/>
              <a:t>Click to edit Master title style</a:t>
            </a:r>
            <a:endParaRPr lang="en-US" noProof="0" dirty="0"/>
          </a:p>
        </p:txBody>
      </p:sp>
      <p:cxnSp>
        <p:nvCxnSpPr>
          <p:cNvPr id="24" name="Straight Connector 2">
            <a:extLst>
              <a:ext uri="{FF2B5EF4-FFF2-40B4-BE49-F238E27FC236}">
                <a16:creationId xmlns:a16="http://schemas.microsoft.com/office/drawing/2014/main" id="{F1FCCFDB-D985-4322-AC87-F69214893708}"/>
              </a:ext>
            </a:extLst>
          </p:cNvPr>
          <p:cNvCxnSpPr/>
          <p:nvPr userDrawn="1"/>
        </p:nvCxnSpPr>
        <p:spPr>
          <a:xfrm>
            <a:off x="1509005" y="4172084"/>
            <a:ext cx="0" cy="760288"/>
          </a:xfrm>
          <a:prstGeom prst="line">
            <a:avLst/>
          </a:prstGeom>
          <a:noFill/>
          <a:ln w="19050" cap="flat" cmpd="sng" algn="ctr">
            <a:solidFill>
              <a:srgbClr val="D84400"/>
            </a:solidFill>
            <a:prstDash val="solid"/>
            <a:miter lim="800000"/>
          </a:ln>
          <a:effectLst/>
        </p:spPr>
      </p:cxnSp>
      <p:sp>
        <p:nvSpPr>
          <p:cNvPr id="27" name="Content placeholder 47" descr="Click icon to add picture">
            <a:extLst>
              <a:ext uri="{FF2B5EF4-FFF2-40B4-BE49-F238E27FC236}">
                <a16:creationId xmlns:a16="http://schemas.microsoft.com/office/drawing/2014/main" id="{EA8265B5-83C5-4AE9-88AB-3F2443B57F00}"/>
              </a:ext>
            </a:extLst>
          </p:cNvPr>
          <p:cNvSpPr>
            <a:spLocks noGrp="1"/>
          </p:cNvSpPr>
          <p:nvPr>
            <p:ph type="body" sz="quarter" idx="28" hasCustomPrompt="1"/>
          </p:nvPr>
        </p:nvSpPr>
        <p:spPr>
          <a:xfrm>
            <a:off x="1601366" y="4172084"/>
            <a:ext cx="1570612" cy="760288"/>
          </a:xfrm>
          <a:prstGeom prst="rect">
            <a:avLst/>
          </a:prstGeom>
        </p:spPr>
        <p:txBody>
          <a:bodyPr>
            <a:noAutofit/>
          </a:bodyPr>
          <a:lstStyle>
            <a:lvl1pPr marL="0" indent="0">
              <a:lnSpc>
                <a:spcPct val="100000"/>
              </a:lnSpc>
              <a:buNone/>
              <a:defRPr sz="1800" b="0">
                <a:solidFill>
                  <a:schemeClr val="accent6"/>
                </a:solidFill>
              </a:defRPr>
            </a:lvl1pPr>
            <a:lvl2pPr>
              <a:defRPr sz="1000"/>
            </a:lvl2pPr>
            <a:lvl3pPr>
              <a:defRPr sz="900"/>
            </a:lvl3pPr>
            <a:lvl4pPr>
              <a:defRPr sz="800"/>
            </a:lvl4pPr>
            <a:lvl5pPr>
              <a:defRPr sz="800"/>
            </a:lvl5pPr>
          </a:lstStyle>
          <a:p>
            <a:pPr lvl="0"/>
            <a:r>
              <a:rPr lang="en-US" altLang="zh-CN" noProof="0"/>
              <a:t>Click to edit Master title style </a:t>
            </a:r>
          </a:p>
        </p:txBody>
      </p:sp>
      <p:sp>
        <p:nvSpPr>
          <p:cNvPr id="47" name="Content placeholder 47">
            <a:extLst>
              <a:ext uri="{FF2B5EF4-FFF2-40B4-BE49-F238E27FC236}">
                <a16:creationId xmlns:a16="http://schemas.microsoft.com/office/drawing/2014/main" id="{0FFAAB58-ABE4-41AC-B94E-432936CE0301}"/>
              </a:ext>
            </a:extLst>
          </p:cNvPr>
          <p:cNvSpPr>
            <a:spLocks noGrp="1"/>
          </p:cNvSpPr>
          <p:nvPr>
            <p:ph type="pic" sz="quarter" idx="47" hasCustomPrompt="1"/>
          </p:nvPr>
        </p:nvSpPr>
        <p:spPr>
          <a:xfrm>
            <a:off x="6742557" y="821836"/>
            <a:ext cx="4405503" cy="5066346"/>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a:solidFill>
                  <a:schemeClr val="accent6"/>
                </a:solidFill>
              </a:defRPr>
            </a:lvl1pPr>
          </a:lstStyle>
          <a:p>
            <a:r>
              <a:rPr lang="en-US" altLang="zh-CN" noProof="0" dirty="0"/>
              <a:t>Click icon to add picture≈≈</a:t>
            </a:r>
          </a:p>
        </p:txBody>
      </p:sp>
      <p:sp>
        <p:nvSpPr>
          <p:cNvPr id="9" name="Freeform: Shape 11">
            <a:extLst>
              <a:ext uri="{FF2B5EF4-FFF2-40B4-BE49-F238E27FC236}">
                <a16:creationId xmlns:a16="http://schemas.microsoft.com/office/drawing/2014/main" id="{9ECA281C-F2CB-AE9D-DCD6-F94D3FEE2E67}"/>
              </a:ext>
            </a:extLst>
          </p:cNvPr>
          <p:cNvSpPr/>
          <p:nvPr userDrawn="1"/>
        </p:nvSpPr>
        <p:spPr>
          <a:xfrm>
            <a:off x="7441324" y="5568778"/>
            <a:ext cx="829927" cy="94945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3"/>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Tree>
    <p:extLst>
      <p:ext uri="{BB962C8B-B14F-4D97-AF65-F5344CB8AC3E}">
        <p14:creationId xmlns:p14="http://schemas.microsoft.com/office/powerpoint/2010/main" val="349664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 Column with Icons">
    <p:spTree>
      <p:nvGrpSpPr>
        <p:cNvPr id="1" name=""/>
        <p:cNvGrpSpPr/>
        <p:nvPr/>
      </p:nvGrpSpPr>
      <p:grpSpPr>
        <a:xfrm>
          <a:off x="0" y="0"/>
          <a:ext cx="0" cy="0"/>
          <a:chOff x="0" y="0"/>
          <a:chExt cx="0" cy="0"/>
        </a:xfrm>
      </p:grpSpPr>
      <p:sp>
        <p:nvSpPr>
          <p:cNvPr id="4" name="Freeform: Shape 6">
            <a:extLst>
              <a:ext uri="{FF2B5EF4-FFF2-40B4-BE49-F238E27FC236}">
                <a16:creationId xmlns:a16="http://schemas.microsoft.com/office/drawing/2014/main" id="{A533F602-EEC9-45F6-8223-8C8F4914919D}"/>
              </a:ext>
            </a:extLst>
          </p:cNvPr>
          <p:cNvSpPr/>
          <p:nvPr userDrawn="1"/>
        </p:nvSpPr>
        <p:spPr>
          <a:xfrm>
            <a:off x="2121636" y="2070606"/>
            <a:ext cx="1583013" cy="18415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6"/>
              </a:solidFill>
            </a:endParaRPr>
          </a:p>
        </p:txBody>
      </p:sp>
      <p:sp>
        <p:nvSpPr>
          <p:cNvPr id="5" name="Freeform: Shape 7">
            <a:extLst>
              <a:ext uri="{FF2B5EF4-FFF2-40B4-BE49-F238E27FC236}">
                <a16:creationId xmlns:a16="http://schemas.microsoft.com/office/drawing/2014/main" id="{08F73F8C-5CF8-4470-AE2B-8E6D7952FF3E}"/>
              </a:ext>
            </a:extLst>
          </p:cNvPr>
          <p:cNvSpPr/>
          <p:nvPr userDrawn="1"/>
        </p:nvSpPr>
        <p:spPr>
          <a:xfrm>
            <a:off x="4174867" y="2073440"/>
            <a:ext cx="1583013" cy="18415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6"/>
              </a:solidFill>
            </a:endParaRPr>
          </a:p>
        </p:txBody>
      </p:sp>
      <p:sp>
        <p:nvSpPr>
          <p:cNvPr id="6" name="Freeform: Shape 8">
            <a:extLst>
              <a:ext uri="{FF2B5EF4-FFF2-40B4-BE49-F238E27FC236}">
                <a16:creationId xmlns:a16="http://schemas.microsoft.com/office/drawing/2014/main" id="{1299AD72-44AB-4D37-ABBB-9E295508DDB5}"/>
              </a:ext>
            </a:extLst>
          </p:cNvPr>
          <p:cNvSpPr/>
          <p:nvPr userDrawn="1"/>
        </p:nvSpPr>
        <p:spPr>
          <a:xfrm>
            <a:off x="6308379" y="2064520"/>
            <a:ext cx="1583013" cy="18415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6"/>
              </a:solidFill>
            </a:endParaRPr>
          </a:p>
        </p:txBody>
      </p:sp>
      <p:sp>
        <p:nvSpPr>
          <p:cNvPr id="7" name="Freeform: Shape 9">
            <a:extLst>
              <a:ext uri="{FF2B5EF4-FFF2-40B4-BE49-F238E27FC236}">
                <a16:creationId xmlns:a16="http://schemas.microsoft.com/office/drawing/2014/main" id="{834981F1-A16D-4CA2-8001-0D2A65539268}"/>
              </a:ext>
            </a:extLst>
          </p:cNvPr>
          <p:cNvSpPr/>
          <p:nvPr userDrawn="1"/>
        </p:nvSpPr>
        <p:spPr>
          <a:xfrm>
            <a:off x="8407152" y="2068980"/>
            <a:ext cx="1583013" cy="18415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6"/>
              </a:solidFill>
            </a:endParaRPr>
          </a:p>
        </p:txBody>
      </p:sp>
      <p:sp>
        <p:nvSpPr>
          <p:cNvPr id="31" name="Content placeholder 47" descr="Click icon to add picture">
            <a:extLst>
              <a:ext uri="{FF2B5EF4-FFF2-40B4-BE49-F238E27FC236}">
                <a16:creationId xmlns:a16="http://schemas.microsoft.com/office/drawing/2014/main" id="{7AA46292-B7E4-4DB5-85D0-C4F19D66F86C}"/>
              </a:ext>
            </a:extLst>
          </p:cNvPr>
          <p:cNvSpPr>
            <a:spLocks noGrp="1"/>
          </p:cNvSpPr>
          <p:nvPr>
            <p:ph type="body" sz="quarter" idx="27" hasCustomPrompt="1"/>
          </p:nvPr>
        </p:nvSpPr>
        <p:spPr>
          <a:xfrm>
            <a:off x="821770" y="4416565"/>
            <a:ext cx="1877575" cy="506399"/>
          </a:xfrm>
          <a:prstGeom prst="rect">
            <a:avLst/>
          </a:prstGeom>
        </p:spPr>
        <p:txBody>
          <a:bodyPr>
            <a:noAutofit/>
          </a:bodyPr>
          <a:lstStyle>
            <a:lvl1pPr marL="0" indent="0" algn="ctr">
              <a:lnSpc>
                <a:spcPct val="100000"/>
              </a:lnSpc>
              <a:buNone/>
              <a:defRPr sz="1800" b="1">
                <a:solidFill>
                  <a:schemeClr val="accent6"/>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32" name="Content placeholder 47">
            <a:extLst>
              <a:ext uri="{FF2B5EF4-FFF2-40B4-BE49-F238E27FC236}">
                <a16:creationId xmlns:a16="http://schemas.microsoft.com/office/drawing/2014/main" id="{382E7D57-1A1A-432F-AEA9-9730DEE1572B}"/>
              </a:ext>
            </a:extLst>
          </p:cNvPr>
          <p:cNvSpPr>
            <a:spLocks noGrp="1"/>
          </p:cNvSpPr>
          <p:nvPr>
            <p:ph type="body" sz="quarter" idx="28" hasCustomPrompt="1"/>
          </p:nvPr>
        </p:nvSpPr>
        <p:spPr>
          <a:xfrm>
            <a:off x="912627" y="5007731"/>
            <a:ext cx="1691687" cy="811178"/>
          </a:xfrm>
          <a:prstGeom prst="rect">
            <a:avLst/>
          </a:prstGeom>
        </p:spPr>
        <p:txBody>
          <a:bodyPr>
            <a:noAutofit/>
          </a:bodyPr>
          <a:lstStyle>
            <a:lvl1pPr marL="0" indent="0" algn="ctr">
              <a:lnSpc>
                <a:spcPct val="100000"/>
              </a:lnSpc>
              <a:spcBef>
                <a:spcPts val="0"/>
              </a:spcBef>
              <a:buNone/>
              <a:defRPr lang="en-US" altLang="zh-CN" sz="1400" b="0" i="0" kern="1200" dirty="0">
                <a:solidFill>
                  <a:schemeClr val="accent6"/>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33" name="Content placeholder 47" descr="Click icon to add picture">
            <a:extLst>
              <a:ext uri="{FF2B5EF4-FFF2-40B4-BE49-F238E27FC236}">
                <a16:creationId xmlns:a16="http://schemas.microsoft.com/office/drawing/2014/main" id="{E51F0384-440E-45B9-91E7-78CA13DE0B98}"/>
              </a:ext>
            </a:extLst>
          </p:cNvPr>
          <p:cNvSpPr>
            <a:spLocks noGrp="1"/>
          </p:cNvSpPr>
          <p:nvPr>
            <p:ph type="body" sz="quarter" idx="49" hasCustomPrompt="1"/>
          </p:nvPr>
        </p:nvSpPr>
        <p:spPr>
          <a:xfrm>
            <a:off x="2888314" y="4416565"/>
            <a:ext cx="1877575" cy="506399"/>
          </a:xfrm>
          <a:prstGeom prst="rect">
            <a:avLst/>
          </a:prstGeom>
        </p:spPr>
        <p:txBody>
          <a:bodyPr>
            <a:noAutofit/>
          </a:bodyPr>
          <a:lstStyle>
            <a:lvl1pPr marL="0" indent="0" algn="ctr">
              <a:lnSpc>
                <a:spcPct val="100000"/>
              </a:lnSpc>
              <a:buNone/>
              <a:defRPr sz="1800" b="1">
                <a:solidFill>
                  <a:schemeClr val="accent6"/>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34" name="Content placeholder 47">
            <a:extLst>
              <a:ext uri="{FF2B5EF4-FFF2-40B4-BE49-F238E27FC236}">
                <a16:creationId xmlns:a16="http://schemas.microsoft.com/office/drawing/2014/main" id="{35EAE525-3692-40E8-894E-B19171FF64F6}"/>
              </a:ext>
            </a:extLst>
          </p:cNvPr>
          <p:cNvSpPr>
            <a:spLocks noGrp="1"/>
          </p:cNvSpPr>
          <p:nvPr>
            <p:ph type="body" sz="quarter" idx="50" hasCustomPrompt="1"/>
          </p:nvPr>
        </p:nvSpPr>
        <p:spPr>
          <a:xfrm>
            <a:off x="2979171" y="5007731"/>
            <a:ext cx="1691687" cy="811178"/>
          </a:xfrm>
          <a:prstGeom prst="rect">
            <a:avLst/>
          </a:prstGeom>
        </p:spPr>
        <p:txBody>
          <a:bodyPr>
            <a:noAutofit/>
          </a:bodyPr>
          <a:lstStyle>
            <a:lvl1pPr marL="0" indent="0" algn="ctr">
              <a:lnSpc>
                <a:spcPct val="100000"/>
              </a:lnSpc>
              <a:spcBef>
                <a:spcPts val="0"/>
              </a:spcBef>
              <a:buNone/>
              <a:defRPr lang="en-US" altLang="zh-CN" sz="1400" b="0" i="0" kern="1200" dirty="0">
                <a:solidFill>
                  <a:schemeClr val="accent6"/>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35" name="Content placeholder 47" descr="Click icon to add picture">
            <a:extLst>
              <a:ext uri="{FF2B5EF4-FFF2-40B4-BE49-F238E27FC236}">
                <a16:creationId xmlns:a16="http://schemas.microsoft.com/office/drawing/2014/main" id="{847DC539-F391-4470-96EB-486AB02DADBB}"/>
              </a:ext>
            </a:extLst>
          </p:cNvPr>
          <p:cNvSpPr>
            <a:spLocks noGrp="1"/>
          </p:cNvSpPr>
          <p:nvPr>
            <p:ph type="body" sz="quarter" idx="51" hasCustomPrompt="1"/>
          </p:nvPr>
        </p:nvSpPr>
        <p:spPr>
          <a:xfrm>
            <a:off x="5073898" y="4416565"/>
            <a:ext cx="1877575" cy="506399"/>
          </a:xfrm>
          <a:prstGeom prst="rect">
            <a:avLst/>
          </a:prstGeom>
        </p:spPr>
        <p:txBody>
          <a:bodyPr>
            <a:noAutofit/>
          </a:bodyPr>
          <a:lstStyle>
            <a:lvl1pPr marL="0" indent="0" algn="ctr">
              <a:lnSpc>
                <a:spcPct val="100000"/>
              </a:lnSpc>
              <a:buNone/>
              <a:defRPr sz="1800" b="1">
                <a:solidFill>
                  <a:schemeClr val="accent6"/>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36" name="Content placeholder 47">
            <a:extLst>
              <a:ext uri="{FF2B5EF4-FFF2-40B4-BE49-F238E27FC236}">
                <a16:creationId xmlns:a16="http://schemas.microsoft.com/office/drawing/2014/main" id="{50988645-D146-4AFE-B87D-279279577176}"/>
              </a:ext>
            </a:extLst>
          </p:cNvPr>
          <p:cNvSpPr>
            <a:spLocks noGrp="1"/>
          </p:cNvSpPr>
          <p:nvPr>
            <p:ph type="body" sz="quarter" idx="52" hasCustomPrompt="1"/>
          </p:nvPr>
        </p:nvSpPr>
        <p:spPr>
          <a:xfrm>
            <a:off x="5164755" y="5007731"/>
            <a:ext cx="1691687" cy="811178"/>
          </a:xfrm>
          <a:prstGeom prst="rect">
            <a:avLst/>
          </a:prstGeom>
        </p:spPr>
        <p:txBody>
          <a:bodyPr>
            <a:noAutofit/>
          </a:bodyPr>
          <a:lstStyle>
            <a:lvl1pPr marL="0" indent="0" algn="ctr">
              <a:lnSpc>
                <a:spcPct val="100000"/>
              </a:lnSpc>
              <a:spcBef>
                <a:spcPts val="0"/>
              </a:spcBef>
              <a:buNone/>
              <a:defRPr lang="en-US" altLang="zh-CN" sz="1400" b="0" i="0" kern="1200" dirty="0">
                <a:solidFill>
                  <a:schemeClr val="accent6"/>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37" name="Content placeholder 47" descr="Click icon to add picture">
            <a:extLst>
              <a:ext uri="{FF2B5EF4-FFF2-40B4-BE49-F238E27FC236}">
                <a16:creationId xmlns:a16="http://schemas.microsoft.com/office/drawing/2014/main" id="{6712E8AC-14E0-42CC-8037-7C1D0E044B61}"/>
              </a:ext>
            </a:extLst>
          </p:cNvPr>
          <p:cNvSpPr>
            <a:spLocks noGrp="1"/>
          </p:cNvSpPr>
          <p:nvPr>
            <p:ph type="body" sz="quarter" idx="53" hasCustomPrompt="1"/>
          </p:nvPr>
        </p:nvSpPr>
        <p:spPr>
          <a:xfrm>
            <a:off x="7259482" y="4416565"/>
            <a:ext cx="1877575" cy="506399"/>
          </a:xfrm>
          <a:prstGeom prst="rect">
            <a:avLst/>
          </a:prstGeom>
        </p:spPr>
        <p:txBody>
          <a:bodyPr>
            <a:noAutofit/>
          </a:bodyPr>
          <a:lstStyle>
            <a:lvl1pPr marL="0" indent="0" algn="ctr">
              <a:lnSpc>
                <a:spcPct val="100000"/>
              </a:lnSpc>
              <a:buNone/>
              <a:defRPr sz="1800" b="1">
                <a:solidFill>
                  <a:schemeClr val="accent6"/>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38" name="Content placeholder 47">
            <a:extLst>
              <a:ext uri="{FF2B5EF4-FFF2-40B4-BE49-F238E27FC236}">
                <a16:creationId xmlns:a16="http://schemas.microsoft.com/office/drawing/2014/main" id="{C68DF822-6F14-4839-BD33-6874C8136EE0}"/>
              </a:ext>
            </a:extLst>
          </p:cNvPr>
          <p:cNvSpPr>
            <a:spLocks noGrp="1"/>
          </p:cNvSpPr>
          <p:nvPr>
            <p:ph type="body" sz="quarter" idx="54" hasCustomPrompt="1"/>
          </p:nvPr>
        </p:nvSpPr>
        <p:spPr>
          <a:xfrm>
            <a:off x="7350339" y="5007731"/>
            <a:ext cx="1691687" cy="811178"/>
          </a:xfrm>
          <a:prstGeom prst="rect">
            <a:avLst/>
          </a:prstGeom>
        </p:spPr>
        <p:txBody>
          <a:bodyPr>
            <a:noAutofit/>
          </a:bodyPr>
          <a:lstStyle>
            <a:lvl1pPr marL="0" indent="0" algn="ctr">
              <a:lnSpc>
                <a:spcPct val="100000"/>
              </a:lnSpc>
              <a:spcBef>
                <a:spcPts val="0"/>
              </a:spcBef>
              <a:buNone/>
              <a:defRPr lang="en-US" altLang="zh-CN" sz="1400" b="0" i="0" kern="1200" dirty="0">
                <a:solidFill>
                  <a:schemeClr val="accent6"/>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39" name="Content placeholder 47" descr="Click icon to add picture">
            <a:extLst>
              <a:ext uri="{FF2B5EF4-FFF2-40B4-BE49-F238E27FC236}">
                <a16:creationId xmlns:a16="http://schemas.microsoft.com/office/drawing/2014/main" id="{2D1F75C7-DA21-4400-B066-F38190B4F520}"/>
              </a:ext>
            </a:extLst>
          </p:cNvPr>
          <p:cNvSpPr>
            <a:spLocks noGrp="1"/>
          </p:cNvSpPr>
          <p:nvPr>
            <p:ph type="body" sz="quarter" idx="55" hasCustomPrompt="1"/>
          </p:nvPr>
        </p:nvSpPr>
        <p:spPr>
          <a:xfrm>
            <a:off x="9445066" y="4416565"/>
            <a:ext cx="1877575" cy="506399"/>
          </a:xfrm>
          <a:prstGeom prst="rect">
            <a:avLst/>
          </a:prstGeom>
        </p:spPr>
        <p:txBody>
          <a:bodyPr>
            <a:noAutofit/>
          </a:bodyPr>
          <a:lstStyle>
            <a:lvl1pPr marL="0" indent="0" algn="ctr">
              <a:lnSpc>
                <a:spcPct val="100000"/>
              </a:lnSpc>
              <a:buNone/>
              <a:defRPr sz="1800" b="1">
                <a:solidFill>
                  <a:schemeClr val="accent6"/>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40" name="Content placeholder 47">
            <a:extLst>
              <a:ext uri="{FF2B5EF4-FFF2-40B4-BE49-F238E27FC236}">
                <a16:creationId xmlns:a16="http://schemas.microsoft.com/office/drawing/2014/main" id="{F7CF6BF0-A40D-4F18-B9DF-D9C4106065D2}"/>
              </a:ext>
            </a:extLst>
          </p:cNvPr>
          <p:cNvSpPr>
            <a:spLocks noGrp="1"/>
          </p:cNvSpPr>
          <p:nvPr>
            <p:ph type="body" sz="quarter" idx="56" hasCustomPrompt="1"/>
          </p:nvPr>
        </p:nvSpPr>
        <p:spPr>
          <a:xfrm>
            <a:off x="9535923" y="5007731"/>
            <a:ext cx="1691687" cy="811178"/>
          </a:xfrm>
          <a:prstGeom prst="rect">
            <a:avLst/>
          </a:prstGeom>
        </p:spPr>
        <p:txBody>
          <a:bodyPr>
            <a:noAutofit/>
          </a:bodyPr>
          <a:lstStyle>
            <a:lvl1pPr marL="0" indent="0" algn="ctr">
              <a:lnSpc>
                <a:spcPct val="100000"/>
              </a:lnSpc>
              <a:spcBef>
                <a:spcPts val="0"/>
              </a:spcBef>
              <a:buNone/>
              <a:defRPr lang="en-US" altLang="zh-CN" sz="1400" b="0" i="0" kern="1200" dirty="0">
                <a:solidFill>
                  <a:schemeClr val="accent6"/>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41" name="Content placeholder 47">
            <a:extLst>
              <a:ext uri="{FF2B5EF4-FFF2-40B4-BE49-F238E27FC236}">
                <a16:creationId xmlns:a16="http://schemas.microsoft.com/office/drawing/2014/main" id="{95C6B2A2-937E-4C7D-92E3-8A105DD43A98}"/>
              </a:ext>
            </a:extLst>
          </p:cNvPr>
          <p:cNvSpPr>
            <a:spLocks noGrp="1"/>
          </p:cNvSpPr>
          <p:nvPr>
            <p:ph type="pic" sz="quarter" idx="57"/>
          </p:nvPr>
        </p:nvSpPr>
        <p:spPr>
          <a:xfrm>
            <a:off x="983282" y="2073439"/>
            <a:ext cx="1621032" cy="184155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anchor="ctr">
            <a:noAutofit/>
          </a:bodyPr>
          <a:lstStyle>
            <a:lvl1pPr marL="0" indent="0" algn="ctr">
              <a:buNone/>
              <a:defRPr sz="1000">
                <a:solidFill>
                  <a:schemeClr val="accent6"/>
                </a:solidFill>
              </a:defRPr>
            </a:lvl1pPr>
          </a:lstStyle>
          <a:p>
            <a:r>
              <a:rPr lang="en-US" altLang="zh-CN"/>
              <a:t>Click icon to add picture</a:t>
            </a:r>
            <a:endParaRPr lang="zh-CN" altLang="en-US"/>
          </a:p>
        </p:txBody>
      </p:sp>
      <p:sp>
        <p:nvSpPr>
          <p:cNvPr id="42" name="Content placeholder 47">
            <a:extLst>
              <a:ext uri="{FF2B5EF4-FFF2-40B4-BE49-F238E27FC236}">
                <a16:creationId xmlns:a16="http://schemas.microsoft.com/office/drawing/2014/main" id="{A9ECEF10-95EB-4F03-B3B1-8FC0E421618E}"/>
              </a:ext>
            </a:extLst>
          </p:cNvPr>
          <p:cNvSpPr>
            <a:spLocks noGrp="1"/>
          </p:cNvSpPr>
          <p:nvPr>
            <p:ph type="pic" sz="quarter" idx="58"/>
          </p:nvPr>
        </p:nvSpPr>
        <p:spPr>
          <a:xfrm>
            <a:off x="3109346" y="2073439"/>
            <a:ext cx="1621032" cy="184155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anchor="ctr">
            <a:noAutofit/>
          </a:bodyPr>
          <a:lstStyle>
            <a:lvl1pPr marL="0" indent="0" algn="ctr">
              <a:buNone/>
              <a:defRPr sz="1000">
                <a:solidFill>
                  <a:schemeClr val="accent6"/>
                </a:solidFill>
              </a:defRPr>
            </a:lvl1pPr>
          </a:lstStyle>
          <a:p>
            <a:r>
              <a:rPr lang="en-US" altLang="zh-CN"/>
              <a:t>Click icon to add picture</a:t>
            </a:r>
            <a:endParaRPr lang="zh-CN" altLang="en-US"/>
          </a:p>
        </p:txBody>
      </p:sp>
      <p:sp>
        <p:nvSpPr>
          <p:cNvPr id="43" name="Content placeholder 47">
            <a:extLst>
              <a:ext uri="{FF2B5EF4-FFF2-40B4-BE49-F238E27FC236}">
                <a16:creationId xmlns:a16="http://schemas.microsoft.com/office/drawing/2014/main" id="{12D92FE1-9874-49B8-8FDC-F903A4843015}"/>
              </a:ext>
            </a:extLst>
          </p:cNvPr>
          <p:cNvSpPr>
            <a:spLocks noGrp="1"/>
          </p:cNvSpPr>
          <p:nvPr>
            <p:ph type="pic" sz="quarter" idx="59"/>
          </p:nvPr>
        </p:nvSpPr>
        <p:spPr>
          <a:xfrm>
            <a:off x="5235410" y="2073439"/>
            <a:ext cx="1621032" cy="184155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anchor="ctr">
            <a:noAutofit/>
          </a:bodyPr>
          <a:lstStyle>
            <a:lvl1pPr marL="0" indent="0" algn="ctr">
              <a:buNone/>
              <a:defRPr sz="1000">
                <a:solidFill>
                  <a:schemeClr val="accent6"/>
                </a:solidFill>
              </a:defRPr>
            </a:lvl1pPr>
          </a:lstStyle>
          <a:p>
            <a:r>
              <a:rPr lang="en-US" altLang="zh-CN"/>
              <a:t>Click icon to add picture</a:t>
            </a:r>
            <a:endParaRPr lang="zh-CN" altLang="en-US"/>
          </a:p>
        </p:txBody>
      </p:sp>
      <p:sp>
        <p:nvSpPr>
          <p:cNvPr id="44" name="Content placeholder 47">
            <a:extLst>
              <a:ext uri="{FF2B5EF4-FFF2-40B4-BE49-F238E27FC236}">
                <a16:creationId xmlns:a16="http://schemas.microsoft.com/office/drawing/2014/main" id="{12070F52-AB91-476E-9FE0-5403568A11DD}"/>
              </a:ext>
            </a:extLst>
          </p:cNvPr>
          <p:cNvSpPr>
            <a:spLocks noGrp="1"/>
          </p:cNvSpPr>
          <p:nvPr>
            <p:ph type="pic" sz="quarter" idx="60"/>
          </p:nvPr>
        </p:nvSpPr>
        <p:spPr>
          <a:xfrm>
            <a:off x="7361474" y="2073439"/>
            <a:ext cx="1621032" cy="184155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anchor="ctr">
            <a:noAutofit/>
          </a:bodyPr>
          <a:lstStyle>
            <a:lvl1pPr marL="0" indent="0" algn="ctr">
              <a:buNone/>
              <a:defRPr sz="1000">
                <a:solidFill>
                  <a:schemeClr val="accent6"/>
                </a:solidFill>
              </a:defRPr>
            </a:lvl1pPr>
          </a:lstStyle>
          <a:p>
            <a:r>
              <a:rPr lang="en-US" altLang="zh-CN"/>
              <a:t>Click icon to add picture</a:t>
            </a:r>
            <a:endParaRPr lang="zh-CN" altLang="en-US"/>
          </a:p>
        </p:txBody>
      </p:sp>
      <p:sp>
        <p:nvSpPr>
          <p:cNvPr id="45" name="Content placeholder 47">
            <a:extLst>
              <a:ext uri="{FF2B5EF4-FFF2-40B4-BE49-F238E27FC236}">
                <a16:creationId xmlns:a16="http://schemas.microsoft.com/office/drawing/2014/main" id="{13AE459B-26D7-43FC-BE0B-EF7B119D7D40}"/>
              </a:ext>
            </a:extLst>
          </p:cNvPr>
          <p:cNvSpPr>
            <a:spLocks noGrp="1"/>
          </p:cNvSpPr>
          <p:nvPr>
            <p:ph type="pic" sz="quarter" idx="61"/>
          </p:nvPr>
        </p:nvSpPr>
        <p:spPr>
          <a:xfrm>
            <a:off x="9487536" y="2073439"/>
            <a:ext cx="1621032" cy="184155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anchor="ctr">
            <a:noAutofit/>
          </a:bodyPr>
          <a:lstStyle>
            <a:lvl1pPr marL="0" indent="0" algn="ctr">
              <a:buNone/>
              <a:defRPr sz="1000">
                <a:solidFill>
                  <a:schemeClr val="accent6"/>
                </a:solidFill>
              </a:defRPr>
            </a:lvl1pPr>
          </a:lstStyle>
          <a:p>
            <a:r>
              <a:rPr lang="en-US" altLang="zh-CN"/>
              <a:t>Click icon to add picture</a:t>
            </a:r>
            <a:endParaRPr lang="zh-CN" altLang="en-US"/>
          </a:p>
        </p:txBody>
      </p:sp>
      <p:sp>
        <p:nvSpPr>
          <p:cNvPr id="25" name="Title Placeholder 4">
            <a:extLst>
              <a:ext uri="{FF2B5EF4-FFF2-40B4-BE49-F238E27FC236}">
                <a16:creationId xmlns:a16="http://schemas.microsoft.com/office/drawing/2014/main" id="{C8ECEE37-7B17-4FD7-2612-FBD357E104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lvl1pPr algn="ctr">
              <a:defRPr>
                <a:solidFill>
                  <a:schemeClr val="accent6"/>
                </a:solidFill>
              </a:defRPr>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F7F2CD23-FF0B-8184-9F40-957043412F1C}"/>
              </a:ext>
            </a:extLst>
          </p:cNvPr>
          <p:cNvSpPr>
            <a:spLocks noGrp="1"/>
          </p:cNvSpPr>
          <p:nvPr>
            <p:ph type="ftr" sz="quarter" idx="62"/>
          </p:nvPr>
        </p:nvSpPr>
        <p:spPr/>
        <p:txBody>
          <a:bodyPr>
            <a:noAutofit/>
          </a:bodyPr>
          <a:lstStyle>
            <a:lvl1pPr>
              <a:defRPr>
                <a:solidFill>
                  <a:schemeClr val="accent6"/>
                </a:solidFill>
              </a:defRPr>
            </a:lvl1pPr>
          </a:lstStyle>
          <a:p>
            <a:r>
              <a:rPr lang="en-US"/>
              <a:t>Presentation title</a:t>
            </a:r>
            <a:endParaRPr lang="en-US" dirty="0"/>
          </a:p>
        </p:txBody>
      </p:sp>
      <p:sp>
        <p:nvSpPr>
          <p:cNvPr id="3" name="Slide Number Placeholder 2">
            <a:extLst>
              <a:ext uri="{FF2B5EF4-FFF2-40B4-BE49-F238E27FC236}">
                <a16:creationId xmlns:a16="http://schemas.microsoft.com/office/drawing/2014/main" id="{7876D293-58F2-B8E9-6576-2676F210D7CF}"/>
              </a:ext>
            </a:extLst>
          </p:cNvPr>
          <p:cNvSpPr>
            <a:spLocks noGrp="1"/>
          </p:cNvSpPr>
          <p:nvPr>
            <p:ph type="sldNum" sz="quarter" idx="63"/>
          </p:nvPr>
        </p:nvSpPr>
        <p:spPr/>
        <p:txBody>
          <a:bodyPr>
            <a:noAutofit/>
          </a:bodyPr>
          <a:lstStyle>
            <a:lvl1pPr>
              <a:defRPr>
                <a:solidFill>
                  <a:schemeClr val="accent6"/>
                </a:solidFill>
              </a:defRPr>
            </a:lvl1pPr>
          </a:lstStyle>
          <a:p>
            <a:fld id="{47FEACEE-25B4-4A2D-B147-27296E36371D}" type="slidenum">
              <a:rPr lang="en-US" altLang="zh-CN" smtClean="0"/>
              <a:pPr/>
              <a:t>‹#›</a:t>
            </a:fld>
            <a:endParaRPr lang="en-US" altLang="zh-CN" dirty="0"/>
          </a:p>
        </p:txBody>
      </p:sp>
    </p:spTree>
    <p:extLst>
      <p:ext uri="{BB962C8B-B14F-4D97-AF65-F5344CB8AC3E}">
        <p14:creationId xmlns:p14="http://schemas.microsoft.com/office/powerpoint/2010/main" val="69331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32" name="Content placeholder 47">
            <a:extLst>
              <a:ext uri="{FF2B5EF4-FFF2-40B4-BE49-F238E27FC236}">
                <a16:creationId xmlns:a16="http://schemas.microsoft.com/office/drawing/2014/main" id="{67FF6BA4-2B1B-4B51-9FE3-A67E3DCC3184}"/>
              </a:ext>
            </a:extLst>
          </p:cNvPr>
          <p:cNvSpPr>
            <a:spLocks noGrp="1"/>
          </p:cNvSpPr>
          <p:nvPr>
            <p:ph type="body" sz="quarter" idx="32" hasCustomPrompt="1"/>
          </p:nvPr>
        </p:nvSpPr>
        <p:spPr>
          <a:xfrm>
            <a:off x="838200" y="2929823"/>
            <a:ext cx="1865376" cy="2464293"/>
          </a:xfrm>
          <a:prstGeom prst="rect">
            <a:avLst/>
          </a:prstGeom>
          <a:ln w="19050">
            <a:solidFill>
              <a:schemeClr val="accent3"/>
            </a:solidFill>
          </a:ln>
        </p:spPr>
        <p:txBody>
          <a:bodyPr tIns="219456">
            <a:noAutofit/>
          </a:bodyPr>
          <a:lstStyle>
            <a:lvl1pPr marL="0" indent="0" algn="ctr">
              <a:lnSpc>
                <a:spcPct val="100000"/>
              </a:lnSpc>
              <a:spcBef>
                <a:spcPts val="0"/>
              </a:spcBef>
              <a:buNone/>
              <a:defRPr sz="1500" b="0">
                <a:solidFill>
                  <a:schemeClr val="accent6"/>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30" name="Content placeholder 47">
            <a:extLst>
              <a:ext uri="{FF2B5EF4-FFF2-40B4-BE49-F238E27FC236}">
                <a16:creationId xmlns:a16="http://schemas.microsoft.com/office/drawing/2014/main" id="{88E2377A-ED6B-4D69-A9DC-647CB22A5204}"/>
              </a:ext>
            </a:extLst>
          </p:cNvPr>
          <p:cNvSpPr>
            <a:spLocks noGrp="1"/>
          </p:cNvSpPr>
          <p:nvPr>
            <p:ph type="body" sz="quarter" idx="50" hasCustomPrompt="1"/>
          </p:nvPr>
        </p:nvSpPr>
        <p:spPr>
          <a:xfrm>
            <a:off x="3000303" y="2929823"/>
            <a:ext cx="1867186" cy="2471878"/>
          </a:xfrm>
          <a:prstGeom prst="rect">
            <a:avLst/>
          </a:prstGeom>
          <a:ln w="19050">
            <a:solidFill>
              <a:schemeClr val="accent3"/>
            </a:solidFill>
          </a:ln>
        </p:spPr>
        <p:txBody>
          <a:bodyPr tIns="219456">
            <a:noAutofit/>
          </a:bodyPr>
          <a:lstStyle>
            <a:lvl1pPr marL="0" indent="0" algn="ctr">
              <a:lnSpc>
                <a:spcPct val="100000"/>
              </a:lnSpc>
              <a:spcBef>
                <a:spcPts val="0"/>
              </a:spcBef>
              <a:buNone/>
              <a:defRPr sz="1500" b="0">
                <a:solidFill>
                  <a:schemeClr val="accent6"/>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31" name="Content placeholder 47">
            <a:extLst>
              <a:ext uri="{FF2B5EF4-FFF2-40B4-BE49-F238E27FC236}">
                <a16:creationId xmlns:a16="http://schemas.microsoft.com/office/drawing/2014/main" id="{ECC27D7D-FA65-E93F-3C7E-AADBF7E0CC2C}"/>
              </a:ext>
            </a:extLst>
          </p:cNvPr>
          <p:cNvSpPr>
            <a:spLocks noGrp="1"/>
          </p:cNvSpPr>
          <p:nvPr>
            <p:ph type="body" sz="quarter" idx="51" hasCustomPrompt="1"/>
          </p:nvPr>
        </p:nvSpPr>
        <p:spPr>
          <a:xfrm>
            <a:off x="5164216" y="2929823"/>
            <a:ext cx="1865376" cy="2464293"/>
          </a:xfrm>
          <a:prstGeom prst="rect">
            <a:avLst/>
          </a:prstGeom>
          <a:ln w="19050">
            <a:solidFill>
              <a:schemeClr val="accent3"/>
            </a:solidFill>
          </a:ln>
        </p:spPr>
        <p:txBody>
          <a:bodyPr tIns="219456">
            <a:noAutofit/>
          </a:bodyPr>
          <a:lstStyle>
            <a:lvl1pPr marL="0" indent="0" algn="ctr">
              <a:lnSpc>
                <a:spcPct val="100000"/>
              </a:lnSpc>
              <a:spcBef>
                <a:spcPts val="0"/>
              </a:spcBef>
              <a:buNone/>
              <a:defRPr sz="1500" b="0">
                <a:solidFill>
                  <a:schemeClr val="accent6"/>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33" name="Content placeholder 47">
            <a:extLst>
              <a:ext uri="{FF2B5EF4-FFF2-40B4-BE49-F238E27FC236}">
                <a16:creationId xmlns:a16="http://schemas.microsoft.com/office/drawing/2014/main" id="{DF5280E4-E86B-9E17-04A1-072A8148C3BD}"/>
              </a:ext>
            </a:extLst>
          </p:cNvPr>
          <p:cNvSpPr>
            <a:spLocks noGrp="1"/>
          </p:cNvSpPr>
          <p:nvPr>
            <p:ph type="body" sz="quarter" idx="52" hasCustomPrompt="1"/>
          </p:nvPr>
        </p:nvSpPr>
        <p:spPr>
          <a:xfrm>
            <a:off x="7326319" y="2929823"/>
            <a:ext cx="1865376" cy="2464293"/>
          </a:xfrm>
          <a:prstGeom prst="rect">
            <a:avLst/>
          </a:prstGeom>
          <a:ln w="19050">
            <a:solidFill>
              <a:schemeClr val="accent3"/>
            </a:solidFill>
          </a:ln>
        </p:spPr>
        <p:txBody>
          <a:bodyPr tIns="219456">
            <a:noAutofit/>
          </a:bodyPr>
          <a:lstStyle>
            <a:lvl1pPr marL="0" indent="0" algn="ctr">
              <a:lnSpc>
                <a:spcPct val="100000"/>
              </a:lnSpc>
              <a:spcBef>
                <a:spcPts val="0"/>
              </a:spcBef>
              <a:buNone/>
              <a:defRPr sz="1500" b="0">
                <a:solidFill>
                  <a:schemeClr val="accent6"/>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37" name="Content placeholder 47">
            <a:extLst>
              <a:ext uri="{FF2B5EF4-FFF2-40B4-BE49-F238E27FC236}">
                <a16:creationId xmlns:a16="http://schemas.microsoft.com/office/drawing/2014/main" id="{42F4F0D3-AF64-7F92-FF1C-F5D1DC62A388}"/>
              </a:ext>
            </a:extLst>
          </p:cNvPr>
          <p:cNvSpPr>
            <a:spLocks noGrp="1"/>
          </p:cNvSpPr>
          <p:nvPr>
            <p:ph type="body" sz="quarter" idx="53" hasCustomPrompt="1"/>
          </p:nvPr>
        </p:nvSpPr>
        <p:spPr>
          <a:xfrm>
            <a:off x="9488424" y="2929823"/>
            <a:ext cx="1865376" cy="2464293"/>
          </a:xfrm>
          <a:prstGeom prst="rect">
            <a:avLst/>
          </a:prstGeom>
          <a:ln w="19050">
            <a:solidFill>
              <a:schemeClr val="accent3"/>
            </a:solidFill>
          </a:ln>
        </p:spPr>
        <p:txBody>
          <a:bodyPr tIns="219456">
            <a:noAutofit/>
          </a:bodyPr>
          <a:lstStyle>
            <a:lvl1pPr marL="0" indent="0" algn="ctr">
              <a:lnSpc>
                <a:spcPct val="100000"/>
              </a:lnSpc>
              <a:spcBef>
                <a:spcPts val="0"/>
              </a:spcBef>
              <a:buNone/>
              <a:defRPr sz="1500" b="0">
                <a:solidFill>
                  <a:schemeClr val="accent6"/>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27" name="Content placeholder 47">
            <a:extLst>
              <a:ext uri="{FF2B5EF4-FFF2-40B4-BE49-F238E27FC236}">
                <a16:creationId xmlns:a16="http://schemas.microsoft.com/office/drawing/2014/main" id="{43D089D6-48B5-43AB-A887-EEF910BA9161}"/>
              </a:ext>
            </a:extLst>
          </p:cNvPr>
          <p:cNvSpPr>
            <a:spLocks noGrp="1"/>
          </p:cNvSpPr>
          <p:nvPr>
            <p:ph type="body" sz="quarter" idx="27" hasCustomPrompt="1"/>
          </p:nvPr>
        </p:nvSpPr>
        <p:spPr>
          <a:xfrm>
            <a:off x="838200" y="2067143"/>
            <a:ext cx="1865376" cy="866219"/>
          </a:xfrm>
          <a:prstGeom prst="rect">
            <a:avLst/>
          </a:prstGeom>
          <a:ln w="19050">
            <a:solidFill>
              <a:schemeClr val="accent3"/>
            </a:solidFill>
          </a:ln>
        </p:spPr>
        <p:txBody>
          <a:bodyPr anchor="ctr">
            <a:noAutofit/>
          </a:bodyPr>
          <a:lstStyle>
            <a:lvl1pPr marL="0" indent="0" algn="ctr">
              <a:lnSpc>
                <a:spcPct val="100000"/>
              </a:lnSpc>
              <a:buFontTx/>
              <a:buNone/>
              <a:defRPr sz="1800" b="1" i="0">
                <a:solidFill>
                  <a:schemeClr val="accent6"/>
                </a:solidFill>
                <a:latin typeface="+mn-lt"/>
              </a:defRPr>
            </a:lvl1pPr>
          </a:lstStyle>
          <a:p>
            <a:pPr lvl="0"/>
            <a:r>
              <a:rPr lang="en-US" altLang="zh-CN" dirty="0"/>
              <a:t>Click to edit Master title style</a:t>
            </a:r>
            <a:endParaRPr lang="zh-CN" altLang="en-US" dirty="0"/>
          </a:p>
        </p:txBody>
      </p:sp>
      <p:sp>
        <p:nvSpPr>
          <p:cNvPr id="24" name="Title Placeholder 4">
            <a:extLst>
              <a:ext uri="{FF2B5EF4-FFF2-40B4-BE49-F238E27FC236}">
                <a16:creationId xmlns:a16="http://schemas.microsoft.com/office/drawing/2014/main" id="{69ABDED2-7EB3-3ABE-90D0-E6C00F806D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lvl1pPr algn="ctr">
              <a:defRPr>
                <a:solidFill>
                  <a:schemeClr val="accent6"/>
                </a:solidFill>
              </a:defRPr>
            </a:lvl1pPr>
          </a:lstStyle>
          <a:p>
            <a:r>
              <a:rPr lang="en-US"/>
              <a:t>Click to edit Master title style</a:t>
            </a:r>
            <a:endParaRPr lang="en-US" dirty="0"/>
          </a:p>
        </p:txBody>
      </p:sp>
      <p:sp>
        <p:nvSpPr>
          <p:cNvPr id="25" name="Content placeholder 47">
            <a:extLst>
              <a:ext uri="{FF2B5EF4-FFF2-40B4-BE49-F238E27FC236}">
                <a16:creationId xmlns:a16="http://schemas.microsoft.com/office/drawing/2014/main" id="{476A31DC-7395-007C-8BA1-C38E5B289CF5}"/>
              </a:ext>
            </a:extLst>
          </p:cNvPr>
          <p:cNvSpPr>
            <a:spLocks noGrp="1"/>
          </p:cNvSpPr>
          <p:nvPr>
            <p:ph type="body" sz="quarter" idx="46" hasCustomPrompt="1"/>
          </p:nvPr>
        </p:nvSpPr>
        <p:spPr>
          <a:xfrm>
            <a:off x="3000756" y="2067143"/>
            <a:ext cx="1865376" cy="866219"/>
          </a:xfrm>
          <a:prstGeom prst="rect">
            <a:avLst/>
          </a:prstGeom>
          <a:ln w="19050">
            <a:solidFill>
              <a:schemeClr val="accent3"/>
            </a:solidFill>
          </a:ln>
        </p:spPr>
        <p:txBody>
          <a:bodyPr anchor="ctr">
            <a:noAutofit/>
          </a:bodyPr>
          <a:lstStyle>
            <a:lvl1pPr marL="0" indent="0" algn="ctr">
              <a:lnSpc>
                <a:spcPct val="100000"/>
              </a:lnSpc>
              <a:buFontTx/>
              <a:buNone/>
              <a:defRPr sz="1800" b="1" i="0">
                <a:solidFill>
                  <a:schemeClr val="accent6"/>
                </a:solidFill>
                <a:latin typeface="+mn-lt"/>
              </a:defRPr>
            </a:lvl1pPr>
          </a:lstStyle>
          <a:p>
            <a:pPr lvl="0"/>
            <a:r>
              <a:rPr lang="en-US" altLang="zh-CN" dirty="0"/>
              <a:t>Click to edit Master title style</a:t>
            </a:r>
            <a:endParaRPr lang="zh-CN" altLang="en-US" dirty="0"/>
          </a:p>
        </p:txBody>
      </p:sp>
      <p:sp>
        <p:nvSpPr>
          <p:cNvPr id="26" name="Content placeholder 47">
            <a:extLst>
              <a:ext uri="{FF2B5EF4-FFF2-40B4-BE49-F238E27FC236}">
                <a16:creationId xmlns:a16="http://schemas.microsoft.com/office/drawing/2014/main" id="{35CE0786-D87B-DD89-C418-C53C1B7E610B}"/>
              </a:ext>
            </a:extLst>
          </p:cNvPr>
          <p:cNvSpPr>
            <a:spLocks noGrp="1"/>
          </p:cNvSpPr>
          <p:nvPr>
            <p:ph type="body" sz="quarter" idx="47" hasCustomPrompt="1"/>
          </p:nvPr>
        </p:nvSpPr>
        <p:spPr>
          <a:xfrm>
            <a:off x="5163312" y="2067143"/>
            <a:ext cx="1865376" cy="866219"/>
          </a:xfrm>
          <a:prstGeom prst="rect">
            <a:avLst/>
          </a:prstGeom>
          <a:ln w="19050">
            <a:solidFill>
              <a:schemeClr val="accent3"/>
            </a:solidFill>
          </a:ln>
        </p:spPr>
        <p:txBody>
          <a:bodyPr anchor="ctr">
            <a:noAutofit/>
          </a:bodyPr>
          <a:lstStyle>
            <a:lvl1pPr marL="0" indent="0" algn="ctr">
              <a:lnSpc>
                <a:spcPct val="100000"/>
              </a:lnSpc>
              <a:buFontTx/>
              <a:buNone/>
              <a:defRPr sz="1800" b="1" i="0">
                <a:solidFill>
                  <a:schemeClr val="accent6"/>
                </a:solidFill>
                <a:latin typeface="+mn-lt"/>
              </a:defRPr>
            </a:lvl1pPr>
          </a:lstStyle>
          <a:p>
            <a:pPr lvl="0"/>
            <a:r>
              <a:rPr lang="en-US" altLang="zh-CN" dirty="0"/>
              <a:t>Click to edit Master title style</a:t>
            </a:r>
            <a:endParaRPr lang="zh-CN" altLang="en-US" dirty="0"/>
          </a:p>
        </p:txBody>
      </p:sp>
      <p:sp>
        <p:nvSpPr>
          <p:cNvPr id="28" name="Content placeholder 47">
            <a:extLst>
              <a:ext uri="{FF2B5EF4-FFF2-40B4-BE49-F238E27FC236}">
                <a16:creationId xmlns:a16="http://schemas.microsoft.com/office/drawing/2014/main" id="{7C7F2E6C-1DCD-3C6A-4830-5BF230A3AAB2}"/>
              </a:ext>
            </a:extLst>
          </p:cNvPr>
          <p:cNvSpPr>
            <a:spLocks noGrp="1"/>
          </p:cNvSpPr>
          <p:nvPr>
            <p:ph type="body" sz="quarter" idx="48" hasCustomPrompt="1"/>
          </p:nvPr>
        </p:nvSpPr>
        <p:spPr>
          <a:xfrm>
            <a:off x="7325868" y="2067143"/>
            <a:ext cx="1865376" cy="866219"/>
          </a:xfrm>
          <a:prstGeom prst="rect">
            <a:avLst/>
          </a:prstGeom>
          <a:ln w="19050">
            <a:solidFill>
              <a:schemeClr val="accent3"/>
            </a:solidFill>
          </a:ln>
        </p:spPr>
        <p:txBody>
          <a:bodyPr anchor="ctr">
            <a:noAutofit/>
          </a:bodyPr>
          <a:lstStyle>
            <a:lvl1pPr marL="0" indent="0" algn="ctr">
              <a:lnSpc>
                <a:spcPct val="100000"/>
              </a:lnSpc>
              <a:buFontTx/>
              <a:buNone/>
              <a:defRPr sz="1800" b="1" i="0">
                <a:solidFill>
                  <a:schemeClr val="accent6"/>
                </a:solidFill>
                <a:latin typeface="+mn-lt"/>
              </a:defRPr>
            </a:lvl1pPr>
          </a:lstStyle>
          <a:p>
            <a:pPr lvl="0"/>
            <a:r>
              <a:rPr lang="en-US" altLang="zh-CN" dirty="0"/>
              <a:t>Click to edit Master title style</a:t>
            </a:r>
            <a:endParaRPr lang="zh-CN" altLang="en-US" dirty="0"/>
          </a:p>
        </p:txBody>
      </p:sp>
      <p:sp>
        <p:nvSpPr>
          <p:cNvPr id="29" name="Content placeholder 47">
            <a:extLst>
              <a:ext uri="{FF2B5EF4-FFF2-40B4-BE49-F238E27FC236}">
                <a16:creationId xmlns:a16="http://schemas.microsoft.com/office/drawing/2014/main" id="{56A87F6E-D6C5-8903-BC20-313810046034}"/>
              </a:ext>
            </a:extLst>
          </p:cNvPr>
          <p:cNvSpPr>
            <a:spLocks noGrp="1"/>
          </p:cNvSpPr>
          <p:nvPr>
            <p:ph type="body" sz="quarter" idx="49" hasCustomPrompt="1"/>
          </p:nvPr>
        </p:nvSpPr>
        <p:spPr>
          <a:xfrm>
            <a:off x="9488424" y="2067143"/>
            <a:ext cx="1865376" cy="866219"/>
          </a:xfrm>
          <a:prstGeom prst="rect">
            <a:avLst/>
          </a:prstGeom>
          <a:ln w="19050">
            <a:solidFill>
              <a:schemeClr val="accent3"/>
            </a:solidFill>
          </a:ln>
        </p:spPr>
        <p:txBody>
          <a:bodyPr anchor="ctr">
            <a:noAutofit/>
          </a:bodyPr>
          <a:lstStyle>
            <a:lvl1pPr marL="0" indent="0" algn="ctr">
              <a:lnSpc>
                <a:spcPct val="100000"/>
              </a:lnSpc>
              <a:buFontTx/>
              <a:buNone/>
              <a:defRPr sz="1800" b="1" i="0">
                <a:solidFill>
                  <a:schemeClr val="accent6"/>
                </a:solidFill>
                <a:latin typeface="+mn-lt"/>
              </a:defRPr>
            </a:lvl1pPr>
          </a:lstStyle>
          <a:p>
            <a:pPr lvl="0"/>
            <a:r>
              <a:rPr lang="en-US" altLang="zh-CN" dirty="0"/>
              <a:t>Click to edit Master title style</a:t>
            </a:r>
            <a:endParaRPr lang="zh-CN" altLang="en-US" dirty="0"/>
          </a:p>
        </p:txBody>
      </p:sp>
      <p:sp>
        <p:nvSpPr>
          <p:cNvPr id="11" name="Footer Placeholder 10">
            <a:extLst>
              <a:ext uri="{FF2B5EF4-FFF2-40B4-BE49-F238E27FC236}">
                <a16:creationId xmlns:a16="http://schemas.microsoft.com/office/drawing/2014/main" id="{7218367E-FDD8-A1F8-8E0F-A365771B85F7}"/>
              </a:ext>
            </a:extLst>
          </p:cNvPr>
          <p:cNvSpPr>
            <a:spLocks noGrp="1"/>
          </p:cNvSpPr>
          <p:nvPr>
            <p:ph type="ftr" sz="quarter" idx="54"/>
          </p:nvPr>
        </p:nvSpPr>
        <p:spPr/>
        <p:txBody>
          <a:bodyPr>
            <a:noAutofit/>
          </a:bodyPr>
          <a:lstStyle/>
          <a:p>
            <a:r>
              <a:rPr lang="en-US" noProof="0"/>
              <a:t>Presentation title</a:t>
            </a:r>
            <a:endParaRPr lang="en-US" noProof="0" dirty="0"/>
          </a:p>
        </p:txBody>
      </p:sp>
      <p:sp>
        <p:nvSpPr>
          <p:cNvPr id="12" name="Slide Number Placeholder 11">
            <a:extLst>
              <a:ext uri="{FF2B5EF4-FFF2-40B4-BE49-F238E27FC236}">
                <a16:creationId xmlns:a16="http://schemas.microsoft.com/office/drawing/2014/main" id="{77ECE300-0AB8-85A0-D4D3-B948DDA7B00F}"/>
              </a:ext>
            </a:extLst>
          </p:cNvPr>
          <p:cNvSpPr>
            <a:spLocks noGrp="1"/>
          </p:cNvSpPr>
          <p:nvPr>
            <p:ph type="sldNum" sz="quarter" idx="55"/>
          </p:nvPr>
        </p:nvSpPr>
        <p:spPr/>
        <p:txBody>
          <a:bodyPr>
            <a:noAutofit/>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264985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66" name="Freeform: Shape 25">
            <a:extLst>
              <a:ext uri="{FF2B5EF4-FFF2-40B4-BE49-F238E27FC236}">
                <a16:creationId xmlns:a16="http://schemas.microsoft.com/office/drawing/2014/main" id="{D61EE2E4-C5DD-4944-B70C-8F0A3F741A59}"/>
              </a:ext>
            </a:extLst>
          </p:cNvPr>
          <p:cNvSpPr/>
          <p:nvPr userDrawn="1"/>
        </p:nvSpPr>
        <p:spPr>
          <a:xfrm>
            <a:off x="1295508" y="3039919"/>
            <a:ext cx="2375255" cy="273493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chemeClr val="accent3"/>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67" name="Freeform: Shape 26">
            <a:extLst>
              <a:ext uri="{FF2B5EF4-FFF2-40B4-BE49-F238E27FC236}">
                <a16:creationId xmlns:a16="http://schemas.microsoft.com/office/drawing/2014/main" id="{91FA36A8-94E8-4069-B957-F7145D77BD5F}"/>
              </a:ext>
            </a:extLst>
          </p:cNvPr>
          <p:cNvSpPr/>
          <p:nvPr userDrawn="1"/>
        </p:nvSpPr>
        <p:spPr>
          <a:xfrm>
            <a:off x="3670763" y="1677046"/>
            <a:ext cx="2375255" cy="273493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chemeClr val="accent3"/>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68" name="Freeform: Shape 27">
            <a:extLst>
              <a:ext uri="{FF2B5EF4-FFF2-40B4-BE49-F238E27FC236}">
                <a16:creationId xmlns:a16="http://schemas.microsoft.com/office/drawing/2014/main" id="{7D38D67C-B6B8-4EB2-BC07-4A8128F44D16}"/>
              </a:ext>
            </a:extLst>
          </p:cNvPr>
          <p:cNvSpPr/>
          <p:nvPr userDrawn="1"/>
        </p:nvSpPr>
        <p:spPr>
          <a:xfrm>
            <a:off x="4865676" y="3722308"/>
            <a:ext cx="2375255" cy="273493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chemeClr val="accent3"/>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69" name="Freeform: Shape 28">
            <a:extLst>
              <a:ext uri="{FF2B5EF4-FFF2-40B4-BE49-F238E27FC236}">
                <a16:creationId xmlns:a16="http://schemas.microsoft.com/office/drawing/2014/main" id="{6B2E4C8C-D96E-4A66-A3D2-3580DACCF801}"/>
              </a:ext>
            </a:extLst>
          </p:cNvPr>
          <p:cNvSpPr/>
          <p:nvPr userDrawn="1"/>
        </p:nvSpPr>
        <p:spPr>
          <a:xfrm>
            <a:off x="7245668" y="3725411"/>
            <a:ext cx="2375255" cy="273493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chemeClr val="accent3"/>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70" name="Freeform: Shape 29">
            <a:extLst>
              <a:ext uri="{FF2B5EF4-FFF2-40B4-BE49-F238E27FC236}">
                <a16:creationId xmlns:a16="http://schemas.microsoft.com/office/drawing/2014/main" id="{74E0B8B0-45C7-4733-BBDC-B82F9307E431}"/>
              </a:ext>
            </a:extLst>
          </p:cNvPr>
          <p:cNvSpPr/>
          <p:nvPr userDrawn="1"/>
        </p:nvSpPr>
        <p:spPr>
          <a:xfrm>
            <a:off x="8440729" y="1677046"/>
            <a:ext cx="2375255" cy="273493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chemeClr val="accent3"/>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71" name="Freeform: Shape 30">
            <a:extLst>
              <a:ext uri="{FF2B5EF4-FFF2-40B4-BE49-F238E27FC236}">
                <a16:creationId xmlns:a16="http://schemas.microsoft.com/office/drawing/2014/main" id="{F0BBECC2-631C-4C53-A9E8-6C87D48A3B01}"/>
              </a:ext>
            </a:extLst>
          </p:cNvPr>
          <p:cNvSpPr/>
          <p:nvPr userDrawn="1"/>
        </p:nvSpPr>
        <p:spPr>
          <a:xfrm>
            <a:off x="1274779" y="1667026"/>
            <a:ext cx="7152768" cy="2736950"/>
          </a:xfrm>
          <a:custGeom>
            <a:avLst/>
            <a:gdLst>
              <a:gd name="connsiteX0" fmla="*/ 0 w 5958191"/>
              <a:gd name="connsiteY0" fmla="*/ 2052536 h 2733472"/>
              <a:gd name="connsiteX1" fmla="*/ 1186774 w 5958191"/>
              <a:gd name="connsiteY1" fmla="*/ 1361872 h 2733472"/>
              <a:gd name="connsiteX2" fmla="*/ 2368685 w 5958191"/>
              <a:gd name="connsiteY2" fmla="*/ 2057400 h 2733472"/>
              <a:gd name="connsiteX3" fmla="*/ 2378413 w 5958191"/>
              <a:gd name="connsiteY3" fmla="*/ 690664 h 2733472"/>
              <a:gd name="connsiteX4" fmla="*/ 3570051 w 5958191"/>
              <a:gd name="connsiteY4" fmla="*/ 0 h 2733472"/>
              <a:gd name="connsiteX5" fmla="*/ 4761689 w 5958191"/>
              <a:gd name="connsiteY5" fmla="*/ 680936 h 2733472"/>
              <a:gd name="connsiteX6" fmla="*/ 4756825 w 5958191"/>
              <a:gd name="connsiteY6" fmla="*/ 2052536 h 2733472"/>
              <a:gd name="connsiteX7" fmla="*/ 5958191 w 5958191"/>
              <a:gd name="connsiteY7" fmla="*/ 2733472 h 2733472"/>
              <a:gd name="connsiteX8" fmla="*/ 5958191 w 5958191"/>
              <a:gd name="connsiteY8" fmla="*/ 2733472 h 2733472"/>
              <a:gd name="connsiteX0" fmla="*/ 0 w 7159557"/>
              <a:gd name="connsiteY0" fmla="*/ 2052536 h 2733472"/>
              <a:gd name="connsiteX1" fmla="*/ 1186774 w 7159557"/>
              <a:gd name="connsiteY1" fmla="*/ 1361872 h 2733472"/>
              <a:gd name="connsiteX2" fmla="*/ 2368685 w 7159557"/>
              <a:gd name="connsiteY2" fmla="*/ 2057400 h 2733472"/>
              <a:gd name="connsiteX3" fmla="*/ 2378413 w 7159557"/>
              <a:gd name="connsiteY3" fmla="*/ 690664 h 2733472"/>
              <a:gd name="connsiteX4" fmla="*/ 3570051 w 7159557"/>
              <a:gd name="connsiteY4" fmla="*/ 0 h 2733472"/>
              <a:gd name="connsiteX5" fmla="*/ 4761689 w 7159557"/>
              <a:gd name="connsiteY5" fmla="*/ 680936 h 2733472"/>
              <a:gd name="connsiteX6" fmla="*/ 4756825 w 7159557"/>
              <a:gd name="connsiteY6" fmla="*/ 2052536 h 2733472"/>
              <a:gd name="connsiteX7" fmla="*/ 5958191 w 7159557"/>
              <a:gd name="connsiteY7" fmla="*/ 2733472 h 2733472"/>
              <a:gd name="connsiteX8" fmla="*/ 7159557 w 7159557"/>
              <a:gd name="connsiteY8" fmla="*/ 2067128 h 2733472"/>
              <a:gd name="connsiteX0" fmla="*/ 0 w 7164420"/>
              <a:gd name="connsiteY0" fmla="*/ 2052536 h 2733472"/>
              <a:gd name="connsiteX1" fmla="*/ 1186774 w 7164420"/>
              <a:gd name="connsiteY1" fmla="*/ 1361872 h 2733472"/>
              <a:gd name="connsiteX2" fmla="*/ 2368685 w 7164420"/>
              <a:gd name="connsiteY2" fmla="*/ 2057400 h 2733472"/>
              <a:gd name="connsiteX3" fmla="*/ 2378413 w 7164420"/>
              <a:gd name="connsiteY3" fmla="*/ 690664 h 2733472"/>
              <a:gd name="connsiteX4" fmla="*/ 3570051 w 7164420"/>
              <a:gd name="connsiteY4" fmla="*/ 0 h 2733472"/>
              <a:gd name="connsiteX5" fmla="*/ 4761689 w 7164420"/>
              <a:gd name="connsiteY5" fmla="*/ 680936 h 2733472"/>
              <a:gd name="connsiteX6" fmla="*/ 4756825 w 7164420"/>
              <a:gd name="connsiteY6" fmla="*/ 2052536 h 2733472"/>
              <a:gd name="connsiteX7" fmla="*/ 5958191 w 7164420"/>
              <a:gd name="connsiteY7" fmla="*/ 2733472 h 2733472"/>
              <a:gd name="connsiteX8" fmla="*/ 7164420 w 7164420"/>
              <a:gd name="connsiteY8" fmla="*/ 2062264 h 2733472"/>
              <a:gd name="connsiteX0" fmla="*/ 0 w 7164420"/>
              <a:gd name="connsiteY0" fmla="*/ 2052536 h 2733472"/>
              <a:gd name="connsiteX1" fmla="*/ 1186774 w 7164420"/>
              <a:gd name="connsiteY1" fmla="*/ 1361872 h 2733472"/>
              <a:gd name="connsiteX2" fmla="*/ 2368685 w 7164420"/>
              <a:gd name="connsiteY2" fmla="*/ 2057400 h 2733472"/>
              <a:gd name="connsiteX3" fmla="*/ 2378413 w 7164420"/>
              <a:gd name="connsiteY3" fmla="*/ 690664 h 2733472"/>
              <a:gd name="connsiteX4" fmla="*/ 3570051 w 7164420"/>
              <a:gd name="connsiteY4" fmla="*/ 0 h 2733472"/>
              <a:gd name="connsiteX5" fmla="*/ 4761689 w 7164420"/>
              <a:gd name="connsiteY5" fmla="*/ 680936 h 2733472"/>
              <a:gd name="connsiteX6" fmla="*/ 4756825 w 7164420"/>
              <a:gd name="connsiteY6" fmla="*/ 2052536 h 2733472"/>
              <a:gd name="connsiteX7" fmla="*/ 5958191 w 7164420"/>
              <a:gd name="connsiteY7" fmla="*/ 2733472 h 2733472"/>
              <a:gd name="connsiteX8" fmla="*/ 7164420 w 7164420"/>
              <a:gd name="connsiteY8" fmla="*/ 2057400 h 2733472"/>
              <a:gd name="connsiteX0" fmla="*/ 0 w 7164420"/>
              <a:gd name="connsiteY0" fmla="*/ 2052536 h 2733472"/>
              <a:gd name="connsiteX1" fmla="*/ 1186774 w 7164420"/>
              <a:gd name="connsiteY1" fmla="*/ 1361872 h 2733472"/>
              <a:gd name="connsiteX2" fmla="*/ 2368685 w 7164420"/>
              <a:gd name="connsiteY2" fmla="*/ 2057400 h 2733472"/>
              <a:gd name="connsiteX3" fmla="*/ 2378413 w 7164420"/>
              <a:gd name="connsiteY3" fmla="*/ 690664 h 2733472"/>
              <a:gd name="connsiteX4" fmla="*/ 3570051 w 7164420"/>
              <a:gd name="connsiteY4" fmla="*/ 0 h 2733472"/>
              <a:gd name="connsiteX5" fmla="*/ 4761689 w 7164420"/>
              <a:gd name="connsiteY5" fmla="*/ 680936 h 2733472"/>
              <a:gd name="connsiteX6" fmla="*/ 4756825 w 7164420"/>
              <a:gd name="connsiteY6" fmla="*/ 2052536 h 2733472"/>
              <a:gd name="connsiteX7" fmla="*/ 5958191 w 7164420"/>
              <a:gd name="connsiteY7" fmla="*/ 2733472 h 2733472"/>
              <a:gd name="connsiteX8" fmla="*/ 7164420 w 7164420"/>
              <a:gd name="connsiteY8" fmla="*/ 2052536 h 2733472"/>
              <a:gd name="connsiteX0" fmla="*/ 0 w 7159556"/>
              <a:gd name="connsiteY0" fmla="*/ 2052536 h 2733472"/>
              <a:gd name="connsiteX1" fmla="*/ 1186774 w 7159556"/>
              <a:gd name="connsiteY1" fmla="*/ 1361872 h 2733472"/>
              <a:gd name="connsiteX2" fmla="*/ 2368685 w 7159556"/>
              <a:gd name="connsiteY2" fmla="*/ 2057400 h 2733472"/>
              <a:gd name="connsiteX3" fmla="*/ 2378413 w 7159556"/>
              <a:gd name="connsiteY3" fmla="*/ 690664 h 2733472"/>
              <a:gd name="connsiteX4" fmla="*/ 3570051 w 7159556"/>
              <a:gd name="connsiteY4" fmla="*/ 0 h 2733472"/>
              <a:gd name="connsiteX5" fmla="*/ 4761689 w 7159556"/>
              <a:gd name="connsiteY5" fmla="*/ 680936 h 2733472"/>
              <a:gd name="connsiteX6" fmla="*/ 4756825 w 7159556"/>
              <a:gd name="connsiteY6" fmla="*/ 2052536 h 2733472"/>
              <a:gd name="connsiteX7" fmla="*/ 5958191 w 7159556"/>
              <a:gd name="connsiteY7" fmla="*/ 2733472 h 2733472"/>
              <a:gd name="connsiteX8" fmla="*/ 7159556 w 7159556"/>
              <a:gd name="connsiteY8" fmla="*/ 2052536 h 2733472"/>
              <a:gd name="connsiteX0" fmla="*/ 0 w 7145649"/>
              <a:gd name="connsiteY0" fmla="*/ 2049060 h 2733472"/>
              <a:gd name="connsiteX1" fmla="*/ 1172867 w 7145649"/>
              <a:gd name="connsiteY1" fmla="*/ 1361872 h 2733472"/>
              <a:gd name="connsiteX2" fmla="*/ 2354778 w 7145649"/>
              <a:gd name="connsiteY2" fmla="*/ 2057400 h 2733472"/>
              <a:gd name="connsiteX3" fmla="*/ 2364506 w 7145649"/>
              <a:gd name="connsiteY3" fmla="*/ 690664 h 2733472"/>
              <a:gd name="connsiteX4" fmla="*/ 3556144 w 7145649"/>
              <a:gd name="connsiteY4" fmla="*/ 0 h 2733472"/>
              <a:gd name="connsiteX5" fmla="*/ 4747782 w 7145649"/>
              <a:gd name="connsiteY5" fmla="*/ 680936 h 2733472"/>
              <a:gd name="connsiteX6" fmla="*/ 4742918 w 7145649"/>
              <a:gd name="connsiteY6" fmla="*/ 2052536 h 2733472"/>
              <a:gd name="connsiteX7" fmla="*/ 5944284 w 7145649"/>
              <a:gd name="connsiteY7" fmla="*/ 2733472 h 2733472"/>
              <a:gd name="connsiteX8" fmla="*/ 7145649 w 7145649"/>
              <a:gd name="connsiteY8" fmla="*/ 2052536 h 2733472"/>
              <a:gd name="connsiteX0" fmla="*/ 0 w 7156079"/>
              <a:gd name="connsiteY0" fmla="*/ 2035152 h 2733472"/>
              <a:gd name="connsiteX1" fmla="*/ 1183297 w 7156079"/>
              <a:gd name="connsiteY1" fmla="*/ 1361872 h 2733472"/>
              <a:gd name="connsiteX2" fmla="*/ 2365208 w 7156079"/>
              <a:gd name="connsiteY2" fmla="*/ 2057400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35152 h 2733472"/>
              <a:gd name="connsiteX1" fmla="*/ 1183297 w 7156079"/>
              <a:gd name="connsiteY1" fmla="*/ 1344488 h 2733472"/>
              <a:gd name="connsiteX2" fmla="*/ 2365208 w 7156079"/>
              <a:gd name="connsiteY2" fmla="*/ 2057400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35152 h 2733472"/>
              <a:gd name="connsiteX1" fmla="*/ 1183297 w 7156079"/>
              <a:gd name="connsiteY1" fmla="*/ 1344488 h 2733472"/>
              <a:gd name="connsiteX2" fmla="*/ 2361731 w 7156079"/>
              <a:gd name="connsiteY2" fmla="*/ 2029586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35152 h 2733472"/>
              <a:gd name="connsiteX1" fmla="*/ 1183297 w 7156079"/>
              <a:gd name="connsiteY1" fmla="*/ 1344488 h 2733472"/>
              <a:gd name="connsiteX2" fmla="*/ 2382592 w 7156079"/>
              <a:gd name="connsiteY2" fmla="*/ 2033063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35152 h 2733472"/>
              <a:gd name="connsiteX1" fmla="*/ 1183297 w 7156079"/>
              <a:gd name="connsiteY1" fmla="*/ 1344488 h 2733472"/>
              <a:gd name="connsiteX2" fmla="*/ 2372162 w 7156079"/>
              <a:gd name="connsiteY2" fmla="*/ 2026110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62966 h 2761286"/>
              <a:gd name="connsiteX1" fmla="*/ 1183297 w 7156079"/>
              <a:gd name="connsiteY1" fmla="*/ 1372302 h 2761286"/>
              <a:gd name="connsiteX2" fmla="*/ 2372162 w 7156079"/>
              <a:gd name="connsiteY2" fmla="*/ 2053924 h 2761286"/>
              <a:gd name="connsiteX3" fmla="*/ 2374936 w 7156079"/>
              <a:gd name="connsiteY3" fmla="*/ 718478 h 2761286"/>
              <a:gd name="connsiteX4" fmla="*/ 3577004 w 7156079"/>
              <a:gd name="connsiteY4" fmla="*/ 0 h 2761286"/>
              <a:gd name="connsiteX5" fmla="*/ 4758212 w 7156079"/>
              <a:gd name="connsiteY5" fmla="*/ 708750 h 2761286"/>
              <a:gd name="connsiteX6" fmla="*/ 4753348 w 7156079"/>
              <a:gd name="connsiteY6" fmla="*/ 2080350 h 2761286"/>
              <a:gd name="connsiteX7" fmla="*/ 5954714 w 7156079"/>
              <a:gd name="connsiteY7" fmla="*/ 2761286 h 2761286"/>
              <a:gd name="connsiteX8" fmla="*/ 7156079 w 7156079"/>
              <a:gd name="connsiteY8" fmla="*/ 2080350 h 2761286"/>
              <a:gd name="connsiteX0" fmla="*/ 0 w 7156079"/>
              <a:gd name="connsiteY0" fmla="*/ 2062966 h 2761286"/>
              <a:gd name="connsiteX1" fmla="*/ 1183297 w 7156079"/>
              <a:gd name="connsiteY1" fmla="*/ 1372302 h 2761286"/>
              <a:gd name="connsiteX2" fmla="*/ 2372162 w 7156079"/>
              <a:gd name="connsiteY2" fmla="*/ 2053924 h 2761286"/>
              <a:gd name="connsiteX3" fmla="*/ 2371460 w 7156079"/>
              <a:gd name="connsiteY3" fmla="*/ 708048 h 2761286"/>
              <a:gd name="connsiteX4" fmla="*/ 3577004 w 7156079"/>
              <a:gd name="connsiteY4" fmla="*/ 0 h 2761286"/>
              <a:gd name="connsiteX5" fmla="*/ 4758212 w 7156079"/>
              <a:gd name="connsiteY5" fmla="*/ 708750 h 2761286"/>
              <a:gd name="connsiteX6" fmla="*/ 4753348 w 7156079"/>
              <a:gd name="connsiteY6" fmla="*/ 2080350 h 2761286"/>
              <a:gd name="connsiteX7" fmla="*/ 5954714 w 7156079"/>
              <a:gd name="connsiteY7" fmla="*/ 2761286 h 2761286"/>
              <a:gd name="connsiteX8" fmla="*/ 7156079 w 7156079"/>
              <a:gd name="connsiteY8" fmla="*/ 2080350 h 2761286"/>
              <a:gd name="connsiteX0" fmla="*/ 0 w 7156079"/>
              <a:gd name="connsiteY0" fmla="*/ 2035152 h 2733472"/>
              <a:gd name="connsiteX1" fmla="*/ 1183297 w 7156079"/>
              <a:gd name="connsiteY1" fmla="*/ 1344488 h 2733472"/>
              <a:gd name="connsiteX2" fmla="*/ 2372162 w 7156079"/>
              <a:gd name="connsiteY2" fmla="*/ 2026110 h 2733472"/>
              <a:gd name="connsiteX3" fmla="*/ 2371460 w 7156079"/>
              <a:gd name="connsiteY3" fmla="*/ 680234 h 2733472"/>
              <a:gd name="connsiteX4" fmla="*/ 3573527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62967 h 2761287"/>
              <a:gd name="connsiteX1" fmla="*/ 1183297 w 7156079"/>
              <a:gd name="connsiteY1" fmla="*/ 1372303 h 2761287"/>
              <a:gd name="connsiteX2" fmla="*/ 2372162 w 7156079"/>
              <a:gd name="connsiteY2" fmla="*/ 2053925 h 2761287"/>
              <a:gd name="connsiteX3" fmla="*/ 2371460 w 7156079"/>
              <a:gd name="connsiteY3" fmla="*/ 708049 h 2761287"/>
              <a:gd name="connsiteX4" fmla="*/ 3563096 w 7156079"/>
              <a:gd name="connsiteY4" fmla="*/ 0 h 2761287"/>
              <a:gd name="connsiteX5" fmla="*/ 4758212 w 7156079"/>
              <a:gd name="connsiteY5" fmla="*/ 708751 h 2761287"/>
              <a:gd name="connsiteX6" fmla="*/ 4753348 w 7156079"/>
              <a:gd name="connsiteY6" fmla="*/ 2080351 h 2761287"/>
              <a:gd name="connsiteX7" fmla="*/ 5954714 w 7156079"/>
              <a:gd name="connsiteY7" fmla="*/ 2761287 h 2761287"/>
              <a:gd name="connsiteX8" fmla="*/ 7156079 w 7156079"/>
              <a:gd name="connsiteY8" fmla="*/ 2080351 h 2761287"/>
              <a:gd name="connsiteX0" fmla="*/ 0 w 7156079"/>
              <a:gd name="connsiteY0" fmla="*/ 2045583 h 2743903"/>
              <a:gd name="connsiteX1" fmla="*/ 1183297 w 7156079"/>
              <a:gd name="connsiteY1" fmla="*/ 1354919 h 2743903"/>
              <a:gd name="connsiteX2" fmla="*/ 2372162 w 7156079"/>
              <a:gd name="connsiteY2" fmla="*/ 2036541 h 2743903"/>
              <a:gd name="connsiteX3" fmla="*/ 2371460 w 7156079"/>
              <a:gd name="connsiteY3" fmla="*/ 690665 h 2743903"/>
              <a:gd name="connsiteX4" fmla="*/ 3563096 w 7156079"/>
              <a:gd name="connsiteY4" fmla="*/ 0 h 2743903"/>
              <a:gd name="connsiteX5" fmla="*/ 4758212 w 7156079"/>
              <a:gd name="connsiteY5" fmla="*/ 691367 h 2743903"/>
              <a:gd name="connsiteX6" fmla="*/ 4753348 w 7156079"/>
              <a:gd name="connsiteY6" fmla="*/ 2062967 h 2743903"/>
              <a:gd name="connsiteX7" fmla="*/ 5954714 w 7156079"/>
              <a:gd name="connsiteY7" fmla="*/ 2743903 h 2743903"/>
              <a:gd name="connsiteX8" fmla="*/ 7156079 w 7156079"/>
              <a:gd name="connsiteY8" fmla="*/ 2062967 h 2743903"/>
              <a:gd name="connsiteX0" fmla="*/ 0 w 7156079"/>
              <a:gd name="connsiteY0" fmla="*/ 2052537 h 2750857"/>
              <a:gd name="connsiteX1" fmla="*/ 1183297 w 7156079"/>
              <a:gd name="connsiteY1" fmla="*/ 1361873 h 2750857"/>
              <a:gd name="connsiteX2" fmla="*/ 2372162 w 7156079"/>
              <a:gd name="connsiteY2" fmla="*/ 2043495 h 2750857"/>
              <a:gd name="connsiteX3" fmla="*/ 2371460 w 7156079"/>
              <a:gd name="connsiteY3" fmla="*/ 697619 h 2750857"/>
              <a:gd name="connsiteX4" fmla="*/ 3559620 w 7156079"/>
              <a:gd name="connsiteY4" fmla="*/ 0 h 2750857"/>
              <a:gd name="connsiteX5" fmla="*/ 4758212 w 7156079"/>
              <a:gd name="connsiteY5" fmla="*/ 698321 h 2750857"/>
              <a:gd name="connsiteX6" fmla="*/ 4753348 w 7156079"/>
              <a:gd name="connsiteY6" fmla="*/ 2069921 h 2750857"/>
              <a:gd name="connsiteX7" fmla="*/ 5954714 w 7156079"/>
              <a:gd name="connsiteY7" fmla="*/ 2750857 h 2750857"/>
              <a:gd name="connsiteX8" fmla="*/ 7156079 w 7156079"/>
              <a:gd name="connsiteY8" fmla="*/ 2069921 h 2750857"/>
              <a:gd name="connsiteX0" fmla="*/ 0 w 7156079"/>
              <a:gd name="connsiteY0" fmla="*/ 2052537 h 2750857"/>
              <a:gd name="connsiteX1" fmla="*/ 1183297 w 7156079"/>
              <a:gd name="connsiteY1" fmla="*/ 1361873 h 2750857"/>
              <a:gd name="connsiteX2" fmla="*/ 2372162 w 7156079"/>
              <a:gd name="connsiteY2" fmla="*/ 2043495 h 2750857"/>
              <a:gd name="connsiteX3" fmla="*/ 2371460 w 7156079"/>
              <a:gd name="connsiteY3" fmla="*/ 697619 h 2750857"/>
              <a:gd name="connsiteX4" fmla="*/ 3559620 w 7156079"/>
              <a:gd name="connsiteY4" fmla="*/ 0 h 2750857"/>
              <a:gd name="connsiteX5" fmla="*/ 4751259 w 7156079"/>
              <a:gd name="connsiteY5" fmla="*/ 698321 h 2750857"/>
              <a:gd name="connsiteX6" fmla="*/ 4753348 w 7156079"/>
              <a:gd name="connsiteY6" fmla="*/ 2069921 h 2750857"/>
              <a:gd name="connsiteX7" fmla="*/ 5954714 w 7156079"/>
              <a:gd name="connsiteY7" fmla="*/ 2750857 h 2750857"/>
              <a:gd name="connsiteX8" fmla="*/ 7156079 w 7156079"/>
              <a:gd name="connsiteY8" fmla="*/ 2069921 h 2750857"/>
              <a:gd name="connsiteX0" fmla="*/ 0 w 7156079"/>
              <a:gd name="connsiteY0" fmla="*/ 2052537 h 2750857"/>
              <a:gd name="connsiteX1" fmla="*/ 1183297 w 7156079"/>
              <a:gd name="connsiteY1" fmla="*/ 1361873 h 2750857"/>
              <a:gd name="connsiteX2" fmla="*/ 2372162 w 7156079"/>
              <a:gd name="connsiteY2" fmla="*/ 2043495 h 2750857"/>
              <a:gd name="connsiteX3" fmla="*/ 2371460 w 7156079"/>
              <a:gd name="connsiteY3" fmla="*/ 697619 h 2750857"/>
              <a:gd name="connsiteX4" fmla="*/ 3559620 w 7156079"/>
              <a:gd name="connsiteY4" fmla="*/ 0 h 2750857"/>
              <a:gd name="connsiteX5" fmla="*/ 4751259 w 7156079"/>
              <a:gd name="connsiteY5" fmla="*/ 698321 h 2750857"/>
              <a:gd name="connsiteX6" fmla="*/ 4742917 w 7156079"/>
              <a:gd name="connsiteY6" fmla="*/ 2062967 h 2750857"/>
              <a:gd name="connsiteX7" fmla="*/ 5954714 w 7156079"/>
              <a:gd name="connsiteY7" fmla="*/ 2750857 h 2750857"/>
              <a:gd name="connsiteX8" fmla="*/ 7156079 w 7156079"/>
              <a:gd name="connsiteY8" fmla="*/ 2069921 h 2750857"/>
              <a:gd name="connsiteX0" fmla="*/ 0 w 7156079"/>
              <a:gd name="connsiteY0" fmla="*/ 2052537 h 2736950"/>
              <a:gd name="connsiteX1" fmla="*/ 1183297 w 7156079"/>
              <a:gd name="connsiteY1" fmla="*/ 1361873 h 2736950"/>
              <a:gd name="connsiteX2" fmla="*/ 2372162 w 7156079"/>
              <a:gd name="connsiteY2" fmla="*/ 2043495 h 2736950"/>
              <a:gd name="connsiteX3" fmla="*/ 2371460 w 7156079"/>
              <a:gd name="connsiteY3" fmla="*/ 697619 h 2736950"/>
              <a:gd name="connsiteX4" fmla="*/ 3559620 w 7156079"/>
              <a:gd name="connsiteY4" fmla="*/ 0 h 2736950"/>
              <a:gd name="connsiteX5" fmla="*/ 4751259 w 7156079"/>
              <a:gd name="connsiteY5" fmla="*/ 698321 h 2736950"/>
              <a:gd name="connsiteX6" fmla="*/ 4742917 w 7156079"/>
              <a:gd name="connsiteY6" fmla="*/ 2062967 h 2736950"/>
              <a:gd name="connsiteX7" fmla="*/ 5954714 w 7156079"/>
              <a:gd name="connsiteY7" fmla="*/ 2736950 h 2736950"/>
              <a:gd name="connsiteX8" fmla="*/ 7156079 w 7156079"/>
              <a:gd name="connsiteY8" fmla="*/ 2069921 h 2736950"/>
              <a:gd name="connsiteX0" fmla="*/ 0 w 7156079"/>
              <a:gd name="connsiteY0" fmla="*/ 2052537 h 2736950"/>
              <a:gd name="connsiteX1" fmla="*/ 1183297 w 7156079"/>
              <a:gd name="connsiteY1" fmla="*/ 1361873 h 2736950"/>
              <a:gd name="connsiteX2" fmla="*/ 2372162 w 7156079"/>
              <a:gd name="connsiteY2" fmla="*/ 2043495 h 2736950"/>
              <a:gd name="connsiteX3" fmla="*/ 2371460 w 7156079"/>
              <a:gd name="connsiteY3" fmla="*/ 697619 h 2736950"/>
              <a:gd name="connsiteX4" fmla="*/ 3559620 w 7156079"/>
              <a:gd name="connsiteY4" fmla="*/ 0 h 2736950"/>
              <a:gd name="connsiteX5" fmla="*/ 4751259 w 7156079"/>
              <a:gd name="connsiteY5" fmla="*/ 698321 h 2736950"/>
              <a:gd name="connsiteX6" fmla="*/ 4760301 w 7156079"/>
              <a:gd name="connsiteY6" fmla="*/ 2052536 h 2736950"/>
              <a:gd name="connsiteX7" fmla="*/ 5954714 w 7156079"/>
              <a:gd name="connsiteY7" fmla="*/ 2736950 h 2736950"/>
              <a:gd name="connsiteX8" fmla="*/ 7156079 w 7156079"/>
              <a:gd name="connsiteY8" fmla="*/ 2069921 h 2736950"/>
              <a:gd name="connsiteX0" fmla="*/ 0 w 7156079"/>
              <a:gd name="connsiteY0" fmla="*/ 2052537 h 2736950"/>
              <a:gd name="connsiteX1" fmla="*/ 1183297 w 7156079"/>
              <a:gd name="connsiteY1" fmla="*/ 1361873 h 2736950"/>
              <a:gd name="connsiteX2" fmla="*/ 2372162 w 7156079"/>
              <a:gd name="connsiteY2" fmla="*/ 2043495 h 2736950"/>
              <a:gd name="connsiteX3" fmla="*/ 2371460 w 7156079"/>
              <a:gd name="connsiteY3" fmla="*/ 697619 h 2736950"/>
              <a:gd name="connsiteX4" fmla="*/ 3559620 w 7156079"/>
              <a:gd name="connsiteY4" fmla="*/ 0 h 2736950"/>
              <a:gd name="connsiteX5" fmla="*/ 4751259 w 7156079"/>
              <a:gd name="connsiteY5" fmla="*/ 698321 h 2736950"/>
              <a:gd name="connsiteX6" fmla="*/ 4742917 w 7156079"/>
              <a:gd name="connsiteY6" fmla="*/ 2052536 h 2736950"/>
              <a:gd name="connsiteX7" fmla="*/ 5954714 w 7156079"/>
              <a:gd name="connsiteY7" fmla="*/ 2736950 h 2736950"/>
              <a:gd name="connsiteX8" fmla="*/ 7156079 w 7156079"/>
              <a:gd name="connsiteY8" fmla="*/ 2069921 h 2736950"/>
              <a:gd name="connsiteX0" fmla="*/ 0 w 7135218"/>
              <a:gd name="connsiteY0" fmla="*/ 2052537 h 2736950"/>
              <a:gd name="connsiteX1" fmla="*/ 1183297 w 7135218"/>
              <a:gd name="connsiteY1" fmla="*/ 1361873 h 2736950"/>
              <a:gd name="connsiteX2" fmla="*/ 2372162 w 7135218"/>
              <a:gd name="connsiteY2" fmla="*/ 2043495 h 2736950"/>
              <a:gd name="connsiteX3" fmla="*/ 2371460 w 7135218"/>
              <a:gd name="connsiteY3" fmla="*/ 697619 h 2736950"/>
              <a:gd name="connsiteX4" fmla="*/ 3559620 w 7135218"/>
              <a:gd name="connsiteY4" fmla="*/ 0 h 2736950"/>
              <a:gd name="connsiteX5" fmla="*/ 4751259 w 7135218"/>
              <a:gd name="connsiteY5" fmla="*/ 698321 h 2736950"/>
              <a:gd name="connsiteX6" fmla="*/ 4742917 w 7135218"/>
              <a:gd name="connsiteY6" fmla="*/ 2052536 h 2736950"/>
              <a:gd name="connsiteX7" fmla="*/ 5954714 w 7135218"/>
              <a:gd name="connsiteY7" fmla="*/ 2736950 h 2736950"/>
              <a:gd name="connsiteX8" fmla="*/ 7135218 w 7135218"/>
              <a:gd name="connsiteY8" fmla="*/ 2056014 h 2736950"/>
              <a:gd name="connsiteX0" fmla="*/ 0 w 7124788"/>
              <a:gd name="connsiteY0" fmla="*/ 2052537 h 2736950"/>
              <a:gd name="connsiteX1" fmla="*/ 1183297 w 7124788"/>
              <a:gd name="connsiteY1" fmla="*/ 1361873 h 2736950"/>
              <a:gd name="connsiteX2" fmla="*/ 2372162 w 7124788"/>
              <a:gd name="connsiteY2" fmla="*/ 2043495 h 2736950"/>
              <a:gd name="connsiteX3" fmla="*/ 2371460 w 7124788"/>
              <a:gd name="connsiteY3" fmla="*/ 697619 h 2736950"/>
              <a:gd name="connsiteX4" fmla="*/ 3559620 w 7124788"/>
              <a:gd name="connsiteY4" fmla="*/ 0 h 2736950"/>
              <a:gd name="connsiteX5" fmla="*/ 4751259 w 7124788"/>
              <a:gd name="connsiteY5" fmla="*/ 698321 h 2736950"/>
              <a:gd name="connsiteX6" fmla="*/ 4742917 w 7124788"/>
              <a:gd name="connsiteY6" fmla="*/ 2052536 h 2736950"/>
              <a:gd name="connsiteX7" fmla="*/ 5954714 w 7124788"/>
              <a:gd name="connsiteY7" fmla="*/ 2736950 h 2736950"/>
              <a:gd name="connsiteX8" fmla="*/ 7124788 w 7124788"/>
              <a:gd name="connsiteY8" fmla="*/ 2045583 h 2736950"/>
              <a:gd name="connsiteX0" fmla="*/ 0 w 7135218"/>
              <a:gd name="connsiteY0" fmla="*/ 2052537 h 2736950"/>
              <a:gd name="connsiteX1" fmla="*/ 1183297 w 7135218"/>
              <a:gd name="connsiteY1" fmla="*/ 1361873 h 2736950"/>
              <a:gd name="connsiteX2" fmla="*/ 2372162 w 7135218"/>
              <a:gd name="connsiteY2" fmla="*/ 2043495 h 2736950"/>
              <a:gd name="connsiteX3" fmla="*/ 2371460 w 7135218"/>
              <a:gd name="connsiteY3" fmla="*/ 697619 h 2736950"/>
              <a:gd name="connsiteX4" fmla="*/ 3559620 w 7135218"/>
              <a:gd name="connsiteY4" fmla="*/ 0 h 2736950"/>
              <a:gd name="connsiteX5" fmla="*/ 4751259 w 7135218"/>
              <a:gd name="connsiteY5" fmla="*/ 698321 h 2736950"/>
              <a:gd name="connsiteX6" fmla="*/ 4742917 w 7135218"/>
              <a:gd name="connsiteY6" fmla="*/ 2052536 h 2736950"/>
              <a:gd name="connsiteX7" fmla="*/ 5954714 w 7135218"/>
              <a:gd name="connsiteY7" fmla="*/ 2736950 h 2736950"/>
              <a:gd name="connsiteX8" fmla="*/ 7135218 w 7135218"/>
              <a:gd name="connsiteY8" fmla="*/ 2052536 h 2736950"/>
              <a:gd name="connsiteX0" fmla="*/ 0 w 7135218"/>
              <a:gd name="connsiteY0" fmla="*/ 2052537 h 2736950"/>
              <a:gd name="connsiteX1" fmla="*/ 1183297 w 7135218"/>
              <a:gd name="connsiteY1" fmla="*/ 1361873 h 2736950"/>
              <a:gd name="connsiteX2" fmla="*/ 2376070 w 7135218"/>
              <a:gd name="connsiteY2" fmla="*/ 2055218 h 2736950"/>
              <a:gd name="connsiteX3" fmla="*/ 2371460 w 7135218"/>
              <a:gd name="connsiteY3" fmla="*/ 697619 h 2736950"/>
              <a:gd name="connsiteX4" fmla="*/ 3559620 w 7135218"/>
              <a:gd name="connsiteY4" fmla="*/ 0 h 2736950"/>
              <a:gd name="connsiteX5" fmla="*/ 4751259 w 7135218"/>
              <a:gd name="connsiteY5" fmla="*/ 698321 h 2736950"/>
              <a:gd name="connsiteX6" fmla="*/ 4742917 w 7135218"/>
              <a:gd name="connsiteY6" fmla="*/ 2052536 h 2736950"/>
              <a:gd name="connsiteX7" fmla="*/ 5954714 w 7135218"/>
              <a:gd name="connsiteY7" fmla="*/ 2736950 h 2736950"/>
              <a:gd name="connsiteX8" fmla="*/ 7135218 w 7135218"/>
              <a:gd name="connsiteY8" fmla="*/ 2052536 h 2736950"/>
              <a:gd name="connsiteX0" fmla="*/ 0 w 7135218"/>
              <a:gd name="connsiteY0" fmla="*/ 2067128 h 2736950"/>
              <a:gd name="connsiteX1" fmla="*/ 1183297 w 7135218"/>
              <a:gd name="connsiteY1" fmla="*/ 1361873 h 2736950"/>
              <a:gd name="connsiteX2" fmla="*/ 2376070 w 7135218"/>
              <a:gd name="connsiteY2" fmla="*/ 2055218 h 2736950"/>
              <a:gd name="connsiteX3" fmla="*/ 2371460 w 7135218"/>
              <a:gd name="connsiteY3" fmla="*/ 697619 h 2736950"/>
              <a:gd name="connsiteX4" fmla="*/ 3559620 w 7135218"/>
              <a:gd name="connsiteY4" fmla="*/ 0 h 2736950"/>
              <a:gd name="connsiteX5" fmla="*/ 4751259 w 7135218"/>
              <a:gd name="connsiteY5" fmla="*/ 698321 h 2736950"/>
              <a:gd name="connsiteX6" fmla="*/ 4742917 w 7135218"/>
              <a:gd name="connsiteY6" fmla="*/ 2052536 h 2736950"/>
              <a:gd name="connsiteX7" fmla="*/ 5954714 w 7135218"/>
              <a:gd name="connsiteY7" fmla="*/ 2736950 h 2736950"/>
              <a:gd name="connsiteX8" fmla="*/ 7135218 w 7135218"/>
              <a:gd name="connsiteY8" fmla="*/ 2052536 h 2736950"/>
              <a:gd name="connsiteX0" fmla="*/ 0 w 7159537"/>
              <a:gd name="connsiteY0" fmla="*/ 2062264 h 2736950"/>
              <a:gd name="connsiteX1" fmla="*/ 1207616 w 7159537"/>
              <a:gd name="connsiteY1" fmla="*/ 1361873 h 2736950"/>
              <a:gd name="connsiteX2" fmla="*/ 2400389 w 7159537"/>
              <a:gd name="connsiteY2" fmla="*/ 2055218 h 2736950"/>
              <a:gd name="connsiteX3" fmla="*/ 2395779 w 7159537"/>
              <a:gd name="connsiteY3" fmla="*/ 697619 h 2736950"/>
              <a:gd name="connsiteX4" fmla="*/ 3583939 w 7159537"/>
              <a:gd name="connsiteY4" fmla="*/ 0 h 2736950"/>
              <a:gd name="connsiteX5" fmla="*/ 4775578 w 7159537"/>
              <a:gd name="connsiteY5" fmla="*/ 698321 h 2736950"/>
              <a:gd name="connsiteX6" fmla="*/ 4767236 w 7159537"/>
              <a:gd name="connsiteY6" fmla="*/ 2052536 h 2736950"/>
              <a:gd name="connsiteX7" fmla="*/ 5979033 w 7159537"/>
              <a:gd name="connsiteY7" fmla="*/ 2736950 h 2736950"/>
              <a:gd name="connsiteX8" fmla="*/ 7159537 w 7159537"/>
              <a:gd name="connsiteY8" fmla="*/ 2052536 h 2736950"/>
              <a:gd name="connsiteX0" fmla="*/ 0 w 7149809"/>
              <a:gd name="connsiteY0" fmla="*/ 2071991 h 2736950"/>
              <a:gd name="connsiteX1" fmla="*/ 1197888 w 7149809"/>
              <a:gd name="connsiteY1" fmla="*/ 1361873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22208 w 7149809"/>
              <a:gd name="connsiteY1" fmla="*/ 1357009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17344 w 7149809"/>
              <a:gd name="connsiteY1" fmla="*/ 137646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17344 w 7149809"/>
              <a:gd name="connsiteY1" fmla="*/ 137646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12480 w 7149809"/>
              <a:gd name="connsiteY1" fmla="*/ 137646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12480 w 7149809"/>
              <a:gd name="connsiteY1" fmla="*/ 137646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5823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7093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70930 w 7149809"/>
              <a:gd name="connsiteY5" fmla="*/ 698321 h 2736950"/>
              <a:gd name="connsiteX6" fmla="*/ 4757508 w 7149809"/>
              <a:gd name="connsiteY6" fmla="*/ 2047456 h 2736950"/>
              <a:gd name="connsiteX7" fmla="*/ 5969305 w 7149809"/>
              <a:gd name="connsiteY7" fmla="*/ 2736950 h 2736950"/>
              <a:gd name="connsiteX8" fmla="*/ 7149809 w 7149809"/>
              <a:gd name="connsiteY8" fmla="*/ 2052536 h 2736950"/>
              <a:gd name="connsiteX0" fmla="*/ 0 w 7152768"/>
              <a:gd name="connsiteY0" fmla="*/ 2063113 h 2736950"/>
              <a:gd name="connsiteX1" fmla="*/ 1197659 w 7152768"/>
              <a:gd name="connsiteY1" fmla="*/ 1371385 h 2736950"/>
              <a:gd name="connsiteX2" fmla="*/ 2393620 w 7152768"/>
              <a:gd name="connsiteY2" fmla="*/ 2055218 h 2736950"/>
              <a:gd name="connsiteX3" fmla="*/ 2389010 w 7152768"/>
              <a:gd name="connsiteY3" fmla="*/ 697619 h 2736950"/>
              <a:gd name="connsiteX4" fmla="*/ 3577170 w 7152768"/>
              <a:gd name="connsiteY4" fmla="*/ 0 h 2736950"/>
              <a:gd name="connsiteX5" fmla="*/ 4773889 w 7152768"/>
              <a:gd name="connsiteY5" fmla="*/ 698321 h 2736950"/>
              <a:gd name="connsiteX6" fmla="*/ 4760467 w 7152768"/>
              <a:gd name="connsiteY6" fmla="*/ 2047456 h 2736950"/>
              <a:gd name="connsiteX7" fmla="*/ 5972264 w 7152768"/>
              <a:gd name="connsiteY7" fmla="*/ 2736950 h 2736950"/>
              <a:gd name="connsiteX8" fmla="*/ 7152768 w 7152768"/>
              <a:gd name="connsiteY8" fmla="*/ 2052536 h 273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2768" h="2736950">
                <a:moveTo>
                  <a:pt x="0" y="2063113"/>
                </a:moveTo>
                <a:cubicBezTo>
                  <a:pt x="405781" y="1831271"/>
                  <a:pt x="752967" y="1616359"/>
                  <a:pt x="1197659" y="1371385"/>
                </a:cubicBezTo>
                <a:lnTo>
                  <a:pt x="2393620" y="2055218"/>
                </a:lnTo>
                <a:cubicBezTo>
                  <a:pt x="2396863" y="1599639"/>
                  <a:pt x="2385767" y="1153198"/>
                  <a:pt x="2389010" y="697619"/>
                </a:cubicBezTo>
                <a:lnTo>
                  <a:pt x="3577170" y="0"/>
                </a:lnTo>
                <a:lnTo>
                  <a:pt x="4773889" y="698321"/>
                </a:lnTo>
                <a:cubicBezTo>
                  <a:pt x="4772268" y="1155521"/>
                  <a:pt x="4762088" y="1590256"/>
                  <a:pt x="4760467" y="2047456"/>
                </a:cubicBezTo>
                <a:lnTo>
                  <a:pt x="5972264" y="2736950"/>
                </a:lnTo>
                <a:lnTo>
                  <a:pt x="7152768" y="2052536"/>
                </a:lnTo>
              </a:path>
            </a:pathLst>
          </a:custGeom>
          <a:noFill/>
          <a:ln w="38100" cap="flat" cmpd="sng" algn="ctr">
            <a:solidFill>
              <a:schemeClr val="accent6">
                <a:lumMod val="10000"/>
                <a:lumOff val="90000"/>
              </a:scheme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72" name="Freeform: Shape 31">
            <a:extLst>
              <a:ext uri="{FF2B5EF4-FFF2-40B4-BE49-F238E27FC236}">
                <a16:creationId xmlns:a16="http://schemas.microsoft.com/office/drawing/2014/main" id="{274DD645-8640-45D5-9B60-F31EC01D3CC0}"/>
              </a:ext>
            </a:extLst>
          </p:cNvPr>
          <p:cNvSpPr/>
          <p:nvPr userDrawn="1"/>
        </p:nvSpPr>
        <p:spPr>
          <a:xfrm>
            <a:off x="8440979" y="1677475"/>
            <a:ext cx="2373549" cy="2062264"/>
          </a:xfrm>
          <a:custGeom>
            <a:avLst/>
            <a:gdLst>
              <a:gd name="connsiteX0" fmla="*/ 2373549 w 2373549"/>
              <a:gd name="connsiteY0" fmla="*/ 680936 h 2062264"/>
              <a:gd name="connsiteX1" fmla="*/ 1186774 w 2373549"/>
              <a:gd name="connsiteY1" fmla="*/ 0 h 2062264"/>
              <a:gd name="connsiteX2" fmla="*/ 0 w 2373549"/>
              <a:gd name="connsiteY2" fmla="*/ 690664 h 2062264"/>
              <a:gd name="connsiteX3" fmla="*/ 0 w 2373549"/>
              <a:gd name="connsiteY3" fmla="*/ 2062264 h 2062264"/>
            </a:gdLst>
            <a:ahLst/>
            <a:cxnLst>
              <a:cxn ang="0">
                <a:pos x="connsiteX0" y="connsiteY0"/>
              </a:cxn>
              <a:cxn ang="0">
                <a:pos x="connsiteX1" y="connsiteY1"/>
              </a:cxn>
              <a:cxn ang="0">
                <a:pos x="connsiteX2" y="connsiteY2"/>
              </a:cxn>
              <a:cxn ang="0">
                <a:pos x="connsiteX3" y="connsiteY3"/>
              </a:cxn>
            </a:cxnLst>
            <a:rect l="l" t="t" r="r" b="b"/>
            <a:pathLst>
              <a:path w="2373549" h="2062264">
                <a:moveTo>
                  <a:pt x="2373549" y="680936"/>
                </a:moveTo>
                <a:lnTo>
                  <a:pt x="1186774" y="0"/>
                </a:lnTo>
                <a:lnTo>
                  <a:pt x="0" y="690664"/>
                </a:lnTo>
                <a:lnTo>
                  <a:pt x="0" y="2062264"/>
                </a:lnTo>
              </a:path>
            </a:pathLst>
          </a:custGeom>
          <a:noFill/>
          <a:ln w="38100" cap="flat" cmpd="sng" algn="ctr">
            <a:solidFill>
              <a:schemeClr val="accent6">
                <a:lumMod val="10000"/>
                <a:lumOff val="90000"/>
              </a:scheme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73" name="Freeform: Shape 34">
            <a:extLst>
              <a:ext uri="{FF2B5EF4-FFF2-40B4-BE49-F238E27FC236}">
                <a16:creationId xmlns:a16="http://schemas.microsoft.com/office/drawing/2014/main" id="{71C09F09-7119-47FD-8E60-E4A92C9A3119}"/>
              </a:ext>
            </a:extLst>
          </p:cNvPr>
          <p:cNvSpPr/>
          <p:nvPr userDrawn="1"/>
        </p:nvSpPr>
        <p:spPr>
          <a:xfrm flipH="1">
            <a:off x="10715501" y="2243467"/>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74" name="Freeform: Shape 45">
            <a:extLst>
              <a:ext uri="{FF2B5EF4-FFF2-40B4-BE49-F238E27FC236}">
                <a16:creationId xmlns:a16="http://schemas.microsoft.com/office/drawing/2014/main" id="{E99BCE04-19B9-4541-925F-AC59CF760E7F}"/>
              </a:ext>
            </a:extLst>
          </p:cNvPr>
          <p:cNvSpPr/>
          <p:nvPr userDrawn="1"/>
        </p:nvSpPr>
        <p:spPr>
          <a:xfrm flipH="1">
            <a:off x="9534557" y="1571099"/>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75" name="Freeform: Shape 46">
            <a:extLst>
              <a:ext uri="{FF2B5EF4-FFF2-40B4-BE49-F238E27FC236}">
                <a16:creationId xmlns:a16="http://schemas.microsoft.com/office/drawing/2014/main" id="{F2B610BB-26F6-44A5-B7DB-CEEDCAE916ED}"/>
              </a:ext>
            </a:extLst>
          </p:cNvPr>
          <p:cNvSpPr/>
          <p:nvPr userDrawn="1"/>
        </p:nvSpPr>
        <p:spPr>
          <a:xfrm flipH="1">
            <a:off x="8328171" y="2258376"/>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76" name="Freeform: Shape 47">
            <a:extLst>
              <a:ext uri="{FF2B5EF4-FFF2-40B4-BE49-F238E27FC236}">
                <a16:creationId xmlns:a16="http://schemas.microsoft.com/office/drawing/2014/main" id="{C979636C-DE09-47B7-8972-BAE28DFA91DF}"/>
              </a:ext>
            </a:extLst>
          </p:cNvPr>
          <p:cNvSpPr/>
          <p:nvPr userDrawn="1"/>
        </p:nvSpPr>
        <p:spPr>
          <a:xfrm flipH="1">
            <a:off x="8333460" y="3610854"/>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77" name="Freeform: Shape 48">
            <a:extLst>
              <a:ext uri="{FF2B5EF4-FFF2-40B4-BE49-F238E27FC236}">
                <a16:creationId xmlns:a16="http://schemas.microsoft.com/office/drawing/2014/main" id="{01B12467-C508-4D89-94B3-6D23C6199703}"/>
              </a:ext>
            </a:extLst>
          </p:cNvPr>
          <p:cNvSpPr/>
          <p:nvPr userDrawn="1"/>
        </p:nvSpPr>
        <p:spPr>
          <a:xfrm flipH="1">
            <a:off x="7146016" y="4290860"/>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78" name="Freeform: Shape 49">
            <a:extLst>
              <a:ext uri="{FF2B5EF4-FFF2-40B4-BE49-F238E27FC236}">
                <a16:creationId xmlns:a16="http://schemas.microsoft.com/office/drawing/2014/main" id="{9EA72422-90A8-454F-8133-112CD2B85BEA}"/>
              </a:ext>
            </a:extLst>
          </p:cNvPr>
          <p:cNvSpPr/>
          <p:nvPr userDrawn="1"/>
        </p:nvSpPr>
        <p:spPr>
          <a:xfrm flipH="1">
            <a:off x="5937847" y="3613390"/>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79" name="Freeform: Shape 50">
            <a:extLst>
              <a:ext uri="{FF2B5EF4-FFF2-40B4-BE49-F238E27FC236}">
                <a16:creationId xmlns:a16="http://schemas.microsoft.com/office/drawing/2014/main" id="{3C67727D-D0D9-4CA6-99EE-0B89D465A706}"/>
              </a:ext>
            </a:extLst>
          </p:cNvPr>
          <p:cNvSpPr/>
          <p:nvPr userDrawn="1"/>
        </p:nvSpPr>
        <p:spPr>
          <a:xfrm flipH="1">
            <a:off x="5951993" y="2251300"/>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80" name="Freeform: Shape 51">
            <a:extLst>
              <a:ext uri="{FF2B5EF4-FFF2-40B4-BE49-F238E27FC236}">
                <a16:creationId xmlns:a16="http://schemas.microsoft.com/office/drawing/2014/main" id="{C88A67D0-B01F-4CC8-B248-2CF85911F456}"/>
              </a:ext>
            </a:extLst>
          </p:cNvPr>
          <p:cNvSpPr/>
          <p:nvPr userDrawn="1"/>
        </p:nvSpPr>
        <p:spPr>
          <a:xfrm flipH="1">
            <a:off x="4778156" y="1565771"/>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81" name="Freeform: Shape 52">
            <a:extLst>
              <a:ext uri="{FF2B5EF4-FFF2-40B4-BE49-F238E27FC236}">
                <a16:creationId xmlns:a16="http://schemas.microsoft.com/office/drawing/2014/main" id="{DBF6CA39-E979-4287-833E-20A9B455F7D6}"/>
              </a:ext>
            </a:extLst>
          </p:cNvPr>
          <p:cNvSpPr/>
          <p:nvPr userDrawn="1"/>
        </p:nvSpPr>
        <p:spPr>
          <a:xfrm flipH="1">
            <a:off x="3565843" y="2247823"/>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82" name="Freeform: Shape 53">
            <a:extLst>
              <a:ext uri="{FF2B5EF4-FFF2-40B4-BE49-F238E27FC236}">
                <a16:creationId xmlns:a16="http://schemas.microsoft.com/office/drawing/2014/main" id="{9EAA4E60-7510-4920-A426-5630491CFAC2}"/>
              </a:ext>
            </a:extLst>
          </p:cNvPr>
          <p:cNvSpPr/>
          <p:nvPr userDrawn="1"/>
        </p:nvSpPr>
        <p:spPr>
          <a:xfrm flipH="1">
            <a:off x="3565952" y="3613390"/>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83" name="Freeform: Shape 54">
            <a:extLst>
              <a:ext uri="{FF2B5EF4-FFF2-40B4-BE49-F238E27FC236}">
                <a16:creationId xmlns:a16="http://schemas.microsoft.com/office/drawing/2014/main" id="{322F7ECD-1942-42EE-B5E0-FC1E0206BFFD}"/>
              </a:ext>
            </a:extLst>
          </p:cNvPr>
          <p:cNvSpPr/>
          <p:nvPr userDrawn="1"/>
        </p:nvSpPr>
        <p:spPr>
          <a:xfrm flipH="1">
            <a:off x="2386318" y="2962784"/>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84" name="Freeform: Shape 55">
            <a:extLst>
              <a:ext uri="{FF2B5EF4-FFF2-40B4-BE49-F238E27FC236}">
                <a16:creationId xmlns:a16="http://schemas.microsoft.com/office/drawing/2014/main" id="{2465D6BD-72DA-4C13-97C2-7CF8D7F2F0C4}"/>
              </a:ext>
            </a:extLst>
          </p:cNvPr>
          <p:cNvSpPr/>
          <p:nvPr userDrawn="1"/>
        </p:nvSpPr>
        <p:spPr>
          <a:xfrm flipH="1">
            <a:off x="1190302" y="3612210"/>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85" name="Content placeholder 47" descr="Click icon to add picture">
            <a:extLst>
              <a:ext uri="{FF2B5EF4-FFF2-40B4-BE49-F238E27FC236}">
                <a16:creationId xmlns:a16="http://schemas.microsoft.com/office/drawing/2014/main" id="{E7C6BEEA-1766-44A1-A28D-2E817DBF2267}"/>
              </a:ext>
            </a:extLst>
          </p:cNvPr>
          <p:cNvSpPr>
            <a:spLocks noGrp="1"/>
          </p:cNvSpPr>
          <p:nvPr>
            <p:ph type="body" sz="quarter" idx="27" hasCustomPrompt="1"/>
          </p:nvPr>
        </p:nvSpPr>
        <p:spPr>
          <a:xfrm>
            <a:off x="1507136" y="3865003"/>
            <a:ext cx="1877575" cy="506399"/>
          </a:xfrm>
          <a:prstGeom prst="rect">
            <a:avLst/>
          </a:prstGeom>
        </p:spPr>
        <p:txBody>
          <a:bodyPr anchor="b">
            <a:noAutofit/>
          </a:bodyPr>
          <a:lstStyle>
            <a:lvl1pPr marL="0" indent="0" algn="ctr">
              <a:lnSpc>
                <a:spcPct val="100000"/>
              </a:lnSpc>
              <a:buNone/>
              <a:defRPr sz="1800" b="1">
                <a:solidFill>
                  <a:schemeClr val="accent6"/>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86" name="Content placeholder 47">
            <a:extLst>
              <a:ext uri="{FF2B5EF4-FFF2-40B4-BE49-F238E27FC236}">
                <a16:creationId xmlns:a16="http://schemas.microsoft.com/office/drawing/2014/main" id="{597D4D7A-8D7E-492C-8795-D491CF53B5FA}"/>
              </a:ext>
            </a:extLst>
          </p:cNvPr>
          <p:cNvSpPr>
            <a:spLocks noGrp="1"/>
          </p:cNvSpPr>
          <p:nvPr>
            <p:ph type="body" sz="quarter" idx="28" hasCustomPrompt="1"/>
          </p:nvPr>
        </p:nvSpPr>
        <p:spPr>
          <a:xfrm>
            <a:off x="1507136" y="4447079"/>
            <a:ext cx="1877575" cy="506399"/>
          </a:xfrm>
          <a:prstGeom prst="rect">
            <a:avLst/>
          </a:prstGeom>
        </p:spPr>
        <p:txBody>
          <a:bodyPr>
            <a:noAutofit/>
          </a:bodyPr>
          <a:lstStyle>
            <a:lvl1pPr marL="0" indent="0" algn="ctr">
              <a:lnSpc>
                <a:spcPct val="90000"/>
              </a:lnSpc>
              <a:spcBef>
                <a:spcPts val="0"/>
              </a:spcBef>
              <a:buNone/>
              <a:defRPr lang="en-US" altLang="zh-CN" sz="1400" b="0" kern="1200" dirty="0">
                <a:solidFill>
                  <a:schemeClr val="accent6"/>
                </a:solidFill>
                <a:latin typeface="+mn-lt"/>
                <a:ea typeface="+mj-ea"/>
                <a:cs typeface="+mn-cs"/>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87" name="Content placeholder 47" descr="Click icon to add picture">
            <a:extLst>
              <a:ext uri="{FF2B5EF4-FFF2-40B4-BE49-F238E27FC236}">
                <a16:creationId xmlns:a16="http://schemas.microsoft.com/office/drawing/2014/main" id="{A7396594-2DE7-4DB9-B6B4-92F63F06EFCF}"/>
              </a:ext>
            </a:extLst>
          </p:cNvPr>
          <p:cNvSpPr>
            <a:spLocks noGrp="1"/>
          </p:cNvSpPr>
          <p:nvPr>
            <p:ph type="body" sz="quarter" idx="38" hasCustomPrompt="1"/>
          </p:nvPr>
        </p:nvSpPr>
        <p:spPr>
          <a:xfrm>
            <a:off x="3889942" y="2355643"/>
            <a:ext cx="1877575" cy="506399"/>
          </a:xfrm>
          <a:prstGeom prst="rect">
            <a:avLst/>
          </a:prstGeom>
        </p:spPr>
        <p:txBody>
          <a:bodyPr anchor="b">
            <a:noAutofit/>
          </a:bodyPr>
          <a:lstStyle>
            <a:lvl1pPr marL="0" indent="0" algn="ctr">
              <a:lnSpc>
                <a:spcPct val="100000"/>
              </a:lnSpc>
              <a:buNone/>
              <a:defRPr sz="1800" b="1">
                <a:solidFill>
                  <a:schemeClr val="accent6"/>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88" name="Content placeholder 47">
            <a:extLst>
              <a:ext uri="{FF2B5EF4-FFF2-40B4-BE49-F238E27FC236}">
                <a16:creationId xmlns:a16="http://schemas.microsoft.com/office/drawing/2014/main" id="{CC680CF7-ED60-4FFF-B04E-B24ECDDD3512}"/>
              </a:ext>
            </a:extLst>
          </p:cNvPr>
          <p:cNvSpPr>
            <a:spLocks noGrp="1"/>
          </p:cNvSpPr>
          <p:nvPr>
            <p:ph type="body" sz="quarter" idx="39" hasCustomPrompt="1"/>
          </p:nvPr>
        </p:nvSpPr>
        <p:spPr>
          <a:xfrm>
            <a:off x="3889942" y="2937719"/>
            <a:ext cx="1877575" cy="506399"/>
          </a:xfrm>
          <a:prstGeom prst="rect">
            <a:avLst/>
          </a:prstGeom>
        </p:spPr>
        <p:txBody>
          <a:bodyPr>
            <a:noAutofit/>
          </a:bodyPr>
          <a:lstStyle>
            <a:lvl1pPr marL="0" indent="0" algn="ctr">
              <a:lnSpc>
                <a:spcPct val="90000"/>
              </a:lnSpc>
              <a:buNone/>
              <a:defRPr lang="en-US" altLang="zh-CN" sz="1400" b="0" kern="1200" dirty="0">
                <a:solidFill>
                  <a:schemeClr val="accent6"/>
                </a:solidFill>
                <a:latin typeface="+mn-lt"/>
                <a:ea typeface="+mj-ea"/>
                <a:cs typeface="+mn-cs"/>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89" name="Content placeholder 47" descr="Click icon to add picture">
            <a:extLst>
              <a:ext uri="{FF2B5EF4-FFF2-40B4-BE49-F238E27FC236}">
                <a16:creationId xmlns:a16="http://schemas.microsoft.com/office/drawing/2014/main" id="{042E6E66-3835-45DF-80D9-C4AFDF3401FF}"/>
              </a:ext>
            </a:extLst>
          </p:cNvPr>
          <p:cNvSpPr>
            <a:spLocks noGrp="1"/>
          </p:cNvSpPr>
          <p:nvPr>
            <p:ph type="body" sz="quarter" idx="40" hasCustomPrompt="1"/>
          </p:nvPr>
        </p:nvSpPr>
        <p:spPr>
          <a:xfrm>
            <a:off x="5107230" y="4469081"/>
            <a:ext cx="1877575" cy="506399"/>
          </a:xfrm>
          <a:prstGeom prst="rect">
            <a:avLst/>
          </a:prstGeom>
        </p:spPr>
        <p:txBody>
          <a:bodyPr anchor="b">
            <a:noAutofit/>
          </a:bodyPr>
          <a:lstStyle>
            <a:lvl1pPr marL="0" indent="0" algn="ctr">
              <a:lnSpc>
                <a:spcPct val="100000"/>
              </a:lnSpc>
              <a:buNone/>
              <a:defRPr sz="1800" b="1">
                <a:solidFill>
                  <a:schemeClr val="accent6"/>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90" name="Content placeholder 47">
            <a:extLst>
              <a:ext uri="{FF2B5EF4-FFF2-40B4-BE49-F238E27FC236}">
                <a16:creationId xmlns:a16="http://schemas.microsoft.com/office/drawing/2014/main" id="{A6E85C70-1784-4A0C-8897-EDE98D39BC01}"/>
              </a:ext>
            </a:extLst>
          </p:cNvPr>
          <p:cNvSpPr>
            <a:spLocks noGrp="1"/>
          </p:cNvSpPr>
          <p:nvPr>
            <p:ph type="body" sz="quarter" idx="41" hasCustomPrompt="1"/>
          </p:nvPr>
        </p:nvSpPr>
        <p:spPr>
          <a:xfrm>
            <a:off x="5107230" y="5051157"/>
            <a:ext cx="1877575" cy="506399"/>
          </a:xfrm>
          <a:prstGeom prst="rect">
            <a:avLst/>
          </a:prstGeom>
        </p:spPr>
        <p:txBody>
          <a:bodyPr>
            <a:noAutofit/>
          </a:bodyPr>
          <a:lstStyle>
            <a:lvl1pPr marL="0" indent="0" algn="ctr">
              <a:lnSpc>
                <a:spcPct val="90000"/>
              </a:lnSpc>
              <a:spcBef>
                <a:spcPts val="0"/>
              </a:spcBef>
              <a:buNone/>
              <a:defRPr lang="en-US" altLang="zh-CN" sz="1400" b="0" kern="1200" dirty="0">
                <a:solidFill>
                  <a:schemeClr val="accent6"/>
                </a:solidFill>
                <a:latin typeface="+mn-lt"/>
                <a:ea typeface="+mj-ea"/>
                <a:cs typeface="+mn-cs"/>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91" name="Content placeholder 47" descr="Click icon to add picture">
            <a:extLst>
              <a:ext uri="{FF2B5EF4-FFF2-40B4-BE49-F238E27FC236}">
                <a16:creationId xmlns:a16="http://schemas.microsoft.com/office/drawing/2014/main" id="{4CD55BC2-05D0-49CB-B0A5-C96ACB411B57}"/>
              </a:ext>
            </a:extLst>
          </p:cNvPr>
          <p:cNvSpPr>
            <a:spLocks noGrp="1"/>
          </p:cNvSpPr>
          <p:nvPr>
            <p:ph type="body" sz="quarter" idx="42" hasCustomPrompt="1"/>
          </p:nvPr>
        </p:nvSpPr>
        <p:spPr>
          <a:xfrm>
            <a:off x="7501941" y="4469081"/>
            <a:ext cx="1877575" cy="506399"/>
          </a:xfrm>
          <a:prstGeom prst="rect">
            <a:avLst/>
          </a:prstGeom>
        </p:spPr>
        <p:txBody>
          <a:bodyPr anchor="b">
            <a:noAutofit/>
          </a:bodyPr>
          <a:lstStyle>
            <a:lvl1pPr marL="0" indent="0" algn="ctr">
              <a:lnSpc>
                <a:spcPct val="100000"/>
              </a:lnSpc>
              <a:buNone/>
              <a:defRPr sz="1800" b="1">
                <a:solidFill>
                  <a:schemeClr val="accent6"/>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92" name="Content placeholder 47">
            <a:extLst>
              <a:ext uri="{FF2B5EF4-FFF2-40B4-BE49-F238E27FC236}">
                <a16:creationId xmlns:a16="http://schemas.microsoft.com/office/drawing/2014/main" id="{49DB7120-2F2C-4F89-AA8C-ABC4F3FF25F3}"/>
              </a:ext>
            </a:extLst>
          </p:cNvPr>
          <p:cNvSpPr>
            <a:spLocks noGrp="1"/>
          </p:cNvSpPr>
          <p:nvPr>
            <p:ph type="body" sz="quarter" idx="43" hasCustomPrompt="1"/>
          </p:nvPr>
        </p:nvSpPr>
        <p:spPr>
          <a:xfrm>
            <a:off x="7501941" y="5051157"/>
            <a:ext cx="1877575" cy="506399"/>
          </a:xfrm>
          <a:prstGeom prst="rect">
            <a:avLst/>
          </a:prstGeom>
        </p:spPr>
        <p:txBody>
          <a:bodyPr>
            <a:noAutofit/>
          </a:bodyPr>
          <a:lstStyle>
            <a:lvl1pPr marL="0" indent="0" algn="ctr">
              <a:lnSpc>
                <a:spcPct val="90000"/>
              </a:lnSpc>
              <a:spcBef>
                <a:spcPts val="0"/>
              </a:spcBef>
              <a:buNone/>
              <a:defRPr lang="en-US" altLang="zh-CN" sz="1400" b="0" kern="1200" dirty="0">
                <a:solidFill>
                  <a:schemeClr val="accent6"/>
                </a:solidFill>
                <a:latin typeface="+mn-lt"/>
                <a:ea typeface="+mj-ea"/>
                <a:cs typeface="+mn-cs"/>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93" name="Content placeholder 47" descr="Click icon to add picture">
            <a:extLst>
              <a:ext uri="{FF2B5EF4-FFF2-40B4-BE49-F238E27FC236}">
                <a16:creationId xmlns:a16="http://schemas.microsoft.com/office/drawing/2014/main" id="{AEB1F7BA-7D83-4C23-A72B-82DF9377E9C3}"/>
              </a:ext>
            </a:extLst>
          </p:cNvPr>
          <p:cNvSpPr>
            <a:spLocks noGrp="1"/>
          </p:cNvSpPr>
          <p:nvPr>
            <p:ph type="body" sz="quarter" idx="44" hasCustomPrompt="1"/>
          </p:nvPr>
        </p:nvSpPr>
        <p:spPr>
          <a:xfrm>
            <a:off x="8734718" y="2355643"/>
            <a:ext cx="1877575" cy="506399"/>
          </a:xfrm>
          <a:prstGeom prst="rect">
            <a:avLst/>
          </a:prstGeom>
        </p:spPr>
        <p:txBody>
          <a:bodyPr anchor="b">
            <a:noAutofit/>
          </a:bodyPr>
          <a:lstStyle>
            <a:lvl1pPr marL="0" indent="0" algn="ctr">
              <a:lnSpc>
                <a:spcPct val="100000"/>
              </a:lnSpc>
              <a:buNone/>
              <a:defRPr sz="1800" b="1">
                <a:solidFill>
                  <a:schemeClr val="accent6"/>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94" name="Content placeholder 47">
            <a:extLst>
              <a:ext uri="{FF2B5EF4-FFF2-40B4-BE49-F238E27FC236}">
                <a16:creationId xmlns:a16="http://schemas.microsoft.com/office/drawing/2014/main" id="{7C32F3EB-1AC3-40E9-B66D-ADB19CC74F0F}"/>
              </a:ext>
            </a:extLst>
          </p:cNvPr>
          <p:cNvSpPr>
            <a:spLocks noGrp="1"/>
          </p:cNvSpPr>
          <p:nvPr>
            <p:ph type="body" sz="quarter" idx="45" hasCustomPrompt="1"/>
          </p:nvPr>
        </p:nvSpPr>
        <p:spPr>
          <a:xfrm>
            <a:off x="8734718" y="2937719"/>
            <a:ext cx="1877575" cy="506399"/>
          </a:xfrm>
          <a:prstGeom prst="rect">
            <a:avLst/>
          </a:prstGeom>
        </p:spPr>
        <p:txBody>
          <a:bodyPr>
            <a:noAutofit/>
          </a:bodyPr>
          <a:lstStyle>
            <a:lvl1pPr marL="0" indent="0" algn="ctr">
              <a:lnSpc>
                <a:spcPct val="90000"/>
              </a:lnSpc>
              <a:spcBef>
                <a:spcPts val="0"/>
              </a:spcBef>
              <a:buNone/>
              <a:defRPr lang="en-US" altLang="zh-CN" sz="1400" b="0" kern="1200" dirty="0">
                <a:solidFill>
                  <a:schemeClr val="accent6"/>
                </a:solidFill>
                <a:latin typeface="+mn-lt"/>
                <a:ea typeface="+mj-ea"/>
                <a:cs typeface="+mn-cs"/>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2" name="Title 1">
            <a:extLst>
              <a:ext uri="{FF2B5EF4-FFF2-40B4-BE49-F238E27FC236}">
                <a16:creationId xmlns:a16="http://schemas.microsoft.com/office/drawing/2014/main" id="{667E7569-B8BF-39D0-D742-EF98B83E4E1D}"/>
              </a:ext>
            </a:extLst>
          </p:cNvPr>
          <p:cNvSpPr>
            <a:spLocks noGrp="1"/>
          </p:cNvSpPr>
          <p:nvPr>
            <p:ph type="title"/>
          </p:nvPr>
        </p:nvSpPr>
        <p:spPr>
          <a:xfrm>
            <a:off x="578914" y="726705"/>
            <a:ext cx="10515600" cy="1205058"/>
          </a:xfrm>
        </p:spPr>
        <p:txBody>
          <a:bodyPr anchor="t">
            <a:noAutofit/>
          </a:bodyPr>
          <a:lstStyle>
            <a:lvl1pPr algn="l">
              <a:defRPr>
                <a:solidFill>
                  <a:schemeClr val="accent6"/>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9FC159C7-D006-5B5F-1FEA-689C432B8C8C}"/>
              </a:ext>
            </a:extLst>
          </p:cNvPr>
          <p:cNvSpPr>
            <a:spLocks noGrp="1"/>
          </p:cNvSpPr>
          <p:nvPr>
            <p:ph type="ftr" sz="quarter" idx="46"/>
          </p:nvPr>
        </p:nvSpPr>
        <p:spPr/>
        <p:txBody>
          <a:bodyPr>
            <a:noAutofit/>
          </a:bodyPr>
          <a:lstStyle>
            <a:lvl1pPr>
              <a:defRPr>
                <a:solidFill>
                  <a:schemeClr val="accent6"/>
                </a:solidFill>
              </a:defRPr>
            </a:lvl1pPr>
          </a:lstStyle>
          <a:p>
            <a:r>
              <a:rPr lang="en-US"/>
              <a:t>Presentation title</a:t>
            </a:r>
            <a:endParaRPr lang="en-US" dirty="0"/>
          </a:p>
        </p:txBody>
      </p:sp>
      <p:sp>
        <p:nvSpPr>
          <p:cNvPr id="4" name="Slide Number Placeholder 3">
            <a:extLst>
              <a:ext uri="{FF2B5EF4-FFF2-40B4-BE49-F238E27FC236}">
                <a16:creationId xmlns:a16="http://schemas.microsoft.com/office/drawing/2014/main" id="{4F0EBABD-E264-2C96-1139-289A712F35B7}"/>
              </a:ext>
            </a:extLst>
          </p:cNvPr>
          <p:cNvSpPr>
            <a:spLocks noGrp="1"/>
          </p:cNvSpPr>
          <p:nvPr>
            <p:ph type="sldNum" sz="quarter" idx="47"/>
          </p:nvPr>
        </p:nvSpPr>
        <p:spPr/>
        <p:txBody>
          <a:bodyPr>
            <a:noAutofit/>
          </a:bodyPr>
          <a:lstStyle>
            <a:lvl1pPr>
              <a:defRPr>
                <a:solidFill>
                  <a:schemeClr val="accent6"/>
                </a:solidFill>
              </a:defRPr>
            </a:lvl1pPr>
          </a:lstStyle>
          <a:p>
            <a:fld id="{47FEACEE-25B4-4A2D-B147-27296E36371D}" type="slidenum">
              <a:rPr lang="en-US" altLang="zh-CN" smtClean="0"/>
              <a:pPr/>
              <a:t>‹#›</a:t>
            </a:fld>
            <a:endParaRPr lang="en-US" altLang="zh-CN" dirty="0"/>
          </a:p>
        </p:txBody>
      </p:sp>
    </p:spTree>
    <p:extLst>
      <p:ext uri="{BB962C8B-B14F-4D97-AF65-F5344CB8AC3E}">
        <p14:creationId xmlns:p14="http://schemas.microsoft.com/office/powerpoint/2010/main" val="359088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Freeform: Shape 19">
            <a:extLst>
              <a:ext uri="{FF2B5EF4-FFF2-40B4-BE49-F238E27FC236}">
                <a16:creationId xmlns:a16="http://schemas.microsoft.com/office/drawing/2014/main" id="{F38B75F8-75D4-4B41-B7C7-433032DD0A6F}"/>
              </a:ext>
            </a:extLst>
          </p:cNvPr>
          <p:cNvSpPr/>
          <p:nvPr userDrawn="1"/>
        </p:nvSpPr>
        <p:spPr>
          <a:xfrm flipH="1">
            <a:off x="769290" y="491100"/>
            <a:ext cx="1886361" cy="221318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6"/>
              </a:solidFill>
            </a:endParaRPr>
          </a:p>
        </p:txBody>
      </p:sp>
      <p:sp>
        <p:nvSpPr>
          <p:cNvPr id="8" name="Freeform: Shape 24">
            <a:extLst>
              <a:ext uri="{FF2B5EF4-FFF2-40B4-BE49-F238E27FC236}">
                <a16:creationId xmlns:a16="http://schemas.microsoft.com/office/drawing/2014/main" id="{671D1224-EDDC-4900-92DC-13608D44C524}"/>
              </a:ext>
            </a:extLst>
          </p:cNvPr>
          <p:cNvSpPr/>
          <p:nvPr userDrawn="1"/>
        </p:nvSpPr>
        <p:spPr>
          <a:xfrm flipH="1">
            <a:off x="783145" y="4057904"/>
            <a:ext cx="1886359" cy="221318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6"/>
              </a:solidFill>
            </a:endParaRPr>
          </a:p>
        </p:txBody>
      </p:sp>
      <p:sp>
        <p:nvSpPr>
          <p:cNvPr id="15" name="Freeform 14">
            <a:extLst>
              <a:ext uri="{FF2B5EF4-FFF2-40B4-BE49-F238E27FC236}">
                <a16:creationId xmlns:a16="http://schemas.microsoft.com/office/drawing/2014/main" id="{635A9E44-4E60-1AD1-0B85-72422683B48A}"/>
              </a:ext>
            </a:extLst>
          </p:cNvPr>
          <p:cNvSpPr/>
          <p:nvPr userDrawn="1"/>
        </p:nvSpPr>
        <p:spPr>
          <a:xfrm flipH="1">
            <a:off x="0" y="3709992"/>
            <a:ext cx="1157948" cy="1502830"/>
          </a:xfrm>
          <a:custGeom>
            <a:avLst/>
            <a:gdLst>
              <a:gd name="connsiteX0" fmla="*/ 638572 w 1157948"/>
              <a:gd name="connsiteY0" fmla="*/ 0 h 1502830"/>
              <a:gd name="connsiteX1" fmla="*/ 0 w 1157948"/>
              <a:gd name="connsiteY1" fmla="*/ 378385 h 1502830"/>
              <a:gd name="connsiteX2" fmla="*/ 0 w 1157948"/>
              <a:gd name="connsiteY2" fmla="*/ 1129800 h 1502830"/>
              <a:gd name="connsiteX3" fmla="*/ 640317 w 1157948"/>
              <a:gd name="connsiteY3" fmla="*/ 1502830 h 1502830"/>
              <a:gd name="connsiteX4" fmla="*/ 1157948 w 1157948"/>
              <a:gd name="connsiteY4" fmla="*/ 1200968 h 1502830"/>
              <a:gd name="connsiteX5" fmla="*/ 1157948 w 1157948"/>
              <a:gd name="connsiteY5" fmla="*/ 304639 h 150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948" h="1502830">
                <a:moveTo>
                  <a:pt x="638572" y="0"/>
                </a:moveTo>
                <a:lnTo>
                  <a:pt x="0" y="378385"/>
                </a:lnTo>
                <a:lnTo>
                  <a:pt x="0" y="1129800"/>
                </a:lnTo>
                <a:lnTo>
                  <a:pt x="640317" y="1502830"/>
                </a:lnTo>
                <a:lnTo>
                  <a:pt x="1157948" y="1200968"/>
                </a:lnTo>
                <a:lnTo>
                  <a:pt x="1157948" y="304639"/>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6"/>
              </a:solidFill>
            </a:endParaRPr>
          </a:p>
        </p:txBody>
      </p:sp>
      <p:sp>
        <p:nvSpPr>
          <p:cNvPr id="21" name="Subtitle 47" descr="Click icon to add picture">
            <a:extLst>
              <a:ext uri="{FF2B5EF4-FFF2-40B4-BE49-F238E27FC236}">
                <a16:creationId xmlns:a16="http://schemas.microsoft.com/office/drawing/2014/main" id="{0C7786BA-5E56-47AA-AE47-4EC07A0D4FA1}"/>
              </a:ext>
            </a:extLst>
          </p:cNvPr>
          <p:cNvSpPr>
            <a:spLocks noGrp="1"/>
          </p:cNvSpPr>
          <p:nvPr>
            <p:ph type="body" sz="quarter" idx="27" hasCustomPrompt="1"/>
          </p:nvPr>
        </p:nvSpPr>
        <p:spPr>
          <a:xfrm>
            <a:off x="4550705" y="3625598"/>
            <a:ext cx="2653545" cy="587964"/>
          </a:xfrm>
          <a:prstGeom prst="rect">
            <a:avLst/>
          </a:prstGeom>
        </p:spPr>
        <p:txBody>
          <a:bodyPr anchor="b">
            <a:noAutofit/>
          </a:bodyPr>
          <a:lstStyle>
            <a:lvl1pPr marL="0" indent="0" algn="l">
              <a:lnSpc>
                <a:spcPct val="100000"/>
              </a:lnSpc>
              <a:buNone/>
              <a:defRPr sz="1800" b="1">
                <a:solidFill>
                  <a:schemeClr val="accent6"/>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3" name="Content placeholder 47">
            <a:extLst>
              <a:ext uri="{FF2B5EF4-FFF2-40B4-BE49-F238E27FC236}">
                <a16:creationId xmlns:a16="http://schemas.microsoft.com/office/drawing/2014/main" id="{880214CF-87DD-476A-9B2E-A58DB313A61A}"/>
              </a:ext>
            </a:extLst>
          </p:cNvPr>
          <p:cNvSpPr>
            <a:spLocks noGrp="1"/>
          </p:cNvSpPr>
          <p:nvPr>
            <p:ph type="body" sz="quarter" idx="28" hasCustomPrompt="1"/>
          </p:nvPr>
        </p:nvSpPr>
        <p:spPr>
          <a:xfrm>
            <a:off x="4550705" y="4246516"/>
            <a:ext cx="2653545" cy="1727103"/>
          </a:xfrm>
          <a:prstGeom prst="rect">
            <a:avLst/>
          </a:prstGeom>
        </p:spPr>
        <p:txBody>
          <a:bodyPr>
            <a:noAutofit/>
          </a:bodyPr>
          <a:lstStyle>
            <a:lvl1pPr marL="0" indent="0" algn="l">
              <a:lnSpc>
                <a:spcPct val="100000"/>
              </a:lnSpc>
              <a:spcBef>
                <a:spcPts val="0"/>
              </a:spcBef>
              <a:buNone/>
              <a:defRPr sz="1400" b="0">
                <a:solidFill>
                  <a:schemeClr val="accent6"/>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37" name="Picture placeholder">
            <a:extLst>
              <a:ext uri="{FF2B5EF4-FFF2-40B4-BE49-F238E27FC236}">
                <a16:creationId xmlns:a16="http://schemas.microsoft.com/office/drawing/2014/main" id="{264CF63C-079E-41AA-AA9A-762A765E699F}"/>
              </a:ext>
            </a:extLst>
          </p:cNvPr>
          <p:cNvSpPr>
            <a:spLocks noGrp="1"/>
          </p:cNvSpPr>
          <p:nvPr>
            <p:ph type="pic" sz="quarter" idx="51"/>
          </p:nvPr>
        </p:nvSpPr>
        <p:spPr>
          <a:xfrm>
            <a:off x="1788170" y="2296125"/>
            <a:ext cx="1886360" cy="2144668"/>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anchor="ctr">
            <a:noAutofit/>
          </a:bodyPr>
          <a:lstStyle>
            <a:lvl1pPr marL="0" indent="0" algn="ctr">
              <a:buNone/>
              <a:defRPr sz="1000">
                <a:solidFill>
                  <a:schemeClr val="accent6"/>
                </a:solidFill>
              </a:defRPr>
            </a:lvl1pPr>
          </a:lstStyle>
          <a:p>
            <a:r>
              <a:rPr lang="en-US" altLang="zh-CN"/>
              <a:t>Click icon to add picture</a:t>
            </a:r>
            <a:endParaRPr lang="zh-CN" altLang="en-US"/>
          </a:p>
        </p:txBody>
      </p:sp>
      <p:sp>
        <p:nvSpPr>
          <p:cNvPr id="17" name="Title 1">
            <a:extLst>
              <a:ext uri="{FF2B5EF4-FFF2-40B4-BE49-F238E27FC236}">
                <a16:creationId xmlns:a16="http://schemas.microsoft.com/office/drawing/2014/main" id="{D041C638-CBB8-1159-9AF8-B5D14CC7BE0F}"/>
              </a:ext>
            </a:extLst>
          </p:cNvPr>
          <p:cNvSpPr>
            <a:spLocks noGrp="1"/>
          </p:cNvSpPr>
          <p:nvPr>
            <p:ph type="title"/>
          </p:nvPr>
        </p:nvSpPr>
        <p:spPr>
          <a:xfrm>
            <a:off x="4550704" y="1690878"/>
            <a:ext cx="6599429" cy="1325563"/>
          </a:xfrm>
        </p:spPr>
        <p:txBody>
          <a:bodyPr anchor="b">
            <a:noAutofit/>
          </a:bodyPr>
          <a:lstStyle>
            <a:lvl1pPr>
              <a:defRPr>
                <a:solidFill>
                  <a:schemeClr val="accent6"/>
                </a:solidFill>
              </a:defRPr>
            </a:lvl1pPr>
          </a:lstStyle>
          <a:p>
            <a:r>
              <a:rPr lang="en-US"/>
              <a:t>Click to edit Master title style</a:t>
            </a:r>
            <a:endParaRPr lang="en-US" dirty="0"/>
          </a:p>
        </p:txBody>
      </p:sp>
      <p:sp>
        <p:nvSpPr>
          <p:cNvPr id="18" name="Subtitle 47" descr="Click icon to add picture">
            <a:extLst>
              <a:ext uri="{FF2B5EF4-FFF2-40B4-BE49-F238E27FC236}">
                <a16:creationId xmlns:a16="http://schemas.microsoft.com/office/drawing/2014/main" id="{3C2C4001-E56F-4174-01AA-4630360BFF48}"/>
              </a:ext>
            </a:extLst>
          </p:cNvPr>
          <p:cNvSpPr>
            <a:spLocks noGrp="1"/>
          </p:cNvSpPr>
          <p:nvPr>
            <p:ph type="body" sz="quarter" idx="52" hasCustomPrompt="1"/>
          </p:nvPr>
        </p:nvSpPr>
        <p:spPr>
          <a:xfrm>
            <a:off x="7811506" y="3625598"/>
            <a:ext cx="2653545" cy="587964"/>
          </a:xfrm>
          <a:prstGeom prst="rect">
            <a:avLst/>
          </a:prstGeom>
        </p:spPr>
        <p:txBody>
          <a:bodyPr anchor="b">
            <a:noAutofit/>
          </a:bodyPr>
          <a:lstStyle>
            <a:lvl1pPr marL="0" indent="0" algn="l">
              <a:lnSpc>
                <a:spcPct val="100000"/>
              </a:lnSpc>
              <a:buNone/>
              <a:defRPr sz="1800" b="1">
                <a:solidFill>
                  <a:schemeClr val="accent6"/>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0" name="Content placeholder 47">
            <a:extLst>
              <a:ext uri="{FF2B5EF4-FFF2-40B4-BE49-F238E27FC236}">
                <a16:creationId xmlns:a16="http://schemas.microsoft.com/office/drawing/2014/main" id="{02DFC856-C546-62E9-220F-7A668D349056}"/>
              </a:ext>
            </a:extLst>
          </p:cNvPr>
          <p:cNvSpPr>
            <a:spLocks noGrp="1"/>
          </p:cNvSpPr>
          <p:nvPr>
            <p:ph type="body" sz="quarter" idx="53" hasCustomPrompt="1"/>
          </p:nvPr>
        </p:nvSpPr>
        <p:spPr>
          <a:xfrm>
            <a:off x="7811506" y="4246516"/>
            <a:ext cx="2653545" cy="1727103"/>
          </a:xfrm>
          <a:prstGeom prst="rect">
            <a:avLst/>
          </a:prstGeom>
        </p:spPr>
        <p:txBody>
          <a:bodyPr>
            <a:noAutofit/>
          </a:bodyPr>
          <a:lstStyle>
            <a:lvl1pPr marL="0" indent="0" algn="l">
              <a:lnSpc>
                <a:spcPct val="100000"/>
              </a:lnSpc>
              <a:spcBef>
                <a:spcPts val="0"/>
              </a:spcBef>
              <a:buNone/>
              <a:defRPr sz="1400" b="0">
                <a:solidFill>
                  <a:schemeClr val="accent6"/>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6" name="Slide Number Placeholder 5">
            <a:extLst>
              <a:ext uri="{FF2B5EF4-FFF2-40B4-BE49-F238E27FC236}">
                <a16:creationId xmlns:a16="http://schemas.microsoft.com/office/drawing/2014/main" id="{F507335A-F59E-2A6C-D2D6-F10391DA8D69}"/>
              </a:ext>
            </a:extLst>
          </p:cNvPr>
          <p:cNvSpPr>
            <a:spLocks noGrp="1"/>
          </p:cNvSpPr>
          <p:nvPr>
            <p:ph type="sldNum" sz="quarter" idx="55"/>
          </p:nvPr>
        </p:nvSpPr>
        <p:spPr/>
        <p:txBody>
          <a:bodyPr>
            <a:noAutofit/>
          </a:bodyPr>
          <a:lstStyle>
            <a:lvl1pPr>
              <a:defRPr>
                <a:solidFill>
                  <a:schemeClr val="accent6"/>
                </a:solidFill>
              </a:defRPr>
            </a:lvl1pPr>
          </a:lstStyle>
          <a:p>
            <a:fld id="{47FEACEE-25B4-4A2D-B147-27296E36371D}" type="slidenum">
              <a:rPr lang="en-US" altLang="zh-CN" smtClean="0"/>
              <a:pPr/>
              <a:t>‹#›</a:t>
            </a:fld>
            <a:endParaRPr lang="en-US" altLang="zh-CN" dirty="0"/>
          </a:p>
        </p:txBody>
      </p:sp>
    </p:spTree>
    <p:extLst>
      <p:ext uri="{BB962C8B-B14F-4D97-AF65-F5344CB8AC3E}">
        <p14:creationId xmlns:p14="http://schemas.microsoft.com/office/powerpoint/2010/main" val="361364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F946AB17-3782-8412-C51A-DE10A0637453}"/>
              </a:ext>
            </a:extLst>
          </p:cNvPr>
          <p:cNvSpPr/>
          <p:nvPr userDrawn="1"/>
        </p:nvSpPr>
        <p:spPr>
          <a:xfrm>
            <a:off x="0" y="2860787"/>
            <a:ext cx="2361029" cy="3676532"/>
          </a:xfrm>
          <a:custGeom>
            <a:avLst/>
            <a:gdLst>
              <a:gd name="connsiteX0" fmla="*/ 773997 w 2361029"/>
              <a:gd name="connsiteY0" fmla="*/ 0 h 3676532"/>
              <a:gd name="connsiteX1" fmla="*/ 2361029 w 2361029"/>
              <a:gd name="connsiteY1" fmla="*/ 925683 h 3676532"/>
              <a:gd name="connsiteX2" fmla="*/ 2361029 w 2361029"/>
              <a:gd name="connsiteY2" fmla="*/ 2763949 h 3676532"/>
              <a:gd name="connsiteX3" fmla="*/ 769661 w 2361029"/>
              <a:gd name="connsiteY3" fmla="*/ 3676532 h 3676532"/>
              <a:gd name="connsiteX4" fmla="*/ 0 w 2361029"/>
              <a:gd name="connsiteY4" fmla="*/ 3234717 h 3676532"/>
              <a:gd name="connsiteX5" fmla="*/ 0 w 2361029"/>
              <a:gd name="connsiteY5" fmla="*/ 446885 h 367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1029" h="3676532">
                <a:moveTo>
                  <a:pt x="773997" y="0"/>
                </a:moveTo>
                <a:lnTo>
                  <a:pt x="2361029" y="925683"/>
                </a:lnTo>
                <a:lnTo>
                  <a:pt x="2361029" y="2763949"/>
                </a:lnTo>
                <a:lnTo>
                  <a:pt x="769661" y="3676532"/>
                </a:lnTo>
                <a:lnTo>
                  <a:pt x="0" y="3234717"/>
                </a:lnTo>
                <a:lnTo>
                  <a:pt x="0" y="446885"/>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6"/>
              </a:solidFill>
            </a:endParaRPr>
          </a:p>
        </p:txBody>
      </p:sp>
      <p:sp>
        <p:nvSpPr>
          <p:cNvPr id="16" name="Freeform 15">
            <a:extLst>
              <a:ext uri="{FF2B5EF4-FFF2-40B4-BE49-F238E27FC236}">
                <a16:creationId xmlns:a16="http://schemas.microsoft.com/office/drawing/2014/main" id="{2BA5A58B-9440-7DAB-E7D7-3143B049FBAC}"/>
              </a:ext>
            </a:extLst>
          </p:cNvPr>
          <p:cNvSpPr/>
          <p:nvPr userDrawn="1"/>
        </p:nvSpPr>
        <p:spPr>
          <a:xfrm flipH="1">
            <a:off x="1014233" y="5253270"/>
            <a:ext cx="1710765" cy="1593273"/>
          </a:xfrm>
          <a:custGeom>
            <a:avLst/>
            <a:gdLst>
              <a:gd name="connsiteX0" fmla="*/ 852873 w 1710765"/>
              <a:gd name="connsiteY0" fmla="*/ 0 h 1593273"/>
              <a:gd name="connsiteX1" fmla="*/ 0 w 1710765"/>
              <a:gd name="connsiteY1" fmla="*/ 494134 h 1593273"/>
              <a:gd name="connsiteX2" fmla="*/ 0 w 1710765"/>
              <a:gd name="connsiteY2" fmla="*/ 1475410 h 1593273"/>
              <a:gd name="connsiteX3" fmla="*/ 206916 w 1710765"/>
              <a:gd name="connsiteY3" fmla="*/ 1593273 h 1593273"/>
              <a:gd name="connsiteX4" fmla="*/ 1502835 w 1710765"/>
              <a:gd name="connsiteY4" fmla="*/ 1593273 h 1593273"/>
              <a:gd name="connsiteX5" fmla="*/ 1709418 w 1710765"/>
              <a:gd name="connsiteY5" fmla="*/ 1475480 h 1593273"/>
              <a:gd name="connsiteX6" fmla="*/ 1710407 w 1710765"/>
              <a:gd name="connsiteY6" fmla="*/ 491803 h 159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0765" h="1593273">
                <a:moveTo>
                  <a:pt x="852873" y="0"/>
                </a:moveTo>
                <a:lnTo>
                  <a:pt x="0" y="494134"/>
                </a:lnTo>
                <a:lnTo>
                  <a:pt x="0" y="1475410"/>
                </a:lnTo>
                <a:lnTo>
                  <a:pt x="206916" y="1593273"/>
                </a:lnTo>
                <a:lnTo>
                  <a:pt x="1502835" y="1593273"/>
                </a:lnTo>
                <a:lnTo>
                  <a:pt x="1709418" y="1475480"/>
                </a:lnTo>
                <a:cubicBezTo>
                  <a:pt x="1707864" y="1146834"/>
                  <a:pt x="1711961" y="820449"/>
                  <a:pt x="1710407" y="491803"/>
                </a:cubicBezTo>
                <a:close/>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6"/>
              </a:solidFill>
            </a:endParaRPr>
          </a:p>
        </p:txBody>
      </p:sp>
      <p:sp>
        <p:nvSpPr>
          <p:cNvPr id="22" name="Content Placeholder 47" descr="Click icon to add picture">
            <a:extLst>
              <a:ext uri="{FF2B5EF4-FFF2-40B4-BE49-F238E27FC236}">
                <a16:creationId xmlns:a16="http://schemas.microsoft.com/office/drawing/2014/main" id="{95ADF367-2619-4E00-AB82-8FFF41D0E5C2}"/>
              </a:ext>
            </a:extLst>
          </p:cNvPr>
          <p:cNvSpPr>
            <a:spLocks noGrp="1"/>
          </p:cNvSpPr>
          <p:nvPr>
            <p:ph type="body" sz="quarter" idx="27" hasCustomPrompt="1"/>
          </p:nvPr>
        </p:nvSpPr>
        <p:spPr>
          <a:xfrm>
            <a:off x="5271609" y="1025236"/>
            <a:ext cx="5162709" cy="420683"/>
          </a:xfrm>
          <a:prstGeom prst="rect">
            <a:avLst/>
          </a:prstGeom>
        </p:spPr>
        <p:txBody>
          <a:bodyPr anchor="b">
            <a:noAutofit/>
          </a:bodyPr>
          <a:lstStyle>
            <a:lvl1pPr marL="0" indent="0" algn="l">
              <a:lnSpc>
                <a:spcPct val="100000"/>
              </a:lnSpc>
              <a:buNone/>
              <a:defRPr sz="1800" b="1" i="0">
                <a:solidFill>
                  <a:schemeClr val="accent6"/>
                </a:solidFill>
                <a:latin typeface="+mn-lt"/>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3" name="Content Placeholder 47">
            <a:extLst>
              <a:ext uri="{FF2B5EF4-FFF2-40B4-BE49-F238E27FC236}">
                <a16:creationId xmlns:a16="http://schemas.microsoft.com/office/drawing/2014/main" id="{8CEB04CE-793E-47B4-8D80-9B82864F2CDF}"/>
              </a:ext>
            </a:extLst>
          </p:cNvPr>
          <p:cNvSpPr>
            <a:spLocks noGrp="1"/>
          </p:cNvSpPr>
          <p:nvPr>
            <p:ph type="body" sz="quarter" idx="28" hasCustomPrompt="1"/>
          </p:nvPr>
        </p:nvSpPr>
        <p:spPr>
          <a:xfrm>
            <a:off x="5271608" y="1469069"/>
            <a:ext cx="5162709" cy="1506166"/>
          </a:xfrm>
          <a:prstGeom prst="rect">
            <a:avLst/>
          </a:prstGeom>
        </p:spPr>
        <p:txBody>
          <a:bodyPr>
            <a:noAutofit/>
          </a:bodyPr>
          <a:lstStyle>
            <a:lvl1pPr marL="228600" indent="-228600" algn="l">
              <a:lnSpc>
                <a:spcPct val="100000"/>
              </a:lnSpc>
              <a:spcBef>
                <a:spcPts val="0"/>
              </a:spcBef>
              <a:spcAft>
                <a:spcPts val="600"/>
              </a:spcAft>
              <a:buFont typeface="Arial" panose="020B0604020202020204" pitchFamily="34" charset="0"/>
              <a:buChar char="•"/>
              <a:defRPr sz="1400" b="0">
                <a:solidFill>
                  <a:schemeClr val="accent6"/>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24" name="Content Placeholder 47" descr="Click icon to add picture">
            <a:extLst>
              <a:ext uri="{FF2B5EF4-FFF2-40B4-BE49-F238E27FC236}">
                <a16:creationId xmlns:a16="http://schemas.microsoft.com/office/drawing/2014/main" id="{067BF8FD-2643-4122-BE3E-63F413244ECB}"/>
              </a:ext>
            </a:extLst>
          </p:cNvPr>
          <p:cNvSpPr>
            <a:spLocks noGrp="1"/>
          </p:cNvSpPr>
          <p:nvPr>
            <p:ph type="body" sz="quarter" idx="29" hasCustomPrompt="1"/>
          </p:nvPr>
        </p:nvSpPr>
        <p:spPr>
          <a:xfrm>
            <a:off x="5271609" y="2984685"/>
            <a:ext cx="5162709" cy="420683"/>
          </a:xfrm>
          <a:prstGeom prst="rect">
            <a:avLst/>
          </a:prstGeom>
        </p:spPr>
        <p:txBody>
          <a:bodyPr anchor="b">
            <a:noAutofit/>
          </a:bodyPr>
          <a:lstStyle>
            <a:lvl1pPr marL="0" indent="0" algn="l">
              <a:lnSpc>
                <a:spcPct val="100000"/>
              </a:lnSpc>
              <a:buNone/>
              <a:defRPr sz="1800" b="1" i="0">
                <a:solidFill>
                  <a:schemeClr val="accent6"/>
                </a:solidFill>
                <a:latin typeface="+mn-lt"/>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6" name="Content Placeholder 47" descr="Click icon to add picture">
            <a:extLst>
              <a:ext uri="{FF2B5EF4-FFF2-40B4-BE49-F238E27FC236}">
                <a16:creationId xmlns:a16="http://schemas.microsoft.com/office/drawing/2014/main" id="{02260D10-FEA1-48A7-B544-FAEEAECF5DE2}"/>
              </a:ext>
            </a:extLst>
          </p:cNvPr>
          <p:cNvSpPr>
            <a:spLocks noGrp="1"/>
          </p:cNvSpPr>
          <p:nvPr>
            <p:ph type="body" sz="quarter" idx="31" hasCustomPrompt="1"/>
          </p:nvPr>
        </p:nvSpPr>
        <p:spPr>
          <a:xfrm>
            <a:off x="5271607" y="4597473"/>
            <a:ext cx="5162709" cy="421399"/>
          </a:xfrm>
          <a:prstGeom prst="rect">
            <a:avLst/>
          </a:prstGeom>
        </p:spPr>
        <p:txBody>
          <a:bodyPr anchor="b">
            <a:noAutofit/>
          </a:bodyPr>
          <a:lstStyle>
            <a:lvl1pPr marL="0" indent="0" algn="l">
              <a:lnSpc>
                <a:spcPct val="100000"/>
              </a:lnSpc>
              <a:buNone/>
              <a:defRPr sz="1800" b="1" i="0">
                <a:solidFill>
                  <a:schemeClr val="accent6"/>
                </a:solidFill>
                <a:latin typeface="+mn-lt"/>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0" name="Content Placeholder 47">
            <a:extLst>
              <a:ext uri="{FF2B5EF4-FFF2-40B4-BE49-F238E27FC236}">
                <a16:creationId xmlns:a16="http://schemas.microsoft.com/office/drawing/2014/main" id="{64584B30-8BCF-4D75-8A6C-FD82347CC7B6}"/>
              </a:ext>
            </a:extLst>
          </p:cNvPr>
          <p:cNvSpPr>
            <a:spLocks noGrp="1"/>
          </p:cNvSpPr>
          <p:nvPr>
            <p:ph type="body" sz="quarter" idx="34" hasCustomPrompt="1"/>
          </p:nvPr>
        </p:nvSpPr>
        <p:spPr>
          <a:xfrm>
            <a:off x="5271608" y="3419684"/>
            <a:ext cx="5162709" cy="1177789"/>
          </a:xfrm>
          <a:prstGeom prst="rect">
            <a:avLst/>
          </a:prstGeom>
        </p:spPr>
        <p:txBody>
          <a:bodyPr>
            <a:noAutofit/>
          </a:bodyPr>
          <a:lstStyle>
            <a:lvl1pPr marL="228600" indent="-228600" algn="l">
              <a:lnSpc>
                <a:spcPct val="100000"/>
              </a:lnSpc>
              <a:spcBef>
                <a:spcPts val="0"/>
              </a:spcBef>
              <a:spcAft>
                <a:spcPts val="600"/>
              </a:spcAft>
              <a:buFont typeface="Arial" panose="020B0604020202020204" pitchFamily="34" charset="0"/>
              <a:buChar char="•"/>
              <a:defRPr sz="1400" b="0">
                <a:solidFill>
                  <a:schemeClr val="accent6"/>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28" name="Content Placeholder 47">
            <a:extLst>
              <a:ext uri="{FF2B5EF4-FFF2-40B4-BE49-F238E27FC236}">
                <a16:creationId xmlns:a16="http://schemas.microsoft.com/office/drawing/2014/main" id="{A4A25056-27FA-4039-ACFA-6624F778712A}"/>
              </a:ext>
            </a:extLst>
          </p:cNvPr>
          <p:cNvSpPr>
            <a:spLocks noGrp="1"/>
          </p:cNvSpPr>
          <p:nvPr>
            <p:ph type="body" sz="quarter" idx="35" hasCustomPrompt="1"/>
          </p:nvPr>
        </p:nvSpPr>
        <p:spPr>
          <a:xfrm>
            <a:off x="5271608" y="5041922"/>
            <a:ext cx="5162709" cy="1635938"/>
          </a:xfrm>
          <a:prstGeom prst="rect">
            <a:avLst/>
          </a:prstGeom>
        </p:spPr>
        <p:txBody>
          <a:bodyPr>
            <a:noAutofit/>
          </a:bodyPr>
          <a:lstStyle>
            <a:lvl1pPr marL="228600" indent="-228600" algn="l">
              <a:lnSpc>
                <a:spcPct val="100000"/>
              </a:lnSpc>
              <a:spcBef>
                <a:spcPts val="0"/>
              </a:spcBef>
              <a:spcAft>
                <a:spcPts val="600"/>
              </a:spcAft>
              <a:buFont typeface="Arial" panose="020B0604020202020204" pitchFamily="34" charset="0"/>
              <a:buChar char="•"/>
              <a:defRPr sz="1400" b="0">
                <a:solidFill>
                  <a:schemeClr val="accent6"/>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27" name="Freeform: Shape 24">
            <a:extLst>
              <a:ext uri="{FF2B5EF4-FFF2-40B4-BE49-F238E27FC236}">
                <a16:creationId xmlns:a16="http://schemas.microsoft.com/office/drawing/2014/main" id="{A23F9759-CF52-CE45-5E22-9678534685A7}"/>
              </a:ext>
            </a:extLst>
          </p:cNvPr>
          <p:cNvSpPr/>
          <p:nvPr userDrawn="1"/>
        </p:nvSpPr>
        <p:spPr>
          <a:xfrm flipH="1">
            <a:off x="2631891" y="4699053"/>
            <a:ext cx="668814" cy="784693"/>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6"/>
              </a:solidFill>
            </a:endParaRPr>
          </a:p>
        </p:txBody>
      </p:sp>
      <p:sp>
        <p:nvSpPr>
          <p:cNvPr id="6" name="Title 5">
            <a:extLst>
              <a:ext uri="{FF2B5EF4-FFF2-40B4-BE49-F238E27FC236}">
                <a16:creationId xmlns:a16="http://schemas.microsoft.com/office/drawing/2014/main" id="{5D84FCC1-368D-680C-31AA-597C3AAF4232}"/>
              </a:ext>
            </a:extLst>
          </p:cNvPr>
          <p:cNvSpPr>
            <a:spLocks noGrp="1"/>
          </p:cNvSpPr>
          <p:nvPr>
            <p:ph type="title"/>
          </p:nvPr>
        </p:nvSpPr>
        <p:spPr>
          <a:xfrm>
            <a:off x="502665" y="707105"/>
            <a:ext cx="3994173" cy="2277580"/>
          </a:xfrm>
        </p:spPr>
        <p:txBody>
          <a:bodyPr anchor="t">
            <a:noAutofit/>
          </a:bodyPr>
          <a:lstStyle>
            <a:lvl1pPr>
              <a:defRPr>
                <a:solidFill>
                  <a:schemeClr val="accent6"/>
                </a:solidFill>
              </a:defRPr>
            </a:lvl1pPr>
          </a:lstStyle>
          <a:p>
            <a:r>
              <a:rPr lang="en-US"/>
              <a:t>Click to edit Master title style</a:t>
            </a:r>
            <a:endParaRPr lang="en-US" dirty="0"/>
          </a:p>
        </p:txBody>
      </p:sp>
      <p:sp>
        <p:nvSpPr>
          <p:cNvPr id="18" name="Picture Placeholder 2">
            <a:extLst>
              <a:ext uri="{FF2B5EF4-FFF2-40B4-BE49-F238E27FC236}">
                <a16:creationId xmlns:a16="http://schemas.microsoft.com/office/drawing/2014/main" id="{E53E8C9F-CD73-30CD-1F24-20F2E6149D58}"/>
              </a:ext>
            </a:extLst>
          </p:cNvPr>
          <p:cNvSpPr>
            <a:spLocks noGrp="1"/>
          </p:cNvSpPr>
          <p:nvPr>
            <p:ph type="pic" sz="quarter" idx="36"/>
          </p:nvPr>
        </p:nvSpPr>
        <p:spPr>
          <a:xfrm>
            <a:off x="4734172" y="1141669"/>
            <a:ext cx="507778" cy="565882"/>
          </a:xfrm>
        </p:spPr>
        <p:txBody>
          <a:bodyPr lIns="0" rIns="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solidFill>
                  <a:schemeClr val="accent6"/>
                </a:solidFill>
                <a:latin typeface="Abadi" panose="020B0604020104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zh-CN"/>
              <a:t>Click icon to add picture</a:t>
            </a:r>
            <a:endParaRPr lang="en-US" dirty="0"/>
          </a:p>
        </p:txBody>
      </p:sp>
      <p:sp>
        <p:nvSpPr>
          <p:cNvPr id="19" name="Picture Placeholder 2">
            <a:extLst>
              <a:ext uri="{FF2B5EF4-FFF2-40B4-BE49-F238E27FC236}">
                <a16:creationId xmlns:a16="http://schemas.microsoft.com/office/drawing/2014/main" id="{CE61E189-349E-0076-EA43-7BCB6E24CE86}"/>
              </a:ext>
            </a:extLst>
          </p:cNvPr>
          <p:cNvSpPr>
            <a:spLocks noGrp="1"/>
          </p:cNvSpPr>
          <p:nvPr>
            <p:ph type="pic" sz="quarter" idx="37"/>
          </p:nvPr>
        </p:nvSpPr>
        <p:spPr>
          <a:xfrm>
            <a:off x="4724705" y="3105650"/>
            <a:ext cx="536270" cy="565882"/>
          </a:xfrm>
        </p:spPr>
        <p:txBody>
          <a:bodyPr lIns="0" rIns="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solidFill>
                  <a:schemeClr val="accent6"/>
                </a:solidFill>
                <a:latin typeface="Abadi" panose="020B0604020104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zh-CN"/>
              <a:t>Click icon to add picture</a:t>
            </a:r>
            <a:endParaRPr lang="en-US" dirty="0"/>
          </a:p>
        </p:txBody>
      </p:sp>
      <p:sp>
        <p:nvSpPr>
          <p:cNvPr id="21" name="Picture Placeholder 2">
            <a:extLst>
              <a:ext uri="{FF2B5EF4-FFF2-40B4-BE49-F238E27FC236}">
                <a16:creationId xmlns:a16="http://schemas.microsoft.com/office/drawing/2014/main" id="{68B04572-5D47-C3DF-CDEA-15EC646EA8FE}"/>
              </a:ext>
            </a:extLst>
          </p:cNvPr>
          <p:cNvSpPr>
            <a:spLocks noGrp="1"/>
          </p:cNvSpPr>
          <p:nvPr>
            <p:ph type="pic" sz="quarter" idx="38"/>
          </p:nvPr>
        </p:nvSpPr>
        <p:spPr>
          <a:xfrm>
            <a:off x="4714069" y="4716041"/>
            <a:ext cx="536270" cy="565882"/>
          </a:xfrm>
        </p:spPr>
        <p:txBody>
          <a:bodyPr lIns="0" rIns="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solidFill>
                  <a:schemeClr val="accent6"/>
                </a:solidFill>
                <a:latin typeface="Abadi" panose="020B0604020104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zh-CN"/>
              <a:t>Click icon to add picture</a:t>
            </a:r>
            <a:endParaRPr lang="en-US" dirty="0"/>
          </a:p>
        </p:txBody>
      </p:sp>
      <p:sp>
        <p:nvSpPr>
          <p:cNvPr id="5" name="Slide Number Placeholder 4">
            <a:extLst>
              <a:ext uri="{FF2B5EF4-FFF2-40B4-BE49-F238E27FC236}">
                <a16:creationId xmlns:a16="http://schemas.microsoft.com/office/drawing/2014/main" id="{2446A453-65E1-B688-A3F9-EA0AA347DDEA}"/>
              </a:ext>
            </a:extLst>
          </p:cNvPr>
          <p:cNvSpPr>
            <a:spLocks noGrp="1"/>
          </p:cNvSpPr>
          <p:nvPr>
            <p:ph type="sldNum" sz="quarter" idx="40"/>
          </p:nvPr>
        </p:nvSpPr>
        <p:spPr/>
        <p:txBody>
          <a:bodyPr>
            <a:noAutofit/>
          </a:bodyPr>
          <a:lstStyle>
            <a:lvl1pPr>
              <a:defRPr>
                <a:solidFill>
                  <a:schemeClr val="accent6"/>
                </a:solidFill>
              </a:defRPr>
            </a:lvl1pPr>
          </a:lstStyle>
          <a:p>
            <a:fld id="{47FEACEE-25B4-4A2D-B147-27296E36371D}" type="slidenum">
              <a:rPr lang="en-US" altLang="zh-CN" smtClean="0"/>
              <a:pPr/>
              <a:t>‹#›</a:t>
            </a:fld>
            <a:endParaRPr lang="en-US" altLang="zh-CN" dirty="0"/>
          </a:p>
        </p:txBody>
      </p:sp>
    </p:spTree>
    <p:extLst>
      <p:ext uri="{BB962C8B-B14F-4D97-AF65-F5344CB8AC3E}">
        <p14:creationId xmlns:p14="http://schemas.microsoft.com/office/powerpoint/2010/main" val="266211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8" name="Content Placeholder 47">
            <a:extLst>
              <a:ext uri="{FF2B5EF4-FFF2-40B4-BE49-F238E27FC236}">
                <a16:creationId xmlns:a16="http://schemas.microsoft.com/office/drawing/2014/main" id="{3EDD8D3E-653B-4A9E-9868-3B013A65FE9F}"/>
              </a:ext>
            </a:extLst>
          </p:cNvPr>
          <p:cNvSpPr>
            <a:spLocks noGrp="1"/>
          </p:cNvSpPr>
          <p:nvPr>
            <p:ph type="pic" sz="quarter" idx="48"/>
          </p:nvPr>
        </p:nvSpPr>
        <p:spPr>
          <a:xfrm>
            <a:off x="7493157" y="529148"/>
            <a:ext cx="4248873" cy="473113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ln w="19050">
            <a:noFill/>
          </a:ln>
        </p:spPr>
        <p:txBody>
          <a:bodyPr anchor="ctr">
            <a:noAutofit/>
          </a:bodyPr>
          <a:lstStyle>
            <a:lvl1pPr marL="0" indent="0" algn="ctr">
              <a:buNone/>
              <a:defRPr>
                <a:solidFill>
                  <a:schemeClr val="accent6"/>
                </a:solidFill>
              </a:defRPr>
            </a:lvl1pPr>
          </a:lstStyle>
          <a:p>
            <a:r>
              <a:rPr lang="en-US" altLang="zh-CN"/>
              <a:t>Click icon to add picture</a:t>
            </a:r>
            <a:endParaRPr lang="zh-CN" altLang="en-US"/>
          </a:p>
        </p:txBody>
      </p:sp>
      <p:sp>
        <p:nvSpPr>
          <p:cNvPr id="18" name="Content Placeholder 47">
            <a:extLst>
              <a:ext uri="{FF2B5EF4-FFF2-40B4-BE49-F238E27FC236}">
                <a16:creationId xmlns:a16="http://schemas.microsoft.com/office/drawing/2014/main" id="{DD4E6A9F-7400-917B-6A6B-6BAB445E85FA}"/>
              </a:ext>
            </a:extLst>
          </p:cNvPr>
          <p:cNvSpPr>
            <a:spLocks noGrp="1"/>
          </p:cNvSpPr>
          <p:nvPr>
            <p:ph type="body" sz="quarter" idx="28" hasCustomPrompt="1"/>
          </p:nvPr>
        </p:nvSpPr>
        <p:spPr>
          <a:xfrm>
            <a:off x="517427" y="3253120"/>
            <a:ext cx="4959822" cy="2007158"/>
          </a:xfrm>
          <a:prstGeom prst="rect">
            <a:avLst/>
          </a:prstGeom>
        </p:spPr>
        <p:txBody>
          <a:bodyPr>
            <a:noAutofit/>
          </a:bodyPr>
          <a:lstStyle>
            <a:lvl1pPr marL="0" indent="0">
              <a:lnSpc>
                <a:spcPct val="100000"/>
              </a:lnSpc>
              <a:buNone/>
              <a:defRPr sz="1500" b="0">
                <a:solidFill>
                  <a:schemeClr val="accent6"/>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19" name="Freeform: Shape 25">
            <a:extLst>
              <a:ext uri="{FF2B5EF4-FFF2-40B4-BE49-F238E27FC236}">
                <a16:creationId xmlns:a16="http://schemas.microsoft.com/office/drawing/2014/main" id="{D7BBD3E8-D5DD-C21F-3792-4880373CCDCC}"/>
              </a:ext>
            </a:extLst>
          </p:cNvPr>
          <p:cNvSpPr/>
          <p:nvPr userDrawn="1"/>
        </p:nvSpPr>
        <p:spPr>
          <a:xfrm flipH="1">
            <a:off x="7400972" y="4508725"/>
            <a:ext cx="1347680" cy="158117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6"/>
              </a:solidFill>
            </a:endParaRPr>
          </a:p>
        </p:txBody>
      </p:sp>
      <p:sp>
        <p:nvSpPr>
          <p:cNvPr id="20" name="Freeform: Shape 11">
            <a:extLst>
              <a:ext uri="{FF2B5EF4-FFF2-40B4-BE49-F238E27FC236}">
                <a16:creationId xmlns:a16="http://schemas.microsoft.com/office/drawing/2014/main" id="{FC461D80-0CAC-62E5-726A-63B48BEF3F25}"/>
              </a:ext>
            </a:extLst>
          </p:cNvPr>
          <p:cNvSpPr/>
          <p:nvPr userDrawn="1"/>
        </p:nvSpPr>
        <p:spPr>
          <a:xfrm>
            <a:off x="6521016" y="4772906"/>
            <a:ext cx="663381" cy="75892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3" name="Title 2">
            <a:extLst>
              <a:ext uri="{FF2B5EF4-FFF2-40B4-BE49-F238E27FC236}">
                <a16:creationId xmlns:a16="http://schemas.microsoft.com/office/drawing/2014/main" id="{D4944167-AFE9-AE61-AF44-B9AEE24D17D8}"/>
              </a:ext>
            </a:extLst>
          </p:cNvPr>
          <p:cNvSpPr>
            <a:spLocks noGrp="1"/>
          </p:cNvSpPr>
          <p:nvPr>
            <p:ph type="title"/>
          </p:nvPr>
        </p:nvSpPr>
        <p:spPr>
          <a:xfrm>
            <a:off x="517427" y="2497488"/>
            <a:ext cx="9823998" cy="1325563"/>
          </a:xfrm>
        </p:spPr>
        <p:txBody>
          <a:bodyPr anchor="t">
            <a:noAutofit/>
          </a:bodyPr>
          <a:lstStyle>
            <a:lvl1pPr>
              <a:defRPr>
                <a:solidFill>
                  <a:schemeClr val="accent6"/>
                </a:solidFill>
              </a:defRPr>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47268D53-92DA-7335-4DAB-83485CAF3FE9}"/>
              </a:ext>
            </a:extLst>
          </p:cNvPr>
          <p:cNvSpPr>
            <a:spLocks noGrp="1"/>
          </p:cNvSpPr>
          <p:nvPr>
            <p:ph type="ftr" sz="quarter" idx="49"/>
          </p:nvPr>
        </p:nvSpPr>
        <p:spPr/>
        <p:txBody>
          <a:bodyPr>
            <a:noAutofit/>
          </a:bodyPr>
          <a:lstStyle>
            <a:lvl1pPr>
              <a:defRPr>
                <a:solidFill>
                  <a:schemeClr val="accent6"/>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9F9FCB16-3643-AB04-D20E-A14FFE07F67C}"/>
              </a:ext>
            </a:extLst>
          </p:cNvPr>
          <p:cNvSpPr>
            <a:spLocks noGrp="1"/>
          </p:cNvSpPr>
          <p:nvPr>
            <p:ph type="sldNum" sz="quarter" idx="50"/>
          </p:nvPr>
        </p:nvSpPr>
        <p:spPr/>
        <p:txBody>
          <a:bodyPr>
            <a:noAutofit/>
          </a:bodyPr>
          <a:lstStyle>
            <a:lvl1pPr>
              <a:defRPr>
                <a:solidFill>
                  <a:schemeClr val="accent6"/>
                </a:solidFill>
              </a:defRPr>
            </a:lvl1pPr>
          </a:lstStyle>
          <a:p>
            <a:fld id="{47FEACEE-25B4-4A2D-B147-27296E36371D}" type="slidenum">
              <a:rPr lang="en-US" altLang="zh-CN" smtClean="0"/>
              <a:pPr/>
              <a:t>‹#›</a:t>
            </a:fld>
            <a:endParaRPr lang="en-US" altLang="zh-CN" dirty="0"/>
          </a:p>
        </p:txBody>
      </p:sp>
    </p:spTree>
    <p:extLst>
      <p:ext uri="{BB962C8B-B14F-4D97-AF65-F5344CB8AC3E}">
        <p14:creationId xmlns:p14="http://schemas.microsoft.com/office/powerpoint/2010/main" val="3213276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39B50CEE-D9F9-B5CD-C274-BEAA5EAB37E3}"/>
              </a:ext>
            </a:extLst>
          </p:cNvPr>
          <p:cNvSpPr/>
          <p:nvPr userDrawn="1"/>
        </p:nvSpPr>
        <p:spPr>
          <a:xfrm>
            <a:off x="410352" y="12435"/>
            <a:ext cx="1455521" cy="1019127"/>
          </a:xfrm>
          <a:custGeom>
            <a:avLst/>
            <a:gdLst>
              <a:gd name="connsiteX0" fmla="*/ 219223 w 1455521"/>
              <a:gd name="connsiteY0" fmla="*/ 0 h 1019127"/>
              <a:gd name="connsiteX1" fmla="*/ 1236298 w 1455521"/>
              <a:gd name="connsiteY1" fmla="*/ 0 h 1019127"/>
              <a:gd name="connsiteX2" fmla="*/ 1455521 w 1455521"/>
              <a:gd name="connsiteY2" fmla="*/ 385779 h 1019127"/>
              <a:gd name="connsiteX3" fmla="*/ 1095615 w 1455521"/>
              <a:gd name="connsiteY3" fmla="*/ 1019127 h 1019127"/>
              <a:gd name="connsiteX4" fmla="*/ 359906 w 1455521"/>
              <a:gd name="connsiteY4" fmla="*/ 1019127 h 1019127"/>
              <a:gd name="connsiteX5" fmla="*/ 0 w 1455521"/>
              <a:gd name="connsiteY5" fmla="*/ 385779 h 101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1019127">
                <a:moveTo>
                  <a:pt x="219223" y="0"/>
                </a:moveTo>
                <a:lnTo>
                  <a:pt x="1236298" y="0"/>
                </a:lnTo>
                <a:lnTo>
                  <a:pt x="1455521" y="385779"/>
                </a:lnTo>
                <a:lnTo>
                  <a:pt x="1095615" y="1019127"/>
                </a:lnTo>
                <a:lnTo>
                  <a:pt x="359906" y="1019127"/>
                </a:lnTo>
                <a:lnTo>
                  <a:pt x="0" y="385779"/>
                </a:lnTo>
                <a:close/>
              </a:path>
            </a:pathLst>
          </a:custGeom>
          <a:solidFill>
            <a:schemeClr val="accent6">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6"/>
              </a:solidFill>
            </a:endParaRPr>
          </a:p>
        </p:txBody>
      </p:sp>
      <p:sp>
        <p:nvSpPr>
          <p:cNvPr id="9" name="Hexagon 15">
            <a:extLst>
              <a:ext uri="{FF2B5EF4-FFF2-40B4-BE49-F238E27FC236}">
                <a16:creationId xmlns:a16="http://schemas.microsoft.com/office/drawing/2014/main" id="{93831F6E-A0DA-46E5-AF13-ED5D9ABF108D}"/>
              </a:ext>
            </a:extLst>
          </p:cNvPr>
          <p:cNvSpPr/>
          <p:nvPr userDrawn="1"/>
        </p:nvSpPr>
        <p:spPr>
          <a:xfrm>
            <a:off x="1579486" y="450004"/>
            <a:ext cx="1455521" cy="1266696"/>
          </a:xfrm>
          <a:prstGeom prst="hexagon">
            <a:avLst>
              <a:gd name="adj" fmla="val 28413"/>
              <a:gd name="vf" fmla="val 11547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6"/>
              </a:solidFill>
            </a:endParaRPr>
          </a:p>
        </p:txBody>
      </p:sp>
      <p:sp>
        <p:nvSpPr>
          <p:cNvPr id="10" name="Hexagon 17">
            <a:extLst>
              <a:ext uri="{FF2B5EF4-FFF2-40B4-BE49-F238E27FC236}">
                <a16:creationId xmlns:a16="http://schemas.microsoft.com/office/drawing/2014/main" id="{18B06ECC-5FA7-4ACA-86BF-694240D0C05B}"/>
              </a:ext>
            </a:extLst>
          </p:cNvPr>
          <p:cNvSpPr/>
          <p:nvPr userDrawn="1"/>
        </p:nvSpPr>
        <p:spPr>
          <a:xfrm>
            <a:off x="412218" y="1136470"/>
            <a:ext cx="1455521" cy="1266696"/>
          </a:xfrm>
          <a:prstGeom prst="hexagon">
            <a:avLst>
              <a:gd name="adj" fmla="val 28413"/>
              <a:gd name="vf" fmla="val 11547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6"/>
              </a:solidFill>
            </a:endParaRPr>
          </a:p>
        </p:txBody>
      </p:sp>
      <p:sp>
        <p:nvSpPr>
          <p:cNvPr id="11" name="Hexagon 19">
            <a:extLst>
              <a:ext uri="{FF2B5EF4-FFF2-40B4-BE49-F238E27FC236}">
                <a16:creationId xmlns:a16="http://schemas.microsoft.com/office/drawing/2014/main" id="{089AA305-8FFC-46A5-B806-D5D78320D0CD}"/>
              </a:ext>
            </a:extLst>
          </p:cNvPr>
          <p:cNvSpPr/>
          <p:nvPr userDrawn="1"/>
        </p:nvSpPr>
        <p:spPr>
          <a:xfrm>
            <a:off x="1580070" y="1812437"/>
            <a:ext cx="1455521" cy="1266696"/>
          </a:xfrm>
          <a:prstGeom prst="hexagon">
            <a:avLst>
              <a:gd name="adj" fmla="val 28413"/>
              <a:gd name="vf" fmla="val 11547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6"/>
              </a:solidFill>
            </a:endParaRPr>
          </a:p>
        </p:txBody>
      </p:sp>
      <p:sp>
        <p:nvSpPr>
          <p:cNvPr id="12" name="Hexagon 21">
            <a:extLst>
              <a:ext uri="{FF2B5EF4-FFF2-40B4-BE49-F238E27FC236}">
                <a16:creationId xmlns:a16="http://schemas.microsoft.com/office/drawing/2014/main" id="{DB2D65ED-32BC-44B2-92F3-E16717051CA1}"/>
              </a:ext>
            </a:extLst>
          </p:cNvPr>
          <p:cNvSpPr/>
          <p:nvPr userDrawn="1"/>
        </p:nvSpPr>
        <p:spPr>
          <a:xfrm>
            <a:off x="3953772" y="4582171"/>
            <a:ext cx="1455521" cy="1266696"/>
          </a:xfrm>
          <a:prstGeom prst="hexagon">
            <a:avLst>
              <a:gd name="adj" fmla="val 28413"/>
              <a:gd name="vf" fmla="val 11547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6"/>
              </a:solidFill>
            </a:endParaRPr>
          </a:p>
        </p:txBody>
      </p:sp>
      <p:sp>
        <p:nvSpPr>
          <p:cNvPr id="44" name="Freeform 43">
            <a:extLst>
              <a:ext uri="{FF2B5EF4-FFF2-40B4-BE49-F238E27FC236}">
                <a16:creationId xmlns:a16="http://schemas.microsoft.com/office/drawing/2014/main" id="{6100186E-95B0-AB29-6F1D-DBFBAA566DB2}"/>
              </a:ext>
            </a:extLst>
          </p:cNvPr>
          <p:cNvSpPr/>
          <p:nvPr userDrawn="1"/>
        </p:nvSpPr>
        <p:spPr>
          <a:xfrm>
            <a:off x="3955762" y="5952136"/>
            <a:ext cx="1455521" cy="932559"/>
          </a:xfrm>
          <a:custGeom>
            <a:avLst/>
            <a:gdLst>
              <a:gd name="connsiteX0" fmla="*/ 359906 w 1455521"/>
              <a:gd name="connsiteY0" fmla="*/ 0 h 932559"/>
              <a:gd name="connsiteX1" fmla="*/ 1095615 w 1455521"/>
              <a:gd name="connsiteY1" fmla="*/ 0 h 932559"/>
              <a:gd name="connsiteX2" fmla="*/ 1455521 w 1455521"/>
              <a:gd name="connsiteY2" fmla="*/ 633348 h 932559"/>
              <a:gd name="connsiteX3" fmla="*/ 1285492 w 1455521"/>
              <a:gd name="connsiteY3" fmla="*/ 932559 h 932559"/>
              <a:gd name="connsiteX4" fmla="*/ 170030 w 1455521"/>
              <a:gd name="connsiteY4" fmla="*/ 932559 h 932559"/>
              <a:gd name="connsiteX5" fmla="*/ 0 w 1455521"/>
              <a:gd name="connsiteY5" fmla="*/ 633348 h 93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932559">
                <a:moveTo>
                  <a:pt x="359906" y="0"/>
                </a:moveTo>
                <a:lnTo>
                  <a:pt x="1095615" y="0"/>
                </a:lnTo>
                <a:lnTo>
                  <a:pt x="1455521" y="633348"/>
                </a:lnTo>
                <a:lnTo>
                  <a:pt x="1285492" y="932559"/>
                </a:lnTo>
                <a:lnTo>
                  <a:pt x="170030" y="932559"/>
                </a:lnTo>
                <a:lnTo>
                  <a:pt x="0" y="633348"/>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6"/>
              </a:solidFill>
            </a:endParaRPr>
          </a:p>
        </p:txBody>
      </p:sp>
      <p:sp>
        <p:nvSpPr>
          <p:cNvPr id="14" name="Hexagon 27">
            <a:extLst>
              <a:ext uri="{FF2B5EF4-FFF2-40B4-BE49-F238E27FC236}">
                <a16:creationId xmlns:a16="http://schemas.microsoft.com/office/drawing/2014/main" id="{5275D449-7441-440B-8584-96D25256F24D}"/>
              </a:ext>
            </a:extLst>
          </p:cNvPr>
          <p:cNvSpPr/>
          <p:nvPr userDrawn="1"/>
        </p:nvSpPr>
        <p:spPr>
          <a:xfrm>
            <a:off x="2783996" y="5245443"/>
            <a:ext cx="1455521" cy="1266696"/>
          </a:xfrm>
          <a:prstGeom prst="hexagon">
            <a:avLst>
              <a:gd name="adj" fmla="val 28413"/>
              <a:gd name="vf" fmla="val 11547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6"/>
              </a:solidFill>
            </a:endParaRPr>
          </a:p>
        </p:txBody>
      </p:sp>
      <p:sp>
        <p:nvSpPr>
          <p:cNvPr id="15" name="Hexagon 28">
            <a:extLst>
              <a:ext uri="{FF2B5EF4-FFF2-40B4-BE49-F238E27FC236}">
                <a16:creationId xmlns:a16="http://schemas.microsoft.com/office/drawing/2014/main" id="{94CFCD79-F5CD-4175-96DE-1AC2E1999DB6}"/>
              </a:ext>
            </a:extLst>
          </p:cNvPr>
          <p:cNvSpPr/>
          <p:nvPr userDrawn="1"/>
        </p:nvSpPr>
        <p:spPr>
          <a:xfrm>
            <a:off x="2767144" y="3880620"/>
            <a:ext cx="1455521" cy="1266696"/>
          </a:xfrm>
          <a:prstGeom prst="hexagon">
            <a:avLst>
              <a:gd name="adj" fmla="val 28413"/>
              <a:gd name="vf" fmla="val 11547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6"/>
              </a:solidFill>
            </a:endParaRPr>
          </a:p>
        </p:txBody>
      </p:sp>
      <p:sp>
        <p:nvSpPr>
          <p:cNvPr id="43" name="Freeform 42">
            <a:extLst>
              <a:ext uri="{FF2B5EF4-FFF2-40B4-BE49-F238E27FC236}">
                <a16:creationId xmlns:a16="http://schemas.microsoft.com/office/drawing/2014/main" id="{C8667104-E096-23C3-4C2C-5277C2AF5C57}"/>
              </a:ext>
            </a:extLst>
          </p:cNvPr>
          <p:cNvSpPr/>
          <p:nvPr userDrawn="1"/>
        </p:nvSpPr>
        <p:spPr>
          <a:xfrm>
            <a:off x="3702" y="448131"/>
            <a:ext cx="678871" cy="1266696"/>
          </a:xfrm>
          <a:custGeom>
            <a:avLst/>
            <a:gdLst>
              <a:gd name="connsiteX0" fmla="*/ 0 w 678871"/>
              <a:gd name="connsiteY0" fmla="*/ 0 h 1266696"/>
              <a:gd name="connsiteX1" fmla="*/ 318965 w 678871"/>
              <a:gd name="connsiteY1" fmla="*/ 0 h 1266696"/>
              <a:gd name="connsiteX2" fmla="*/ 678871 w 678871"/>
              <a:gd name="connsiteY2" fmla="*/ 633348 h 1266696"/>
              <a:gd name="connsiteX3" fmla="*/ 318965 w 678871"/>
              <a:gd name="connsiteY3" fmla="*/ 1266696 h 1266696"/>
              <a:gd name="connsiteX4" fmla="*/ 0 w 678871"/>
              <a:gd name="connsiteY4" fmla="*/ 1266696 h 1266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871" h="1266696">
                <a:moveTo>
                  <a:pt x="0" y="0"/>
                </a:moveTo>
                <a:lnTo>
                  <a:pt x="318965" y="0"/>
                </a:lnTo>
                <a:lnTo>
                  <a:pt x="678871" y="633348"/>
                </a:lnTo>
                <a:lnTo>
                  <a:pt x="318965" y="1266696"/>
                </a:lnTo>
                <a:lnTo>
                  <a:pt x="0" y="1266696"/>
                </a:lnTo>
                <a:close/>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6"/>
              </a:solidFill>
            </a:endParaRPr>
          </a:p>
        </p:txBody>
      </p:sp>
      <p:sp>
        <p:nvSpPr>
          <p:cNvPr id="18" name="Hexagon 31">
            <a:extLst>
              <a:ext uri="{FF2B5EF4-FFF2-40B4-BE49-F238E27FC236}">
                <a16:creationId xmlns:a16="http://schemas.microsoft.com/office/drawing/2014/main" id="{61BB4AB0-7C5C-4697-A25B-0AFD8754AB52}"/>
              </a:ext>
            </a:extLst>
          </p:cNvPr>
          <p:cNvSpPr/>
          <p:nvPr userDrawn="1"/>
        </p:nvSpPr>
        <p:spPr>
          <a:xfrm>
            <a:off x="1580353" y="3182793"/>
            <a:ext cx="1455521" cy="1266696"/>
          </a:xfrm>
          <a:prstGeom prst="hexagon">
            <a:avLst>
              <a:gd name="adj" fmla="val 28413"/>
              <a:gd name="vf" fmla="val 115470"/>
            </a:avLst>
          </a:prstGeom>
          <a:no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6"/>
              </a:solidFill>
            </a:endParaRPr>
          </a:p>
        </p:txBody>
      </p:sp>
      <p:sp>
        <p:nvSpPr>
          <p:cNvPr id="46" name="Freeform 45">
            <a:extLst>
              <a:ext uri="{FF2B5EF4-FFF2-40B4-BE49-F238E27FC236}">
                <a16:creationId xmlns:a16="http://schemas.microsoft.com/office/drawing/2014/main" id="{2363FF00-E570-D743-258E-E9FEF4F02A08}"/>
              </a:ext>
            </a:extLst>
          </p:cNvPr>
          <p:cNvSpPr/>
          <p:nvPr userDrawn="1"/>
        </p:nvSpPr>
        <p:spPr>
          <a:xfrm>
            <a:off x="6334981" y="5962237"/>
            <a:ext cx="1455521" cy="901561"/>
          </a:xfrm>
          <a:custGeom>
            <a:avLst/>
            <a:gdLst>
              <a:gd name="connsiteX0" fmla="*/ 359906 w 1455521"/>
              <a:gd name="connsiteY0" fmla="*/ 0 h 901561"/>
              <a:gd name="connsiteX1" fmla="*/ 1095615 w 1455521"/>
              <a:gd name="connsiteY1" fmla="*/ 0 h 901561"/>
              <a:gd name="connsiteX2" fmla="*/ 1455521 w 1455521"/>
              <a:gd name="connsiteY2" fmla="*/ 633348 h 901561"/>
              <a:gd name="connsiteX3" fmla="*/ 1303107 w 1455521"/>
              <a:gd name="connsiteY3" fmla="*/ 901561 h 901561"/>
              <a:gd name="connsiteX4" fmla="*/ 152415 w 1455521"/>
              <a:gd name="connsiteY4" fmla="*/ 901561 h 901561"/>
              <a:gd name="connsiteX5" fmla="*/ 0 w 1455521"/>
              <a:gd name="connsiteY5" fmla="*/ 633348 h 90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901561">
                <a:moveTo>
                  <a:pt x="359906" y="0"/>
                </a:moveTo>
                <a:lnTo>
                  <a:pt x="1095615" y="0"/>
                </a:lnTo>
                <a:lnTo>
                  <a:pt x="1455521" y="633348"/>
                </a:lnTo>
                <a:lnTo>
                  <a:pt x="1303107" y="901561"/>
                </a:lnTo>
                <a:lnTo>
                  <a:pt x="152415" y="901561"/>
                </a:lnTo>
                <a:lnTo>
                  <a:pt x="0" y="633348"/>
                </a:lnTo>
                <a:close/>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6"/>
              </a:solidFill>
            </a:endParaRPr>
          </a:p>
        </p:txBody>
      </p:sp>
      <p:sp>
        <p:nvSpPr>
          <p:cNvPr id="28" name="Content Placeholder 47">
            <a:extLst>
              <a:ext uri="{FF2B5EF4-FFF2-40B4-BE49-F238E27FC236}">
                <a16:creationId xmlns:a16="http://schemas.microsoft.com/office/drawing/2014/main" id="{073CD90F-1E45-47EC-B558-D5F638F5FE6F}"/>
              </a:ext>
            </a:extLst>
          </p:cNvPr>
          <p:cNvSpPr>
            <a:spLocks noGrp="1"/>
          </p:cNvSpPr>
          <p:nvPr>
            <p:ph type="pic" sz="quarter" idx="48"/>
          </p:nvPr>
        </p:nvSpPr>
        <p:spPr>
          <a:xfrm>
            <a:off x="2754948" y="2502098"/>
            <a:ext cx="1465840" cy="1289394"/>
          </a:xfrm>
          <a:prstGeom prst="hexagon">
            <a:avLst>
              <a:gd name="adj" fmla="val 28349"/>
              <a:gd name="vf" fmla="val 115470"/>
            </a:avLst>
          </a:prstGeom>
          <a:ln w="12700">
            <a:noFill/>
          </a:ln>
        </p:spPr>
        <p:txBody>
          <a:bodyPr>
            <a:noAutofit/>
          </a:bodyPr>
          <a:lstStyle>
            <a:lvl1pPr marL="0" indent="0" algn="l">
              <a:buFontTx/>
              <a:buNone/>
              <a:defRPr sz="1050">
                <a:solidFill>
                  <a:schemeClr val="accent6"/>
                </a:solidFill>
              </a:defRPr>
            </a:lvl1pPr>
          </a:lstStyle>
          <a:p>
            <a:r>
              <a:rPr lang="en-US" altLang="zh-CN"/>
              <a:t>Click icon to add picture</a:t>
            </a:r>
            <a:endParaRPr lang="en-US" altLang="zh-CN" dirty="0"/>
          </a:p>
        </p:txBody>
      </p:sp>
      <p:sp>
        <p:nvSpPr>
          <p:cNvPr id="29" name="Content Placeholder 47">
            <a:extLst>
              <a:ext uri="{FF2B5EF4-FFF2-40B4-BE49-F238E27FC236}">
                <a16:creationId xmlns:a16="http://schemas.microsoft.com/office/drawing/2014/main" id="{9A501203-35D0-41A5-A2A4-9F05FAB495C4}"/>
              </a:ext>
            </a:extLst>
          </p:cNvPr>
          <p:cNvSpPr>
            <a:spLocks noGrp="1"/>
          </p:cNvSpPr>
          <p:nvPr>
            <p:ph type="pic" sz="quarter" idx="49"/>
          </p:nvPr>
        </p:nvSpPr>
        <p:spPr>
          <a:xfrm>
            <a:off x="391110" y="2493385"/>
            <a:ext cx="1465840" cy="1289394"/>
          </a:xfrm>
          <a:prstGeom prst="hexagon">
            <a:avLst>
              <a:gd name="adj" fmla="val 28349"/>
              <a:gd name="vf" fmla="val 115470"/>
            </a:avLst>
          </a:prstGeom>
          <a:ln>
            <a:noFill/>
          </a:ln>
        </p:spPr>
        <p:txBody>
          <a:bodyPr>
            <a:noAutofit/>
          </a:bodyPr>
          <a:lstStyle>
            <a:lvl1pPr marL="0" indent="0" algn="l">
              <a:buFontTx/>
              <a:buNone/>
              <a:defRPr sz="1050">
                <a:solidFill>
                  <a:schemeClr val="accent6"/>
                </a:solidFill>
              </a:defRPr>
            </a:lvl1pPr>
          </a:lstStyle>
          <a:p>
            <a:r>
              <a:rPr lang="en-US" altLang="zh-CN"/>
              <a:t>Click icon to add picture</a:t>
            </a:r>
            <a:endParaRPr lang="en-US" altLang="zh-CN" dirty="0"/>
          </a:p>
        </p:txBody>
      </p:sp>
      <p:sp>
        <p:nvSpPr>
          <p:cNvPr id="30" name="Content Placeholder 47">
            <a:extLst>
              <a:ext uri="{FF2B5EF4-FFF2-40B4-BE49-F238E27FC236}">
                <a16:creationId xmlns:a16="http://schemas.microsoft.com/office/drawing/2014/main" id="{1FA62038-8BB7-45FD-896E-34738A5578BD}"/>
              </a:ext>
            </a:extLst>
          </p:cNvPr>
          <p:cNvSpPr>
            <a:spLocks noGrp="1"/>
          </p:cNvSpPr>
          <p:nvPr>
            <p:ph type="pic" sz="quarter" idx="50"/>
          </p:nvPr>
        </p:nvSpPr>
        <p:spPr>
          <a:xfrm>
            <a:off x="5151412" y="5238680"/>
            <a:ext cx="1465840" cy="1289394"/>
          </a:xfrm>
          <a:prstGeom prst="hexagon">
            <a:avLst>
              <a:gd name="adj" fmla="val 28349"/>
              <a:gd name="vf" fmla="val 115470"/>
            </a:avLst>
          </a:prstGeom>
          <a:ln w="12700">
            <a:noFill/>
          </a:ln>
        </p:spPr>
        <p:txBody>
          <a:bodyPr>
            <a:noAutofit/>
          </a:bodyPr>
          <a:lstStyle>
            <a:lvl1pPr marL="0" indent="0" algn="l">
              <a:buFontTx/>
              <a:buNone/>
              <a:defRPr sz="1050">
                <a:solidFill>
                  <a:schemeClr val="accent6"/>
                </a:solidFill>
              </a:defRPr>
            </a:lvl1pPr>
          </a:lstStyle>
          <a:p>
            <a:r>
              <a:rPr lang="en-US" altLang="zh-CN"/>
              <a:t>Click icon to add picture</a:t>
            </a:r>
            <a:endParaRPr lang="en-US" altLang="zh-CN" dirty="0"/>
          </a:p>
        </p:txBody>
      </p:sp>
      <p:sp>
        <p:nvSpPr>
          <p:cNvPr id="31" name="Content Placeholder 47">
            <a:extLst>
              <a:ext uri="{FF2B5EF4-FFF2-40B4-BE49-F238E27FC236}">
                <a16:creationId xmlns:a16="http://schemas.microsoft.com/office/drawing/2014/main" id="{9A7E0EE6-5885-489B-81A9-65DBC0016938}"/>
              </a:ext>
            </a:extLst>
          </p:cNvPr>
          <p:cNvSpPr>
            <a:spLocks noGrp="1"/>
          </p:cNvSpPr>
          <p:nvPr>
            <p:ph type="pic" sz="quarter" idx="51"/>
          </p:nvPr>
        </p:nvSpPr>
        <p:spPr>
          <a:xfrm>
            <a:off x="3948599" y="3194928"/>
            <a:ext cx="1465840" cy="1289394"/>
          </a:xfrm>
          <a:prstGeom prst="hexagon">
            <a:avLst>
              <a:gd name="adj" fmla="val 28349"/>
              <a:gd name="vf" fmla="val 115470"/>
            </a:avLst>
          </a:prstGeom>
          <a:ln w="12700">
            <a:noFill/>
          </a:ln>
        </p:spPr>
        <p:txBody>
          <a:bodyPr>
            <a:noAutofit/>
          </a:bodyPr>
          <a:lstStyle>
            <a:lvl1pPr marL="0" indent="0" algn="l">
              <a:buFontTx/>
              <a:buNone/>
              <a:defRPr sz="1050">
                <a:solidFill>
                  <a:schemeClr val="accent6"/>
                </a:solidFill>
              </a:defRPr>
            </a:lvl1pPr>
          </a:lstStyle>
          <a:p>
            <a:r>
              <a:rPr lang="en-US" altLang="zh-CN"/>
              <a:t>Click icon to add picture</a:t>
            </a:r>
            <a:endParaRPr lang="en-US" altLang="zh-CN" dirty="0"/>
          </a:p>
        </p:txBody>
      </p:sp>
      <p:sp>
        <p:nvSpPr>
          <p:cNvPr id="21" name="Content Placeholder 47" descr="Click icon to add picture">
            <a:extLst>
              <a:ext uri="{FF2B5EF4-FFF2-40B4-BE49-F238E27FC236}">
                <a16:creationId xmlns:a16="http://schemas.microsoft.com/office/drawing/2014/main" id="{B7E46D91-6194-E279-CAE3-425E21FD4A83}"/>
              </a:ext>
            </a:extLst>
          </p:cNvPr>
          <p:cNvSpPr>
            <a:spLocks noGrp="1"/>
          </p:cNvSpPr>
          <p:nvPr>
            <p:ph type="body" sz="quarter" idx="27" hasCustomPrompt="1"/>
          </p:nvPr>
        </p:nvSpPr>
        <p:spPr>
          <a:xfrm>
            <a:off x="6096000" y="3093990"/>
            <a:ext cx="3034145" cy="1879791"/>
          </a:xfrm>
          <a:prstGeom prst="rect">
            <a:avLst/>
          </a:prstGeom>
        </p:spPr>
        <p:txBody>
          <a:bodyPr anchor="t">
            <a:noAutofit/>
          </a:bodyPr>
          <a:lstStyle>
            <a:lvl1pPr marL="0" indent="0" algn="l">
              <a:lnSpc>
                <a:spcPct val="100000"/>
              </a:lnSpc>
              <a:buNone/>
              <a:defRPr sz="1800" b="0">
                <a:solidFill>
                  <a:schemeClr val="accent6"/>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2" name="Title 1">
            <a:extLst>
              <a:ext uri="{FF2B5EF4-FFF2-40B4-BE49-F238E27FC236}">
                <a16:creationId xmlns:a16="http://schemas.microsoft.com/office/drawing/2014/main" id="{4722C9EB-D452-B3DF-5219-160F48DE789C}"/>
              </a:ext>
            </a:extLst>
          </p:cNvPr>
          <p:cNvSpPr>
            <a:spLocks noGrp="1"/>
          </p:cNvSpPr>
          <p:nvPr>
            <p:ph type="title"/>
          </p:nvPr>
        </p:nvSpPr>
        <p:spPr>
          <a:xfrm>
            <a:off x="6096000" y="1703538"/>
            <a:ext cx="5055698" cy="1325563"/>
          </a:xfrm>
        </p:spPr>
        <p:txBody>
          <a:bodyPr anchor="b">
            <a:noAutofit/>
          </a:bodyPr>
          <a:lstStyle>
            <a:lvl1pPr>
              <a:defRPr>
                <a:solidFill>
                  <a:schemeClr val="accent6"/>
                </a:solidFill>
              </a:defRPr>
            </a:lvl1pPr>
          </a:lstStyle>
          <a:p>
            <a:r>
              <a:rPr lang="en-US"/>
              <a:t>Click to edit Master title style</a:t>
            </a:r>
            <a:endParaRPr lang="en-US" dirty="0"/>
          </a:p>
        </p:txBody>
      </p:sp>
      <p:sp>
        <p:nvSpPr>
          <p:cNvPr id="40" name="Freeform 39">
            <a:extLst>
              <a:ext uri="{FF2B5EF4-FFF2-40B4-BE49-F238E27FC236}">
                <a16:creationId xmlns:a16="http://schemas.microsoft.com/office/drawing/2014/main" id="{E3C8467A-0A34-2A65-92FE-F12F6A3D84A6}"/>
              </a:ext>
            </a:extLst>
          </p:cNvPr>
          <p:cNvSpPr/>
          <p:nvPr userDrawn="1"/>
        </p:nvSpPr>
        <p:spPr>
          <a:xfrm>
            <a:off x="-6538" y="1815084"/>
            <a:ext cx="697438" cy="1266696"/>
          </a:xfrm>
          <a:custGeom>
            <a:avLst/>
            <a:gdLst>
              <a:gd name="connsiteX0" fmla="*/ 0 w 732607"/>
              <a:gd name="connsiteY0" fmla="*/ 0 h 1266696"/>
              <a:gd name="connsiteX1" fmla="*/ 372701 w 732607"/>
              <a:gd name="connsiteY1" fmla="*/ 0 h 1266696"/>
              <a:gd name="connsiteX2" fmla="*/ 732607 w 732607"/>
              <a:gd name="connsiteY2" fmla="*/ 633348 h 1266696"/>
              <a:gd name="connsiteX3" fmla="*/ 372701 w 732607"/>
              <a:gd name="connsiteY3" fmla="*/ 1266696 h 1266696"/>
              <a:gd name="connsiteX4" fmla="*/ 0 w 732607"/>
              <a:gd name="connsiteY4" fmla="*/ 1266696 h 1266696"/>
              <a:gd name="connsiteX0" fmla="*/ 43961 w 732607"/>
              <a:gd name="connsiteY0" fmla="*/ 8793 h 1266696"/>
              <a:gd name="connsiteX1" fmla="*/ 372701 w 732607"/>
              <a:gd name="connsiteY1" fmla="*/ 0 h 1266696"/>
              <a:gd name="connsiteX2" fmla="*/ 732607 w 732607"/>
              <a:gd name="connsiteY2" fmla="*/ 633348 h 1266696"/>
              <a:gd name="connsiteX3" fmla="*/ 372701 w 732607"/>
              <a:gd name="connsiteY3" fmla="*/ 1266696 h 1266696"/>
              <a:gd name="connsiteX4" fmla="*/ 0 w 732607"/>
              <a:gd name="connsiteY4" fmla="*/ 1266696 h 1266696"/>
              <a:gd name="connsiteX5" fmla="*/ 43961 w 732607"/>
              <a:gd name="connsiteY5" fmla="*/ 8793 h 1266696"/>
              <a:gd name="connsiteX0" fmla="*/ 8792 w 697438"/>
              <a:gd name="connsiteY0" fmla="*/ 8793 h 1266696"/>
              <a:gd name="connsiteX1" fmla="*/ 337532 w 697438"/>
              <a:gd name="connsiteY1" fmla="*/ 0 h 1266696"/>
              <a:gd name="connsiteX2" fmla="*/ 697438 w 697438"/>
              <a:gd name="connsiteY2" fmla="*/ 633348 h 1266696"/>
              <a:gd name="connsiteX3" fmla="*/ 337532 w 697438"/>
              <a:gd name="connsiteY3" fmla="*/ 1266696 h 1266696"/>
              <a:gd name="connsiteX4" fmla="*/ 0 w 697438"/>
              <a:gd name="connsiteY4" fmla="*/ 1266696 h 1266696"/>
              <a:gd name="connsiteX5" fmla="*/ 8792 w 697438"/>
              <a:gd name="connsiteY5" fmla="*/ 8793 h 12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7438" h="1266696">
                <a:moveTo>
                  <a:pt x="8792" y="8793"/>
                </a:moveTo>
                <a:lnTo>
                  <a:pt x="337532" y="0"/>
                </a:lnTo>
                <a:lnTo>
                  <a:pt x="697438" y="633348"/>
                </a:lnTo>
                <a:lnTo>
                  <a:pt x="337532" y="1266696"/>
                </a:lnTo>
                <a:lnTo>
                  <a:pt x="0" y="1266696"/>
                </a:lnTo>
                <a:cubicBezTo>
                  <a:pt x="0" y="844464"/>
                  <a:pt x="8792" y="431025"/>
                  <a:pt x="8792" y="8793"/>
                </a:cubicBezTo>
                <a:close/>
              </a:path>
            </a:pathLst>
          </a:custGeom>
          <a:no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6"/>
              </a:solidFill>
            </a:endParaRPr>
          </a:p>
        </p:txBody>
      </p:sp>
    </p:spTree>
    <p:extLst>
      <p:ext uri="{BB962C8B-B14F-4D97-AF65-F5344CB8AC3E}">
        <p14:creationId xmlns:p14="http://schemas.microsoft.com/office/powerpoint/2010/main" val="314733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5518B595-5A04-0768-52B1-73F11E4754EA}"/>
              </a:ext>
            </a:extLst>
          </p:cNvPr>
          <p:cNvSpPr>
            <a:spLocks noGrp="1"/>
          </p:cNvSpPr>
          <p:nvPr>
            <p:ph type="title"/>
          </p:nvPr>
        </p:nvSpPr>
        <p:spPr>
          <a:xfrm>
            <a:off x="512572" y="3435545"/>
            <a:ext cx="4253399" cy="1740114"/>
          </a:xfrm>
        </p:spPr>
        <p:txBody>
          <a:bodyPr>
            <a:noAutofit/>
          </a:bodyPr>
          <a:lstStyle>
            <a:lvl1pPr>
              <a:defRPr>
                <a:solidFill>
                  <a:schemeClr val="accent6"/>
                </a:solidFill>
              </a:defRPr>
            </a:lvl1pPr>
          </a:lstStyle>
          <a:p>
            <a:r>
              <a:rPr lang="en-US"/>
              <a:t>Click to edit Master title style</a:t>
            </a:r>
            <a:endParaRPr lang="en-US" dirty="0"/>
          </a:p>
        </p:txBody>
      </p:sp>
      <p:sp>
        <p:nvSpPr>
          <p:cNvPr id="7" name="Freeform: Shape 4">
            <a:extLst>
              <a:ext uri="{FF2B5EF4-FFF2-40B4-BE49-F238E27FC236}">
                <a16:creationId xmlns:a16="http://schemas.microsoft.com/office/drawing/2014/main" id="{AE722AFD-22D7-4BD8-B055-3867C3800E16}"/>
              </a:ext>
            </a:extLst>
          </p:cNvPr>
          <p:cNvSpPr/>
          <p:nvPr userDrawn="1"/>
        </p:nvSpPr>
        <p:spPr>
          <a:xfrm>
            <a:off x="6282845" y="525294"/>
            <a:ext cx="1913128" cy="2140085"/>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4">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13" name="Freeform: Shape 12">
            <a:extLst>
              <a:ext uri="{FF2B5EF4-FFF2-40B4-BE49-F238E27FC236}">
                <a16:creationId xmlns:a16="http://schemas.microsoft.com/office/drawing/2014/main" id="{5D0355E4-3980-42A9-9376-74163520D39D}"/>
              </a:ext>
            </a:extLst>
          </p:cNvPr>
          <p:cNvSpPr/>
          <p:nvPr userDrawn="1"/>
        </p:nvSpPr>
        <p:spPr>
          <a:xfrm>
            <a:off x="8375472" y="496110"/>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14" name="Freeform: Shape 13">
            <a:extLst>
              <a:ext uri="{FF2B5EF4-FFF2-40B4-BE49-F238E27FC236}">
                <a16:creationId xmlns:a16="http://schemas.microsoft.com/office/drawing/2014/main" id="{70174533-8C0E-4E82-A582-891A0555FA1F}"/>
              </a:ext>
            </a:extLst>
          </p:cNvPr>
          <p:cNvSpPr/>
          <p:nvPr userDrawn="1"/>
        </p:nvSpPr>
        <p:spPr>
          <a:xfrm>
            <a:off x="7328126" y="2310315"/>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15" name="Freeform: Shape 14">
            <a:extLst>
              <a:ext uri="{FF2B5EF4-FFF2-40B4-BE49-F238E27FC236}">
                <a16:creationId xmlns:a16="http://schemas.microsoft.com/office/drawing/2014/main" id="{071E3938-A754-4D49-B509-249EE9BD83AB}"/>
              </a:ext>
            </a:extLst>
          </p:cNvPr>
          <p:cNvSpPr/>
          <p:nvPr userDrawn="1"/>
        </p:nvSpPr>
        <p:spPr>
          <a:xfrm>
            <a:off x="8375472" y="4095335"/>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6" name="Freeform: Shape 15">
            <a:extLst>
              <a:ext uri="{FF2B5EF4-FFF2-40B4-BE49-F238E27FC236}">
                <a16:creationId xmlns:a16="http://schemas.microsoft.com/office/drawing/2014/main" id="{B9D430ED-A815-4274-966C-8192C4230569}"/>
              </a:ext>
            </a:extLst>
          </p:cNvPr>
          <p:cNvSpPr/>
          <p:nvPr userDrawn="1"/>
        </p:nvSpPr>
        <p:spPr>
          <a:xfrm>
            <a:off x="9403474" y="2310314"/>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24" name="Content placeholder 47" descr="Click icon to add picture">
            <a:extLst>
              <a:ext uri="{FF2B5EF4-FFF2-40B4-BE49-F238E27FC236}">
                <a16:creationId xmlns:a16="http://schemas.microsoft.com/office/drawing/2014/main" id="{5414CF94-2913-4AE7-AAC3-3D61FE742888}"/>
              </a:ext>
            </a:extLst>
          </p:cNvPr>
          <p:cNvSpPr>
            <a:spLocks noGrp="1"/>
          </p:cNvSpPr>
          <p:nvPr>
            <p:ph type="body" sz="quarter" idx="28" hasCustomPrompt="1"/>
          </p:nvPr>
        </p:nvSpPr>
        <p:spPr>
          <a:xfrm>
            <a:off x="6274027" y="1076241"/>
            <a:ext cx="1913128" cy="1054727"/>
          </a:xfrm>
          <a:prstGeom prst="rect">
            <a:avLst/>
          </a:prstGeom>
        </p:spPr>
        <p:txBody>
          <a:bodyPr anchor="ctr">
            <a:noAutofit/>
          </a:bodyPr>
          <a:lstStyle>
            <a:lvl1pPr marL="0" indent="0" algn="ctr">
              <a:lnSpc>
                <a:spcPct val="100000"/>
              </a:lnSpc>
              <a:buNone/>
              <a:defRPr sz="1800" b="0" i="0">
                <a:solidFill>
                  <a:schemeClr val="accent6"/>
                </a:solidFill>
                <a:latin typeface="Abadi" panose="020B0604020104020204" pitchFamily="34" charset="0"/>
              </a:defRPr>
            </a:lvl1pPr>
            <a:lvl2pPr>
              <a:defRPr sz="1000"/>
            </a:lvl2pPr>
            <a:lvl3pPr>
              <a:defRPr sz="900"/>
            </a:lvl3pPr>
            <a:lvl4pPr>
              <a:defRPr sz="800"/>
            </a:lvl4pPr>
            <a:lvl5pPr>
              <a:defRPr sz="800"/>
            </a:lvl5pPr>
          </a:lstStyle>
          <a:p>
            <a:pPr lvl="0"/>
            <a:r>
              <a:rPr lang="en-US" altLang="zh-CN" dirty="0"/>
              <a:t>Click to edit</a:t>
            </a:r>
            <a:r>
              <a:rPr lang="zh-CN" altLang="en-US" dirty="0"/>
              <a:t> </a:t>
            </a:r>
            <a:r>
              <a:rPr lang="en-US" altLang="zh-CN" dirty="0"/>
              <a:t>Master title style </a:t>
            </a:r>
          </a:p>
        </p:txBody>
      </p:sp>
      <p:sp>
        <p:nvSpPr>
          <p:cNvPr id="26" name="Content placeholder 47" descr="Click icon to add picture">
            <a:extLst>
              <a:ext uri="{FF2B5EF4-FFF2-40B4-BE49-F238E27FC236}">
                <a16:creationId xmlns:a16="http://schemas.microsoft.com/office/drawing/2014/main" id="{3CE3485A-395E-4C5F-A00F-D230FF7CFB93}"/>
              </a:ext>
            </a:extLst>
          </p:cNvPr>
          <p:cNvSpPr>
            <a:spLocks noGrp="1"/>
          </p:cNvSpPr>
          <p:nvPr>
            <p:ph type="body" sz="quarter" idx="29" hasCustomPrompt="1"/>
          </p:nvPr>
        </p:nvSpPr>
        <p:spPr>
          <a:xfrm>
            <a:off x="8375472" y="1076241"/>
            <a:ext cx="1904890" cy="1054728"/>
          </a:xfrm>
          <a:prstGeom prst="rect">
            <a:avLst/>
          </a:prstGeom>
        </p:spPr>
        <p:txBody>
          <a:bodyPr anchor="ctr">
            <a:noAutofit/>
          </a:bodyPr>
          <a:lstStyle>
            <a:lvl1pPr marL="0" indent="0" algn="ctr">
              <a:lnSpc>
                <a:spcPct val="113000"/>
              </a:lnSpc>
              <a:buNone/>
              <a:defRPr sz="1800" b="0" i="0">
                <a:solidFill>
                  <a:schemeClr val="accent6"/>
                </a:solidFill>
                <a:latin typeface="Abadi" panose="020B0604020104020204" pitchFamily="34" charset="0"/>
              </a:defRPr>
            </a:lvl1pPr>
            <a:lvl2pPr>
              <a:defRPr sz="1000"/>
            </a:lvl2pPr>
            <a:lvl3pPr>
              <a:defRPr sz="900"/>
            </a:lvl3pPr>
            <a:lvl4pPr>
              <a:defRPr sz="800"/>
            </a:lvl4pPr>
            <a:lvl5pPr>
              <a:defRPr sz="800"/>
            </a:lvl5pPr>
          </a:lstStyle>
          <a:p>
            <a:pPr lvl="0"/>
            <a:r>
              <a:rPr lang="en-US" altLang="zh-CN" dirty="0"/>
              <a:t>Click to edit </a:t>
            </a:r>
            <a:r>
              <a:rPr lang="zh-CN" altLang="en-US" dirty="0"/>
              <a:t> </a:t>
            </a:r>
            <a:r>
              <a:rPr lang="en-US" altLang="zh-CN" dirty="0"/>
              <a:t>Master title style </a:t>
            </a:r>
          </a:p>
        </p:txBody>
      </p:sp>
      <p:sp>
        <p:nvSpPr>
          <p:cNvPr id="33" name="Content placeholder 47" descr="Click icon to add picture">
            <a:extLst>
              <a:ext uri="{FF2B5EF4-FFF2-40B4-BE49-F238E27FC236}">
                <a16:creationId xmlns:a16="http://schemas.microsoft.com/office/drawing/2014/main" id="{6A8DFBFF-5B07-49C6-ADB8-341FCD1E7531}"/>
              </a:ext>
            </a:extLst>
          </p:cNvPr>
          <p:cNvSpPr>
            <a:spLocks noGrp="1"/>
          </p:cNvSpPr>
          <p:nvPr>
            <p:ph type="body" sz="quarter" idx="30" hasCustomPrompt="1"/>
          </p:nvPr>
        </p:nvSpPr>
        <p:spPr>
          <a:xfrm>
            <a:off x="7321949" y="2844725"/>
            <a:ext cx="1914694" cy="1089194"/>
          </a:xfrm>
          <a:prstGeom prst="rect">
            <a:avLst/>
          </a:prstGeom>
        </p:spPr>
        <p:txBody>
          <a:bodyPr anchor="ctr">
            <a:noAutofit/>
          </a:bodyPr>
          <a:lstStyle>
            <a:lvl1pPr marL="0" indent="0" algn="ctr">
              <a:lnSpc>
                <a:spcPct val="113000"/>
              </a:lnSpc>
              <a:buNone/>
              <a:defRPr sz="1800" b="0" i="0">
                <a:solidFill>
                  <a:schemeClr val="accent6"/>
                </a:solidFill>
                <a:latin typeface="Abadi" panose="020B0604020104020204"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34" name="Content placeholder 47" descr="Click icon to add picture">
            <a:extLst>
              <a:ext uri="{FF2B5EF4-FFF2-40B4-BE49-F238E27FC236}">
                <a16:creationId xmlns:a16="http://schemas.microsoft.com/office/drawing/2014/main" id="{1AC7F192-CFC3-470A-9467-330212C6F52D}"/>
              </a:ext>
            </a:extLst>
          </p:cNvPr>
          <p:cNvSpPr>
            <a:spLocks noGrp="1"/>
          </p:cNvSpPr>
          <p:nvPr>
            <p:ph type="body" sz="quarter" idx="31" hasCustomPrompt="1"/>
          </p:nvPr>
        </p:nvSpPr>
        <p:spPr>
          <a:xfrm>
            <a:off x="9409651" y="2826795"/>
            <a:ext cx="1913128" cy="1107124"/>
          </a:xfrm>
          <a:prstGeom prst="rect">
            <a:avLst/>
          </a:prstGeom>
        </p:spPr>
        <p:txBody>
          <a:bodyPr anchor="ctr">
            <a:noAutofit/>
          </a:bodyPr>
          <a:lstStyle>
            <a:lvl1pPr marL="0" indent="0" algn="ctr">
              <a:lnSpc>
                <a:spcPct val="113000"/>
              </a:lnSpc>
              <a:buNone/>
              <a:defRPr sz="1800" b="0" i="0">
                <a:solidFill>
                  <a:schemeClr val="accent6"/>
                </a:solidFill>
                <a:latin typeface="Abadi" panose="020B0604020104020204"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35" name="Content placeholder 47" descr="Click icon to add picture">
            <a:extLst>
              <a:ext uri="{FF2B5EF4-FFF2-40B4-BE49-F238E27FC236}">
                <a16:creationId xmlns:a16="http://schemas.microsoft.com/office/drawing/2014/main" id="{A5D53FF3-B0CD-4D31-9128-2D2E0E89F09C}"/>
              </a:ext>
            </a:extLst>
          </p:cNvPr>
          <p:cNvSpPr>
            <a:spLocks noGrp="1"/>
          </p:cNvSpPr>
          <p:nvPr>
            <p:ph type="body" sz="quarter" idx="32" hasCustomPrompt="1"/>
          </p:nvPr>
        </p:nvSpPr>
        <p:spPr>
          <a:xfrm>
            <a:off x="8367234" y="4631270"/>
            <a:ext cx="1913128" cy="1075689"/>
          </a:xfrm>
          <a:prstGeom prst="rect">
            <a:avLst/>
          </a:prstGeom>
        </p:spPr>
        <p:txBody>
          <a:bodyPr anchor="ctr">
            <a:noAutofit/>
          </a:bodyPr>
          <a:lstStyle>
            <a:lvl1pPr marL="0" indent="0" algn="ctr">
              <a:lnSpc>
                <a:spcPct val="113000"/>
              </a:lnSpc>
              <a:buNone/>
              <a:defRPr sz="1800" b="0" i="0">
                <a:solidFill>
                  <a:schemeClr val="accent6"/>
                </a:solidFill>
                <a:latin typeface="Abadi" panose="020B0604020104020204"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6" name="Freeform: Shape 6">
            <a:extLst>
              <a:ext uri="{FF2B5EF4-FFF2-40B4-BE49-F238E27FC236}">
                <a16:creationId xmlns:a16="http://schemas.microsoft.com/office/drawing/2014/main" id="{4D27EAE5-5D14-4E2B-9A4E-E1CE7C26F40F}"/>
              </a:ext>
            </a:extLst>
          </p:cNvPr>
          <p:cNvSpPr/>
          <p:nvPr userDrawn="1"/>
        </p:nvSpPr>
        <p:spPr>
          <a:xfrm>
            <a:off x="630971" y="606175"/>
            <a:ext cx="1913128" cy="2140085"/>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9" name="Freeform 28">
            <a:extLst>
              <a:ext uri="{FF2B5EF4-FFF2-40B4-BE49-F238E27FC236}">
                <a16:creationId xmlns:a16="http://schemas.microsoft.com/office/drawing/2014/main" id="{0B88ADED-0863-78D3-7710-E131932E965F}"/>
              </a:ext>
            </a:extLst>
          </p:cNvPr>
          <p:cNvSpPr/>
          <p:nvPr userDrawn="1"/>
        </p:nvSpPr>
        <p:spPr>
          <a:xfrm>
            <a:off x="10460480" y="505838"/>
            <a:ext cx="1731521" cy="2159541"/>
          </a:xfrm>
          <a:custGeom>
            <a:avLst/>
            <a:gdLst>
              <a:gd name="connsiteX0" fmla="*/ 953758 w 1731521"/>
              <a:gd name="connsiteY0" fmla="*/ 0 h 2159541"/>
              <a:gd name="connsiteX1" fmla="*/ 1731521 w 1731521"/>
              <a:gd name="connsiteY1" fmla="*/ 438909 h 2159541"/>
              <a:gd name="connsiteX2" fmla="*/ 1731521 w 1731521"/>
              <a:gd name="connsiteY2" fmla="*/ 1724628 h 2159541"/>
              <a:gd name="connsiteX3" fmla="*/ 956364 w 1731521"/>
              <a:gd name="connsiteY3" fmla="*/ 2159541 h 2159541"/>
              <a:gd name="connsiteX4" fmla="*/ 0 w 1731521"/>
              <a:gd name="connsiteY4" fmla="*/ 1623503 h 2159541"/>
              <a:gd name="connsiteX5" fmla="*/ 0 w 1731521"/>
              <a:gd name="connsiteY5" fmla="*/ 543733 h 215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521" h="2159541">
                <a:moveTo>
                  <a:pt x="953758" y="0"/>
                </a:moveTo>
                <a:lnTo>
                  <a:pt x="1731521" y="438909"/>
                </a:lnTo>
                <a:lnTo>
                  <a:pt x="1731521" y="1724628"/>
                </a:lnTo>
                <a:lnTo>
                  <a:pt x="956364" y="2159541"/>
                </a:lnTo>
                <a:lnTo>
                  <a:pt x="0" y="1623503"/>
                </a:lnTo>
                <a:lnTo>
                  <a:pt x="0" y="543733"/>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32435EB1-8BEE-9EEE-D9E4-E53D56B7E09C}"/>
              </a:ext>
            </a:extLst>
          </p:cNvPr>
          <p:cNvSpPr/>
          <p:nvPr userDrawn="1"/>
        </p:nvSpPr>
        <p:spPr>
          <a:xfrm>
            <a:off x="11498097" y="2436654"/>
            <a:ext cx="698022" cy="1868948"/>
          </a:xfrm>
          <a:custGeom>
            <a:avLst/>
            <a:gdLst>
              <a:gd name="connsiteX0" fmla="*/ 698022 w 698022"/>
              <a:gd name="connsiteY0" fmla="*/ 0 h 1868948"/>
              <a:gd name="connsiteX1" fmla="*/ 698022 w 698022"/>
              <a:gd name="connsiteY1" fmla="*/ 1868948 h 1868948"/>
              <a:gd name="connsiteX2" fmla="*/ 0 w 698022"/>
              <a:gd name="connsiteY2" fmla="*/ 1477709 h 1868948"/>
              <a:gd name="connsiteX3" fmla="*/ 0 w 698022"/>
              <a:gd name="connsiteY3" fmla="*/ 397939 h 1868948"/>
            </a:gdLst>
            <a:ahLst/>
            <a:cxnLst>
              <a:cxn ang="0">
                <a:pos x="connsiteX0" y="connsiteY0"/>
              </a:cxn>
              <a:cxn ang="0">
                <a:pos x="connsiteX1" y="connsiteY1"/>
              </a:cxn>
              <a:cxn ang="0">
                <a:pos x="connsiteX2" y="connsiteY2"/>
              </a:cxn>
              <a:cxn ang="0">
                <a:pos x="connsiteX3" y="connsiteY3"/>
              </a:cxn>
            </a:cxnLst>
            <a:rect l="l" t="t" r="r" b="b"/>
            <a:pathLst>
              <a:path w="698022" h="1868948">
                <a:moveTo>
                  <a:pt x="698022" y="0"/>
                </a:moveTo>
                <a:lnTo>
                  <a:pt x="698022" y="1868948"/>
                </a:lnTo>
                <a:lnTo>
                  <a:pt x="0" y="1477709"/>
                </a:lnTo>
                <a:lnTo>
                  <a:pt x="0" y="397939"/>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29">
            <a:extLst>
              <a:ext uri="{FF2B5EF4-FFF2-40B4-BE49-F238E27FC236}">
                <a16:creationId xmlns:a16="http://schemas.microsoft.com/office/drawing/2014/main" id="{2692688E-3654-181E-6244-F2CED7612746}"/>
              </a:ext>
            </a:extLst>
          </p:cNvPr>
          <p:cNvSpPr/>
          <p:nvPr userDrawn="1"/>
        </p:nvSpPr>
        <p:spPr>
          <a:xfrm>
            <a:off x="10460480" y="4114794"/>
            <a:ext cx="1731521" cy="2159541"/>
          </a:xfrm>
          <a:custGeom>
            <a:avLst/>
            <a:gdLst>
              <a:gd name="connsiteX0" fmla="*/ 953758 w 1731521"/>
              <a:gd name="connsiteY0" fmla="*/ 0 h 2159541"/>
              <a:gd name="connsiteX1" fmla="*/ 1731521 w 1731521"/>
              <a:gd name="connsiteY1" fmla="*/ 438909 h 2159541"/>
              <a:gd name="connsiteX2" fmla="*/ 1731521 w 1731521"/>
              <a:gd name="connsiteY2" fmla="*/ 1724629 h 2159541"/>
              <a:gd name="connsiteX3" fmla="*/ 956364 w 1731521"/>
              <a:gd name="connsiteY3" fmla="*/ 2159541 h 2159541"/>
              <a:gd name="connsiteX4" fmla="*/ 0 w 1731521"/>
              <a:gd name="connsiteY4" fmla="*/ 1623503 h 2159541"/>
              <a:gd name="connsiteX5" fmla="*/ 0 w 1731521"/>
              <a:gd name="connsiteY5" fmla="*/ 543733 h 215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521" h="2159541">
                <a:moveTo>
                  <a:pt x="953758" y="0"/>
                </a:moveTo>
                <a:lnTo>
                  <a:pt x="1731521" y="438909"/>
                </a:lnTo>
                <a:lnTo>
                  <a:pt x="1731521" y="1724629"/>
                </a:lnTo>
                <a:lnTo>
                  <a:pt x="956364" y="2159541"/>
                </a:lnTo>
                <a:lnTo>
                  <a:pt x="0" y="1623503"/>
                </a:lnTo>
                <a:lnTo>
                  <a:pt x="0" y="543733"/>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01796F5D-2CC8-44C2-B5B5-E61BEFFF5A72}"/>
              </a:ext>
            </a:extLst>
          </p:cNvPr>
          <p:cNvSpPr/>
          <p:nvPr userDrawn="1"/>
        </p:nvSpPr>
        <p:spPr>
          <a:xfrm>
            <a:off x="5252937" y="2290859"/>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2" name="Freeform: Shape 11">
            <a:extLst>
              <a:ext uri="{FF2B5EF4-FFF2-40B4-BE49-F238E27FC236}">
                <a16:creationId xmlns:a16="http://schemas.microsoft.com/office/drawing/2014/main" id="{73093633-6A91-42B5-961C-4B3A5DDF2146}"/>
              </a:ext>
            </a:extLst>
          </p:cNvPr>
          <p:cNvSpPr/>
          <p:nvPr userDrawn="1"/>
        </p:nvSpPr>
        <p:spPr>
          <a:xfrm>
            <a:off x="6310033" y="4056424"/>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Footer Placeholder 1">
            <a:extLst>
              <a:ext uri="{FF2B5EF4-FFF2-40B4-BE49-F238E27FC236}">
                <a16:creationId xmlns:a16="http://schemas.microsoft.com/office/drawing/2014/main" id="{D6B1A7E0-D0BF-7FCA-D296-94BFC0D611C5}"/>
              </a:ext>
            </a:extLst>
          </p:cNvPr>
          <p:cNvSpPr>
            <a:spLocks noGrp="1"/>
          </p:cNvSpPr>
          <p:nvPr>
            <p:ph type="ftr" sz="quarter" idx="33"/>
          </p:nvPr>
        </p:nvSpPr>
        <p:spPr>
          <a:xfrm>
            <a:off x="484632" y="6217920"/>
            <a:ext cx="4114800" cy="365125"/>
          </a:xfrm>
        </p:spPr>
        <p:txBody>
          <a:bodyPr/>
          <a:lstStyle>
            <a:lvl1pPr>
              <a:defRPr>
                <a:solidFill>
                  <a:schemeClr val="accent6"/>
                </a:solidFill>
              </a:defRPr>
            </a:lvl1pPr>
          </a:lstStyle>
          <a:p>
            <a:r>
              <a:rPr lang="en-US"/>
              <a:t>Presentation title</a:t>
            </a:r>
            <a:endParaRPr lang="en-US" dirty="0"/>
          </a:p>
        </p:txBody>
      </p:sp>
      <p:sp>
        <p:nvSpPr>
          <p:cNvPr id="3" name="Slide Number Placeholder 2">
            <a:extLst>
              <a:ext uri="{FF2B5EF4-FFF2-40B4-BE49-F238E27FC236}">
                <a16:creationId xmlns:a16="http://schemas.microsoft.com/office/drawing/2014/main" id="{FCAC10D1-DF42-8734-0793-84312B963E62}"/>
              </a:ext>
            </a:extLst>
          </p:cNvPr>
          <p:cNvSpPr>
            <a:spLocks noGrp="1"/>
          </p:cNvSpPr>
          <p:nvPr>
            <p:ph type="sldNum" sz="quarter" idx="34"/>
          </p:nvPr>
        </p:nvSpPr>
        <p:spPr>
          <a:xfrm>
            <a:off x="11194169" y="6217920"/>
            <a:ext cx="458592" cy="365125"/>
          </a:xfrm>
        </p:spPr>
        <p:txBody>
          <a:bodyPr/>
          <a:lstStyle>
            <a:lvl1pPr>
              <a:defRPr>
                <a:solidFill>
                  <a:schemeClr val="accent6"/>
                </a:solidFill>
              </a:defRPr>
            </a:lvl1pPr>
          </a:lstStyle>
          <a:p>
            <a:fld id="{47FEACEE-25B4-4A2D-B147-27296E36371D}" type="slidenum">
              <a:rPr lang="en-US" altLang="zh-CN" smtClean="0"/>
              <a:pPr/>
              <a:t>‹#›</a:t>
            </a:fld>
            <a:endParaRPr lang="en-US" altLang="zh-CN" dirty="0"/>
          </a:p>
        </p:txBody>
      </p:sp>
    </p:spTree>
    <p:extLst>
      <p:ext uri="{BB962C8B-B14F-4D97-AF65-F5344CB8AC3E}">
        <p14:creationId xmlns:p14="http://schemas.microsoft.com/office/powerpoint/2010/main" val="862097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50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C1D3CF-F6AF-93EB-C40E-C278E58442C0}"/>
              </a:ext>
            </a:extLst>
          </p:cNvPr>
          <p:cNvSpPr>
            <a:spLocks noGrp="1"/>
          </p:cNvSpPr>
          <p:nvPr>
            <p:ph type="title"/>
          </p:nvPr>
        </p:nvSpPr>
        <p:spPr>
          <a:xfrm>
            <a:off x="509574" y="2096892"/>
            <a:ext cx="5117162" cy="1325563"/>
          </a:xfrm>
        </p:spPr>
        <p:txBody>
          <a:bodyPr>
            <a:noAutofit/>
          </a:bodyPr>
          <a:lstStyle>
            <a:lvl1pPr>
              <a:defRPr>
                <a:solidFill>
                  <a:schemeClr val="accent6"/>
                </a:solidFill>
              </a:defRPr>
            </a:lvl1pPr>
          </a:lstStyle>
          <a:p>
            <a:r>
              <a:rPr lang="en-US"/>
              <a:t>Click to edit Master title style</a:t>
            </a:r>
            <a:endParaRPr lang="en-US" dirty="0"/>
          </a:p>
        </p:txBody>
      </p:sp>
      <p:sp>
        <p:nvSpPr>
          <p:cNvPr id="14" name="Content placeholder 47">
            <a:extLst>
              <a:ext uri="{FF2B5EF4-FFF2-40B4-BE49-F238E27FC236}">
                <a16:creationId xmlns:a16="http://schemas.microsoft.com/office/drawing/2014/main" id="{E61594E5-F661-407F-9B5E-62267D2E6AAD}"/>
              </a:ext>
            </a:extLst>
          </p:cNvPr>
          <p:cNvSpPr>
            <a:spLocks noGrp="1"/>
          </p:cNvSpPr>
          <p:nvPr>
            <p:ph type="body" sz="quarter" idx="28" hasCustomPrompt="1"/>
          </p:nvPr>
        </p:nvSpPr>
        <p:spPr>
          <a:xfrm>
            <a:off x="509574" y="3435546"/>
            <a:ext cx="4260180" cy="1294530"/>
          </a:xfrm>
          <a:prstGeom prst="rect">
            <a:avLst/>
          </a:prstGeom>
        </p:spPr>
        <p:txBody>
          <a:bodyPr>
            <a:noAutofit/>
          </a:bodyPr>
          <a:lstStyle>
            <a:lvl1pPr marL="0" indent="0">
              <a:lnSpc>
                <a:spcPct val="100000"/>
              </a:lnSpc>
              <a:buNone/>
              <a:defRPr sz="1500" b="0">
                <a:solidFill>
                  <a:schemeClr val="accent6"/>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21" name="Picture Placeholder 20">
            <a:extLst>
              <a:ext uri="{FF2B5EF4-FFF2-40B4-BE49-F238E27FC236}">
                <a16:creationId xmlns:a16="http://schemas.microsoft.com/office/drawing/2014/main" id="{988BDF24-3B67-5B77-0D48-319FA7FD0F65}"/>
              </a:ext>
            </a:extLst>
          </p:cNvPr>
          <p:cNvSpPr>
            <a:spLocks noGrp="1"/>
          </p:cNvSpPr>
          <p:nvPr>
            <p:ph type="pic" sz="quarter" idx="51"/>
          </p:nvPr>
        </p:nvSpPr>
        <p:spPr>
          <a:xfrm>
            <a:off x="5745001" y="0"/>
            <a:ext cx="6446999" cy="6858000"/>
          </a:xfrm>
          <a:custGeom>
            <a:avLst/>
            <a:gdLst>
              <a:gd name="connsiteX0" fmla="*/ 2550369 w 6483642"/>
              <a:gd name="connsiteY0" fmla="*/ 0 h 6858000"/>
              <a:gd name="connsiteX1" fmla="*/ 4338592 w 6483642"/>
              <a:gd name="connsiteY1" fmla="*/ 0 h 6858000"/>
              <a:gd name="connsiteX2" fmla="*/ 6483642 w 6483642"/>
              <a:gd name="connsiteY2" fmla="*/ 1338386 h 6858000"/>
              <a:gd name="connsiteX3" fmla="*/ 6483642 w 6483642"/>
              <a:gd name="connsiteY3" fmla="*/ 5624376 h 6858000"/>
              <a:gd name="connsiteX4" fmla="*/ 4378767 w 6483642"/>
              <a:gd name="connsiteY4" fmla="*/ 6858000 h 6858000"/>
              <a:gd name="connsiteX5" fmla="*/ 2590564 w 6483642"/>
              <a:gd name="connsiteY5" fmla="*/ 6858000 h 6858000"/>
              <a:gd name="connsiteX6" fmla="*/ 133 w 6483642"/>
              <a:gd name="connsiteY6" fmla="*/ 5332429 h 6858000"/>
              <a:gd name="connsiteX7" fmla="*/ 20164 w 6483642"/>
              <a:gd name="connsiteY7" fmla="*/ 1404433 h 6858000"/>
              <a:gd name="connsiteX0" fmla="*/ 2530205 w 6463478"/>
              <a:gd name="connsiteY0" fmla="*/ 0 h 6858000"/>
              <a:gd name="connsiteX1" fmla="*/ 4318428 w 6463478"/>
              <a:gd name="connsiteY1" fmla="*/ 0 h 6858000"/>
              <a:gd name="connsiteX2" fmla="*/ 6463478 w 6463478"/>
              <a:gd name="connsiteY2" fmla="*/ 1338386 h 6858000"/>
              <a:gd name="connsiteX3" fmla="*/ 6463478 w 6463478"/>
              <a:gd name="connsiteY3" fmla="*/ 5624376 h 6858000"/>
              <a:gd name="connsiteX4" fmla="*/ 4358603 w 6463478"/>
              <a:gd name="connsiteY4" fmla="*/ 6858000 h 6858000"/>
              <a:gd name="connsiteX5" fmla="*/ 2570400 w 6463478"/>
              <a:gd name="connsiteY5" fmla="*/ 6858000 h 6858000"/>
              <a:gd name="connsiteX6" fmla="*/ 17140 w 6463478"/>
              <a:gd name="connsiteY6" fmla="*/ 5339864 h 6858000"/>
              <a:gd name="connsiteX7" fmla="*/ 0 w 6463478"/>
              <a:gd name="connsiteY7" fmla="*/ 1404433 h 6858000"/>
              <a:gd name="connsiteX8" fmla="*/ 2530205 w 6463478"/>
              <a:gd name="connsiteY8" fmla="*/ 0 h 6858000"/>
              <a:gd name="connsiteX0" fmla="*/ 2513726 w 6446999"/>
              <a:gd name="connsiteY0" fmla="*/ 0 h 6858000"/>
              <a:gd name="connsiteX1" fmla="*/ 4301949 w 6446999"/>
              <a:gd name="connsiteY1" fmla="*/ 0 h 6858000"/>
              <a:gd name="connsiteX2" fmla="*/ 6446999 w 6446999"/>
              <a:gd name="connsiteY2" fmla="*/ 1338386 h 6858000"/>
              <a:gd name="connsiteX3" fmla="*/ 6446999 w 6446999"/>
              <a:gd name="connsiteY3" fmla="*/ 5624376 h 6858000"/>
              <a:gd name="connsiteX4" fmla="*/ 4342124 w 6446999"/>
              <a:gd name="connsiteY4" fmla="*/ 6858000 h 6858000"/>
              <a:gd name="connsiteX5" fmla="*/ 2553921 w 6446999"/>
              <a:gd name="connsiteY5" fmla="*/ 6858000 h 6858000"/>
              <a:gd name="connsiteX6" fmla="*/ 661 w 6446999"/>
              <a:gd name="connsiteY6" fmla="*/ 5339864 h 6858000"/>
              <a:gd name="connsiteX7" fmla="*/ 299 w 6446999"/>
              <a:gd name="connsiteY7" fmla="*/ 1396044 h 6858000"/>
              <a:gd name="connsiteX8" fmla="*/ 2513726 w 6446999"/>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999" h="6858000">
                <a:moveTo>
                  <a:pt x="2513726" y="0"/>
                </a:moveTo>
                <a:lnTo>
                  <a:pt x="4301949" y="0"/>
                </a:lnTo>
                <a:lnTo>
                  <a:pt x="6446999" y="1338386"/>
                </a:lnTo>
                <a:lnTo>
                  <a:pt x="6446999" y="5624376"/>
                </a:lnTo>
                <a:lnTo>
                  <a:pt x="4342124" y="6858000"/>
                </a:lnTo>
                <a:lnTo>
                  <a:pt x="2553921" y="6858000"/>
                </a:lnTo>
                <a:lnTo>
                  <a:pt x="661" y="5339864"/>
                </a:lnTo>
                <a:cubicBezTo>
                  <a:pt x="-1473" y="4048155"/>
                  <a:pt x="2433" y="2687753"/>
                  <a:pt x="299" y="1396044"/>
                </a:cubicBezTo>
                <a:lnTo>
                  <a:pt x="2513726" y="0"/>
                </a:lnTo>
                <a:close/>
              </a:path>
            </a:pathLst>
          </a:custGeom>
          <a:no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dirty="0">
                <a:solidFill>
                  <a:schemeClr val="accent6"/>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zh-CN"/>
              <a:t>Click icon to add picture</a:t>
            </a:r>
            <a:endParaRPr lang="en-US" dirty="0"/>
          </a:p>
        </p:txBody>
      </p:sp>
      <p:sp>
        <p:nvSpPr>
          <p:cNvPr id="5" name="Footer Placeholder 4">
            <a:extLst>
              <a:ext uri="{FF2B5EF4-FFF2-40B4-BE49-F238E27FC236}">
                <a16:creationId xmlns:a16="http://schemas.microsoft.com/office/drawing/2014/main" id="{41F6C45B-70BB-86F1-1866-F93BEC26ACF8}"/>
              </a:ext>
            </a:extLst>
          </p:cNvPr>
          <p:cNvSpPr>
            <a:spLocks noGrp="1"/>
          </p:cNvSpPr>
          <p:nvPr>
            <p:ph type="ftr" sz="quarter" idx="52"/>
          </p:nvPr>
        </p:nvSpPr>
        <p:spPr/>
        <p:txBody>
          <a:bodyPr>
            <a:noAutofit/>
          </a:bodyPr>
          <a:lstStyle>
            <a:lvl1pPr>
              <a:defRPr>
                <a:solidFill>
                  <a:schemeClr val="accent6"/>
                </a:solidFill>
              </a:defRPr>
            </a:lvl1pPr>
          </a:lstStyle>
          <a:p>
            <a:r>
              <a:rPr lang="en-US"/>
              <a:t>Presentation title</a:t>
            </a:r>
            <a:endParaRPr lang="en-US" dirty="0"/>
          </a:p>
        </p:txBody>
      </p:sp>
      <p:sp>
        <p:nvSpPr>
          <p:cNvPr id="7" name="Slide Number Placeholder 6">
            <a:extLst>
              <a:ext uri="{FF2B5EF4-FFF2-40B4-BE49-F238E27FC236}">
                <a16:creationId xmlns:a16="http://schemas.microsoft.com/office/drawing/2014/main" id="{0870044D-485D-043B-9D5B-C01AA8E06447}"/>
              </a:ext>
            </a:extLst>
          </p:cNvPr>
          <p:cNvSpPr>
            <a:spLocks noGrp="1"/>
          </p:cNvSpPr>
          <p:nvPr>
            <p:ph type="sldNum" sz="quarter" idx="53"/>
          </p:nvPr>
        </p:nvSpPr>
        <p:spPr/>
        <p:txBody>
          <a:bodyPr>
            <a:noAutofit/>
          </a:bodyPr>
          <a:lstStyle>
            <a:lvl1pPr>
              <a:defRPr>
                <a:solidFill>
                  <a:schemeClr val="accent6"/>
                </a:solidFill>
              </a:defRPr>
            </a:lvl1pPr>
          </a:lstStyle>
          <a:p>
            <a:fld id="{47FEACEE-25B4-4A2D-B147-27296E36371D}" type="slidenum">
              <a:rPr lang="en-US" altLang="zh-CN" smtClean="0"/>
              <a:pPr/>
              <a:t>‹#›</a:t>
            </a:fld>
            <a:endParaRPr lang="en-US" altLang="zh-CN" dirty="0"/>
          </a:p>
        </p:txBody>
      </p:sp>
    </p:spTree>
    <p:extLst>
      <p:ext uri="{BB962C8B-B14F-4D97-AF65-F5344CB8AC3E}">
        <p14:creationId xmlns:p14="http://schemas.microsoft.com/office/powerpoint/2010/main" val="4161259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Title Placeholder 4">
            <a:extLst>
              <a:ext uri="{FF2B5EF4-FFF2-40B4-BE49-F238E27FC236}">
                <a16:creationId xmlns:a16="http://schemas.microsoft.com/office/drawing/2014/main" id="{F73BF8E3-2426-5D65-6582-D4B03C765A5D}"/>
              </a:ext>
            </a:extLst>
          </p:cNvPr>
          <p:cNvSpPr>
            <a:spLocks noGrp="1"/>
          </p:cNvSpPr>
          <p:nvPr>
            <p:ph type="title"/>
          </p:nvPr>
        </p:nvSpPr>
        <p:spPr>
          <a:xfrm>
            <a:off x="6710510" y="2016579"/>
            <a:ext cx="4441188" cy="2775857"/>
          </a:xfrm>
          <a:prstGeom prst="rect">
            <a:avLst/>
          </a:prstGeom>
        </p:spPr>
        <p:txBody>
          <a:bodyPr vert="horz" lIns="91440" tIns="45720" rIns="91440" bIns="45720" rtlCol="0" anchor="ctr">
            <a:noAutofit/>
          </a:bodyPr>
          <a:lstStyle>
            <a:lvl1pPr>
              <a:defRPr>
                <a:solidFill>
                  <a:schemeClr val="accent6"/>
                </a:solidFill>
              </a:defRPr>
            </a:lvl1pPr>
          </a:lstStyle>
          <a:p>
            <a:r>
              <a:rPr lang="en-US"/>
              <a:t>Click to edit Master title style</a:t>
            </a:r>
            <a:endParaRPr lang="en-US" dirty="0"/>
          </a:p>
        </p:txBody>
      </p:sp>
      <p:sp>
        <p:nvSpPr>
          <p:cNvPr id="18" name="Hexagon 17">
            <a:extLst>
              <a:ext uri="{FF2B5EF4-FFF2-40B4-BE49-F238E27FC236}">
                <a16:creationId xmlns:a16="http://schemas.microsoft.com/office/drawing/2014/main" id="{ADF8D8A3-175E-9A50-A98B-3766DAAB5EE2}"/>
              </a:ext>
            </a:extLst>
          </p:cNvPr>
          <p:cNvSpPr/>
          <p:nvPr userDrawn="1"/>
        </p:nvSpPr>
        <p:spPr>
          <a:xfrm rot="5400000">
            <a:off x="1308232" y="2004972"/>
            <a:ext cx="3593592" cy="2880360"/>
          </a:xfrm>
          <a:prstGeom prst="hexagon">
            <a:avLst>
              <a:gd name="adj" fmla="val 31211"/>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6"/>
              </a:solidFill>
            </a:endParaRPr>
          </a:p>
        </p:txBody>
      </p:sp>
      <p:sp>
        <p:nvSpPr>
          <p:cNvPr id="11" name="Text 47" descr="Click icon to add picture">
            <a:extLst>
              <a:ext uri="{FF2B5EF4-FFF2-40B4-BE49-F238E27FC236}">
                <a16:creationId xmlns:a16="http://schemas.microsoft.com/office/drawing/2014/main" id="{B264F104-ED4D-9A7F-E598-295893E05B7F}"/>
              </a:ext>
            </a:extLst>
          </p:cNvPr>
          <p:cNvSpPr>
            <a:spLocks noGrp="1"/>
          </p:cNvSpPr>
          <p:nvPr>
            <p:ph type="body" sz="quarter" idx="28" hasCustomPrompt="1"/>
          </p:nvPr>
        </p:nvSpPr>
        <p:spPr>
          <a:xfrm>
            <a:off x="2319235" y="2911781"/>
            <a:ext cx="1570612" cy="1070829"/>
          </a:xfrm>
          <a:prstGeom prst="rect">
            <a:avLst/>
          </a:prstGeom>
        </p:spPr>
        <p:txBody>
          <a:bodyPr>
            <a:noAutofit/>
          </a:bodyPr>
          <a:lstStyle>
            <a:lvl1pPr marL="0" indent="0" algn="ctr">
              <a:lnSpc>
                <a:spcPct val="113000"/>
              </a:lnSpc>
              <a:buNone/>
              <a:defRPr sz="1800" b="1" cap="all" baseline="0">
                <a:solidFill>
                  <a:schemeClr val="accent6"/>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17" name="Picture Placeholder 16">
            <a:extLst>
              <a:ext uri="{FF2B5EF4-FFF2-40B4-BE49-F238E27FC236}">
                <a16:creationId xmlns:a16="http://schemas.microsoft.com/office/drawing/2014/main" id="{7A084A88-6A62-9495-6CFE-1127D5CAAAB2}"/>
              </a:ext>
            </a:extLst>
          </p:cNvPr>
          <p:cNvSpPr>
            <a:spLocks noGrp="1"/>
          </p:cNvSpPr>
          <p:nvPr>
            <p:ph type="pic" sz="quarter" idx="47"/>
          </p:nvPr>
        </p:nvSpPr>
        <p:spPr>
          <a:xfrm>
            <a:off x="581710" y="555648"/>
            <a:ext cx="5045662" cy="5783096"/>
          </a:xfrm>
          <a:custGeom>
            <a:avLst/>
            <a:gdLst>
              <a:gd name="connsiteX0" fmla="*/ 2523318 w 5045662"/>
              <a:gd name="connsiteY0" fmla="*/ 1092708 h 5783096"/>
              <a:gd name="connsiteX1" fmla="*/ 1083139 w 5045662"/>
              <a:gd name="connsiteY1" fmla="*/ 1991697 h 5783096"/>
              <a:gd name="connsiteX2" fmla="*/ 1083139 w 5045662"/>
              <a:gd name="connsiteY2" fmla="*/ 3787311 h 5783096"/>
              <a:gd name="connsiteX3" fmla="*/ 2523318 w 5045662"/>
              <a:gd name="connsiteY3" fmla="*/ 4686300 h 5783096"/>
              <a:gd name="connsiteX4" fmla="*/ 3963497 w 5045662"/>
              <a:gd name="connsiteY4" fmla="*/ 3787311 h 5783096"/>
              <a:gd name="connsiteX5" fmla="*/ 3963497 w 5045662"/>
              <a:gd name="connsiteY5" fmla="*/ 1991697 h 5783096"/>
              <a:gd name="connsiteX6" fmla="*/ 2470122 w 5045662"/>
              <a:gd name="connsiteY6" fmla="*/ 0 h 5783096"/>
              <a:gd name="connsiteX7" fmla="*/ 5037208 w 5045662"/>
              <a:gd name="connsiteY7" fmla="*/ 1458369 h 5783096"/>
              <a:gd name="connsiteX8" fmla="*/ 5045662 w 5045662"/>
              <a:gd name="connsiteY8" fmla="*/ 4339769 h 5783096"/>
              <a:gd name="connsiteX9" fmla="*/ 2561576 w 5045662"/>
              <a:gd name="connsiteY9" fmla="*/ 5783096 h 5783096"/>
              <a:gd name="connsiteX10" fmla="*/ 24164 w 5045662"/>
              <a:gd name="connsiteY10" fmla="*/ 4354881 h 5783096"/>
              <a:gd name="connsiteX11" fmla="*/ 0 w 5045662"/>
              <a:gd name="connsiteY11" fmla="*/ 1453765 h 5783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5662" h="5783096">
                <a:moveTo>
                  <a:pt x="2523318" y="1092708"/>
                </a:moveTo>
                <a:lnTo>
                  <a:pt x="1083139" y="1991697"/>
                </a:lnTo>
                <a:lnTo>
                  <a:pt x="1083139" y="3787311"/>
                </a:lnTo>
                <a:lnTo>
                  <a:pt x="2523318" y="4686300"/>
                </a:lnTo>
                <a:lnTo>
                  <a:pt x="3963497" y="3787311"/>
                </a:lnTo>
                <a:lnTo>
                  <a:pt x="3963497" y="1991697"/>
                </a:lnTo>
                <a:close/>
                <a:moveTo>
                  <a:pt x="2470122" y="0"/>
                </a:moveTo>
                <a:lnTo>
                  <a:pt x="5037208" y="1458369"/>
                </a:lnTo>
                <a:cubicBezTo>
                  <a:pt x="5040026" y="2418836"/>
                  <a:pt x="5042844" y="3379302"/>
                  <a:pt x="5045662" y="4339769"/>
                </a:cubicBezTo>
                <a:lnTo>
                  <a:pt x="2561576" y="5783096"/>
                </a:lnTo>
                <a:lnTo>
                  <a:pt x="24164" y="4354881"/>
                </a:lnTo>
                <a:lnTo>
                  <a:pt x="0" y="1453765"/>
                </a:lnTo>
                <a:close/>
              </a:path>
            </a:pathLst>
          </a:custGeom>
        </p:spPr>
        <p:txBody>
          <a:bodyPr wrap="square" tIns="457200">
            <a:noAutofit/>
          </a:bodyPr>
          <a:lstStyle>
            <a:lvl1pPr marL="0" indent="0" algn="ctr">
              <a:buNone/>
              <a:defRPr>
                <a:solidFill>
                  <a:schemeClr val="accent6"/>
                </a:solidFill>
              </a:defRPr>
            </a:lvl1pPr>
          </a:lstStyle>
          <a:p>
            <a:r>
              <a:rPr lang="en-US"/>
              <a:t>Click icon to add picture</a:t>
            </a:r>
            <a:endParaRPr lang="en-US" dirty="0"/>
          </a:p>
        </p:txBody>
      </p:sp>
    </p:spTree>
    <p:extLst>
      <p:ext uri="{BB962C8B-B14F-4D97-AF65-F5344CB8AC3E}">
        <p14:creationId xmlns:p14="http://schemas.microsoft.com/office/powerpoint/2010/main" val="340771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2BC57-1D8D-9F59-24F9-1E8232279959}"/>
              </a:ext>
            </a:extLst>
          </p:cNvPr>
          <p:cNvSpPr>
            <a:spLocks noGrp="1"/>
          </p:cNvSpPr>
          <p:nvPr>
            <p:ph type="title"/>
          </p:nvPr>
        </p:nvSpPr>
        <p:spPr>
          <a:xfrm>
            <a:off x="587829" y="507076"/>
            <a:ext cx="10515600" cy="1115434"/>
          </a:xfrm>
        </p:spPr>
        <p:txBody>
          <a:bodyPr/>
          <a:lstStyle>
            <a:lvl1pPr>
              <a:defRPr>
                <a:solidFill>
                  <a:schemeClr val="accent6"/>
                </a:solidFill>
              </a:defRPr>
            </a:lvl1pPr>
          </a:lstStyle>
          <a:p>
            <a:r>
              <a:rPr lang="en-US"/>
              <a:t>Click to edit Master title style</a:t>
            </a:r>
          </a:p>
        </p:txBody>
      </p:sp>
      <p:sp>
        <p:nvSpPr>
          <p:cNvPr id="11" name="Content placeholder 47">
            <a:extLst>
              <a:ext uri="{FF2B5EF4-FFF2-40B4-BE49-F238E27FC236}">
                <a16:creationId xmlns:a16="http://schemas.microsoft.com/office/drawing/2014/main" id="{561744A6-D3EA-42C3-8E71-3BB8BA1E6149}"/>
              </a:ext>
            </a:extLst>
          </p:cNvPr>
          <p:cNvSpPr>
            <a:spLocks noGrp="1"/>
          </p:cNvSpPr>
          <p:nvPr>
            <p:ph type="chart" sz="quarter" idx="27" hasCustomPrompt="1"/>
          </p:nvPr>
        </p:nvSpPr>
        <p:spPr>
          <a:xfrm>
            <a:off x="587829" y="1622510"/>
            <a:ext cx="10889796" cy="4155757"/>
          </a:xfrm>
          <a:prstGeom prst="rect">
            <a:avLst/>
          </a:prstGeom>
        </p:spPr>
        <p:txBody>
          <a:bodyPr/>
          <a:lstStyle>
            <a:lvl1pPr>
              <a:defRPr>
                <a:solidFill>
                  <a:schemeClr val="accent6"/>
                </a:solidFill>
              </a:defRPr>
            </a:lvl1pPr>
          </a:lstStyle>
          <a:p>
            <a:r>
              <a:rPr lang="en-US" altLang="zh-CN" dirty="0"/>
              <a:t>Click to edit master text style</a:t>
            </a:r>
            <a:endParaRPr lang="zh-CN" altLang="en-US"/>
          </a:p>
        </p:txBody>
      </p:sp>
      <p:sp>
        <p:nvSpPr>
          <p:cNvPr id="3" name="Footer Placeholder 2">
            <a:extLst>
              <a:ext uri="{FF2B5EF4-FFF2-40B4-BE49-F238E27FC236}">
                <a16:creationId xmlns:a16="http://schemas.microsoft.com/office/drawing/2014/main" id="{D1C82179-6F61-D1EC-D800-74B748B37F0E}"/>
              </a:ext>
            </a:extLst>
          </p:cNvPr>
          <p:cNvSpPr>
            <a:spLocks noGrp="1"/>
          </p:cNvSpPr>
          <p:nvPr>
            <p:ph type="ftr" sz="quarter" idx="28"/>
          </p:nvPr>
        </p:nvSpPr>
        <p:spPr/>
        <p:txBody>
          <a:bodyPr/>
          <a:lstStyle>
            <a:lvl1pPr>
              <a:defRPr>
                <a:solidFill>
                  <a:schemeClr val="accent6"/>
                </a:solidFill>
              </a:defRPr>
            </a:lvl1pPr>
          </a:lstStyle>
          <a:p>
            <a:r>
              <a:rPr lang="en-US"/>
              <a:t>Presentation title</a:t>
            </a:r>
            <a:endParaRPr lang="en-US" dirty="0"/>
          </a:p>
        </p:txBody>
      </p:sp>
      <p:sp>
        <p:nvSpPr>
          <p:cNvPr id="5" name="Slide Number Placeholder 4">
            <a:extLst>
              <a:ext uri="{FF2B5EF4-FFF2-40B4-BE49-F238E27FC236}">
                <a16:creationId xmlns:a16="http://schemas.microsoft.com/office/drawing/2014/main" id="{38803A51-0211-9F66-D20B-444BC94AA39E}"/>
              </a:ext>
            </a:extLst>
          </p:cNvPr>
          <p:cNvSpPr>
            <a:spLocks noGrp="1"/>
          </p:cNvSpPr>
          <p:nvPr>
            <p:ph type="sldNum" sz="quarter" idx="29"/>
          </p:nvPr>
        </p:nvSpPr>
        <p:spPr/>
        <p:txBody>
          <a:bodyPr/>
          <a:lstStyle>
            <a:lvl1pPr>
              <a:defRPr>
                <a:solidFill>
                  <a:schemeClr val="accent6"/>
                </a:solidFill>
              </a:defRPr>
            </a:lvl1pPr>
          </a:lstStyle>
          <a:p>
            <a:fld id="{47FEACEE-25B4-4A2D-B147-27296E36371D}" type="slidenum">
              <a:rPr lang="en-US" altLang="zh-CN" smtClean="0"/>
              <a:pPr/>
              <a:t>‹#›</a:t>
            </a:fld>
            <a:endParaRPr lang="en-US" altLang="zh-CN" dirty="0"/>
          </a:p>
        </p:txBody>
      </p:sp>
    </p:spTree>
    <p:extLst>
      <p:ext uri="{BB962C8B-B14F-4D97-AF65-F5344CB8AC3E}">
        <p14:creationId xmlns:p14="http://schemas.microsoft.com/office/powerpoint/2010/main" val="267682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with design">
    <p:spTree>
      <p:nvGrpSpPr>
        <p:cNvPr id="1" name=""/>
        <p:cNvGrpSpPr/>
        <p:nvPr/>
      </p:nvGrpSpPr>
      <p:grpSpPr>
        <a:xfrm>
          <a:off x="0" y="0"/>
          <a:ext cx="0" cy="0"/>
          <a:chOff x="0" y="0"/>
          <a:chExt cx="0" cy="0"/>
        </a:xfrm>
      </p:grpSpPr>
      <p:sp>
        <p:nvSpPr>
          <p:cNvPr id="11" name="Title Placeholder 4">
            <a:extLst>
              <a:ext uri="{FF2B5EF4-FFF2-40B4-BE49-F238E27FC236}">
                <a16:creationId xmlns:a16="http://schemas.microsoft.com/office/drawing/2014/main" id="{05751864-B11A-0286-13EA-2AC2A2C8DD5D}"/>
              </a:ext>
            </a:extLst>
          </p:cNvPr>
          <p:cNvSpPr>
            <a:spLocks noGrp="1"/>
          </p:cNvSpPr>
          <p:nvPr>
            <p:ph type="title"/>
          </p:nvPr>
        </p:nvSpPr>
        <p:spPr>
          <a:xfrm>
            <a:off x="581709" y="721538"/>
            <a:ext cx="10889796" cy="1418998"/>
          </a:xfrm>
          <a:prstGeom prst="rect">
            <a:avLst/>
          </a:prstGeom>
        </p:spPr>
        <p:txBody>
          <a:bodyPr vert="horz" lIns="91440" tIns="45720" rIns="91440" bIns="45720" rtlCol="0" anchor="t">
            <a:noAutofit/>
          </a:bodyPr>
          <a:lstStyle>
            <a:lvl1pPr>
              <a:defRPr>
                <a:solidFill>
                  <a:schemeClr val="accent6"/>
                </a:solidFill>
              </a:defRPr>
            </a:lvl1pPr>
          </a:lstStyle>
          <a:p>
            <a:r>
              <a:rPr lang="en-US"/>
              <a:t>Click to edit Master title style</a:t>
            </a:r>
            <a:endParaRPr lang="en-US" dirty="0"/>
          </a:p>
        </p:txBody>
      </p:sp>
      <p:sp>
        <p:nvSpPr>
          <p:cNvPr id="10" name="Table placeholder">
            <a:extLst>
              <a:ext uri="{FF2B5EF4-FFF2-40B4-BE49-F238E27FC236}">
                <a16:creationId xmlns:a16="http://schemas.microsoft.com/office/drawing/2014/main" id="{CFC5FF09-DE50-4155-81A0-5DD9B700F205}"/>
              </a:ext>
            </a:extLst>
          </p:cNvPr>
          <p:cNvSpPr>
            <a:spLocks noGrp="1"/>
          </p:cNvSpPr>
          <p:nvPr>
            <p:ph type="tbl" sz="quarter" idx="27" hasCustomPrompt="1"/>
          </p:nvPr>
        </p:nvSpPr>
        <p:spPr>
          <a:xfrm>
            <a:off x="581709" y="1614198"/>
            <a:ext cx="10889796" cy="4317856"/>
          </a:xfrm>
          <a:prstGeom prst="rect">
            <a:avLst/>
          </a:prstGeom>
        </p:spPr>
        <p:txBody>
          <a:bodyPr>
            <a:noAutofit/>
          </a:bodyPr>
          <a:lstStyle>
            <a:lvl1pPr>
              <a:defRPr>
                <a:solidFill>
                  <a:schemeClr val="accent6"/>
                </a:solidFill>
              </a:defRPr>
            </a:lvl1pPr>
          </a:lstStyle>
          <a:p>
            <a:r>
              <a:rPr lang="en-US" altLang="zh-CN" dirty="0"/>
              <a:t>Click to edit master text style</a:t>
            </a:r>
            <a:endParaRPr lang="zh-CN" altLang="en-US"/>
          </a:p>
        </p:txBody>
      </p:sp>
      <p:sp>
        <p:nvSpPr>
          <p:cNvPr id="9" name="Freeform: Shape 5">
            <a:extLst>
              <a:ext uri="{FF2B5EF4-FFF2-40B4-BE49-F238E27FC236}">
                <a16:creationId xmlns:a16="http://schemas.microsoft.com/office/drawing/2014/main" id="{3F619E6B-153E-B522-47EB-4104C405736C}"/>
              </a:ext>
            </a:extLst>
          </p:cNvPr>
          <p:cNvSpPr/>
          <p:nvPr userDrawn="1"/>
        </p:nvSpPr>
        <p:spPr>
          <a:xfrm>
            <a:off x="10551278" y="4665388"/>
            <a:ext cx="603952" cy="68174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6"/>
              </a:solidFill>
            </a:endParaRPr>
          </a:p>
        </p:txBody>
      </p:sp>
      <p:sp>
        <p:nvSpPr>
          <p:cNvPr id="12" name="Freeform 11">
            <a:extLst>
              <a:ext uri="{FF2B5EF4-FFF2-40B4-BE49-F238E27FC236}">
                <a16:creationId xmlns:a16="http://schemas.microsoft.com/office/drawing/2014/main" id="{687A7B3D-E004-6D6A-5979-8F1BADBC9237}"/>
              </a:ext>
            </a:extLst>
          </p:cNvPr>
          <p:cNvSpPr/>
          <p:nvPr userDrawn="1"/>
        </p:nvSpPr>
        <p:spPr>
          <a:xfrm>
            <a:off x="10524774" y="5146146"/>
            <a:ext cx="1667226" cy="1711855"/>
          </a:xfrm>
          <a:custGeom>
            <a:avLst/>
            <a:gdLst>
              <a:gd name="connsiteX0" fmla="*/ 998834 w 1667226"/>
              <a:gd name="connsiteY0" fmla="*/ 0 h 1711855"/>
              <a:gd name="connsiteX1" fmla="*/ 1667226 w 1667226"/>
              <a:gd name="connsiteY1" fmla="*/ 373790 h 1711855"/>
              <a:gd name="connsiteX2" fmla="*/ 1667226 w 1667226"/>
              <a:gd name="connsiteY2" fmla="*/ 1711855 h 1711855"/>
              <a:gd name="connsiteX3" fmla="*/ 48502 w 1667226"/>
              <a:gd name="connsiteY3" fmla="*/ 1711855 h 1711855"/>
              <a:gd name="connsiteX4" fmla="*/ 0 w 1667226"/>
              <a:gd name="connsiteY4" fmla="*/ 1684915 h 1711855"/>
              <a:gd name="connsiteX5" fmla="*/ 0 w 1667226"/>
              <a:gd name="connsiteY5" fmla="*/ 564300 h 17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7226" h="1711855">
                <a:moveTo>
                  <a:pt x="998834" y="0"/>
                </a:moveTo>
                <a:lnTo>
                  <a:pt x="1667226" y="373790"/>
                </a:lnTo>
                <a:lnTo>
                  <a:pt x="1667226" y="1711855"/>
                </a:lnTo>
                <a:lnTo>
                  <a:pt x="48502" y="1711855"/>
                </a:lnTo>
                <a:lnTo>
                  <a:pt x="0" y="1684915"/>
                </a:lnTo>
                <a:lnTo>
                  <a:pt x="0" y="564300"/>
                </a:lnTo>
                <a:close/>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6"/>
              </a:solidFill>
            </a:endParaRPr>
          </a:p>
        </p:txBody>
      </p:sp>
      <p:sp>
        <p:nvSpPr>
          <p:cNvPr id="13" name="Freeform: Shape 11">
            <a:extLst>
              <a:ext uri="{FF2B5EF4-FFF2-40B4-BE49-F238E27FC236}">
                <a16:creationId xmlns:a16="http://schemas.microsoft.com/office/drawing/2014/main" id="{A4CA3A93-BDBF-112D-54A0-05BF6B06BCC1}"/>
              </a:ext>
            </a:extLst>
          </p:cNvPr>
          <p:cNvSpPr/>
          <p:nvPr userDrawn="1"/>
        </p:nvSpPr>
        <p:spPr>
          <a:xfrm>
            <a:off x="10177285" y="5347130"/>
            <a:ext cx="748554" cy="85636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4">
              <a:lumMod val="60000"/>
              <a:lumOff val="4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2" name="Footer Placeholder 1">
            <a:extLst>
              <a:ext uri="{FF2B5EF4-FFF2-40B4-BE49-F238E27FC236}">
                <a16:creationId xmlns:a16="http://schemas.microsoft.com/office/drawing/2014/main" id="{5F7A154B-D8F5-C1FB-307D-496380875BD1}"/>
              </a:ext>
            </a:extLst>
          </p:cNvPr>
          <p:cNvSpPr>
            <a:spLocks noGrp="1"/>
          </p:cNvSpPr>
          <p:nvPr>
            <p:ph type="ftr" sz="quarter" idx="28"/>
          </p:nvPr>
        </p:nvSpPr>
        <p:spPr/>
        <p:txBody>
          <a:bodyPr>
            <a:noAutofit/>
          </a:bodyPr>
          <a:lstStyle>
            <a:lvl1pPr>
              <a:defRPr>
                <a:solidFill>
                  <a:schemeClr val="accent6"/>
                </a:solidFill>
              </a:defRPr>
            </a:lvl1pPr>
          </a:lstStyle>
          <a:p>
            <a:r>
              <a:rPr lang="en-US"/>
              <a:t>Presentation title</a:t>
            </a:r>
            <a:endParaRPr lang="en-US" dirty="0"/>
          </a:p>
        </p:txBody>
      </p:sp>
      <p:sp>
        <p:nvSpPr>
          <p:cNvPr id="5" name="Slide Number Placeholder 4">
            <a:extLst>
              <a:ext uri="{FF2B5EF4-FFF2-40B4-BE49-F238E27FC236}">
                <a16:creationId xmlns:a16="http://schemas.microsoft.com/office/drawing/2014/main" id="{D728715E-D2CE-A33E-1A28-4E627F239BBE}"/>
              </a:ext>
            </a:extLst>
          </p:cNvPr>
          <p:cNvSpPr>
            <a:spLocks noGrp="1"/>
          </p:cNvSpPr>
          <p:nvPr>
            <p:ph type="sldNum" sz="quarter" idx="29"/>
          </p:nvPr>
        </p:nvSpPr>
        <p:spPr/>
        <p:txBody>
          <a:bodyPr>
            <a:noAutofit/>
          </a:bodyPr>
          <a:lstStyle>
            <a:lvl1pPr>
              <a:defRPr>
                <a:solidFill>
                  <a:schemeClr val="accent6"/>
                </a:solidFill>
              </a:defRPr>
            </a:lvl1pPr>
          </a:lstStyle>
          <a:p>
            <a:fld id="{47FEACEE-25B4-4A2D-B147-27296E36371D}" type="slidenum">
              <a:rPr lang="en-US" altLang="zh-CN" smtClean="0"/>
              <a:pPr/>
              <a:t>‹#›</a:t>
            </a:fld>
            <a:endParaRPr lang="en-US" altLang="zh-CN" dirty="0"/>
          </a:p>
        </p:txBody>
      </p:sp>
    </p:spTree>
    <p:extLst>
      <p:ext uri="{BB962C8B-B14F-4D97-AF65-F5344CB8AC3E}">
        <p14:creationId xmlns:p14="http://schemas.microsoft.com/office/powerpoint/2010/main" val="212125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F58E95-E9E1-28E6-FB2F-DE808892233F}"/>
              </a:ext>
            </a:extLst>
          </p:cNvPr>
          <p:cNvSpPr>
            <a:spLocks noGrp="1"/>
          </p:cNvSpPr>
          <p:nvPr>
            <p:ph type="title" hasCustomPrompt="1"/>
          </p:nvPr>
        </p:nvSpPr>
        <p:spPr>
          <a:xfrm>
            <a:off x="6099079" y="1856195"/>
            <a:ext cx="4518122" cy="1688906"/>
          </a:xfrm>
        </p:spPr>
        <p:txBody>
          <a:bodyPr anchor="b">
            <a:noAutofit/>
          </a:bodyPr>
          <a:lstStyle>
            <a:lvl1pPr>
              <a:defRPr sz="2700">
                <a:latin typeface="+mn-lt"/>
              </a:defRPr>
            </a:lvl1pPr>
          </a:lstStyle>
          <a:p>
            <a:r>
              <a:rPr lang="en-US" dirty="0"/>
              <a:t>Click to edit </a:t>
            </a:r>
            <a:r>
              <a:rPr lang="en-US" altLang="zh-CN" dirty="0"/>
              <a:t>Text</a:t>
            </a:r>
            <a:r>
              <a:rPr lang="zh-CN" altLang="en-US" dirty="0"/>
              <a:t> </a:t>
            </a:r>
            <a:r>
              <a:rPr lang="en-US" dirty="0"/>
              <a:t>style</a:t>
            </a:r>
          </a:p>
        </p:txBody>
      </p:sp>
      <p:sp>
        <p:nvSpPr>
          <p:cNvPr id="11" name="subtitle 47">
            <a:extLst>
              <a:ext uri="{FF2B5EF4-FFF2-40B4-BE49-F238E27FC236}">
                <a16:creationId xmlns:a16="http://schemas.microsoft.com/office/drawing/2014/main" id="{3B45AD65-2B81-A368-E5F0-5C61D0B1DFEB}"/>
              </a:ext>
            </a:extLst>
          </p:cNvPr>
          <p:cNvSpPr>
            <a:spLocks noGrp="1"/>
          </p:cNvSpPr>
          <p:nvPr>
            <p:ph type="body" sz="quarter" idx="29" hasCustomPrompt="1"/>
          </p:nvPr>
        </p:nvSpPr>
        <p:spPr>
          <a:xfrm>
            <a:off x="6095999" y="3695015"/>
            <a:ext cx="4672693" cy="1688906"/>
          </a:xfrm>
          <a:prstGeom prst="rect">
            <a:avLst/>
          </a:prstGeom>
        </p:spPr>
        <p:txBody>
          <a:bodyPr>
            <a:noAutofit/>
          </a:bodyPr>
          <a:lstStyle>
            <a:lvl1pPr marL="0" indent="0">
              <a:lnSpc>
                <a:spcPct val="100000"/>
              </a:lnSpc>
              <a:buNone/>
              <a:defRPr sz="1500" b="0">
                <a:solidFill>
                  <a:schemeClr val="accent4"/>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4" name="Freeform: Shape 5">
            <a:extLst>
              <a:ext uri="{FF2B5EF4-FFF2-40B4-BE49-F238E27FC236}">
                <a16:creationId xmlns:a16="http://schemas.microsoft.com/office/drawing/2014/main" id="{0CA4AA19-0D07-46AB-AC12-64054BBBB499}"/>
              </a:ext>
            </a:extLst>
          </p:cNvPr>
          <p:cNvSpPr/>
          <p:nvPr userDrawn="1"/>
        </p:nvSpPr>
        <p:spPr>
          <a:xfrm>
            <a:off x="3843559" y="722518"/>
            <a:ext cx="1244907" cy="140525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5" name="Freeform: Shape 6">
            <a:extLst>
              <a:ext uri="{FF2B5EF4-FFF2-40B4-BE49-F238E27FC236}">
                <a16:creationId xmlns:a16="http://schemas.microsoft.com/office/drawing/2014/main" id="{DF781D9E-0DF5-4DDA-84E6-35DFB054158C}"/>
              </a:ext>
            </a:extLst>
          </p:cNvPr>
          <p:cNvSpPr/>
          <p:nvPr userDrawn="1"/>
        </p:nvSpPr>
        <p:spPr>
          <a:xfrm>
            <a:off x="1223929" y="1436914"/>
            <a:ext cx="2857005" cy="326977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sp>
        <p:nvSpPr>
          <p:cNvPr id="6" name="Freeform: Shape 7">
            <a:extLst>
              <a:ext uri="{FF2B5EF4-FFF2-40B4-BE49-F238E27FC236}">
                <a16:creationId xmlns:a16="http://schemas.microsoft.com/office/drawing/2014/main" id="{86BA1075-E23C-4BC9-8F67-B2E408F864D2}"/>
              </a:ext>
            </a:extLst>
          </p:cNvPr>
          <p:cNvSpPr/>
          <p:nvPr userDrawn="1"/>
        </p:nvSpPr>
        <p:spPr>
          <a:xfrm>
            <a:off x="758702" y="3457554"/>
            <a:ext cx="1208037" cy="138175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8" name="Freeform: Shape 11">
            <a:extLst>
              <a:ext uri="{FF2B5EF4-FFF2-40B4-BE49-F238E27FC236}">
                <a16:creationId xmlns:a16="http://schemas.microsoft.com/office/drawing/2014/main" id="{B2A4CA75-D17E-243B-9C56-A63C75AF6D56}"/>
              </a:ext>
            </a:extLst>
          </p:cNvPr>
          <p:cNvSpPr/>
          <p:nvPr userDrawn="1"/>
        </p:nvSpPr>
        <p:spPr>
          <a:xfrm>
            <a:off x="2917915" y="4662164"/>
            <a:ext cx="663381" cy="75892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4">
              <a:lumMod val="20000"/>
              <a:lumOff val="8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3" name="Footer Placeholder 2">
            <a:extLst>
              <a:ext uri="{FF2B5EF4-FFF2-40B4-BE49-F238E27FC236}">
                <a16:creationId xmlns:a16="http://schemas.microsoft.com/office/drawing/2014/main" id="{7964077E-956B-EA3A-700F-A833D82341FE}"/>
              </a:ext>
            </a:extLst>
          </p:cNvPr>
          <p:cNvSpPr>
            <a:spLocks noGrp="1"/>
          </p:cNvSpPr>
          <p:nvPr>
            <p:ph type="ftr" sz="quarter" idx="30"/>
          </p:nvPr>
        </p:nvSpPr>
        <p:spPr/>
        <p:txBody>
          <a:bodyPr>
            <a:noAutofit/>
          </a:bodyPr>
          <a:lstStyle/>
          <a:p>
            <a:r>
              <a:rPr lang="en-US" noProof="0"/>
              <a:t>Presentation title</a:t>
            </a:r>
            <a:endParaRPr lang="en-US" noProof="0" dirty="0"/>
          </a:p>
        </p:txBody>
      </p:sp>
      <p:sp>
        <p:nvSpPr>
          <p:cNvPr id="10" name="Slide Number Placeholder 9">
            <a:extLst>
              <a:ext uri="{FF2B5EF4-FFF2-40B4-BE49-F238E27FC236}">
                <a16:creationId xmlns:a16="http://schemas.microsoft.com/office/drawing/2014/main" id="{8ED455D4-27F3-B6AD-2A20-7475F307E5E4}"/>
              </a:ext>
            </a:extLst>
          </p:cNvPr>
          <p:cNvSpPr>
            <a:spLocks noGrp="1"/>
          </p:cNvSpPr>
          <p:nvPr>
            <p:ph type="sldNum" sz="quarter" idx="31"/>
          </p:nvPr>
        </p:nvSpPr>
        <p:spPr/>
        <p:txBody>
          <a:bodyPr>
            <a:noAutofit/>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125641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Team Members">
    <p:spTree>
      <p:nvGrpSpPr>
        <p:cNvPr id="1" name=""/>
        <p:cNvGrpSpPr/>
        <p:nvPr/>
      </p:nvGrpSpPr>
      <p:grpSpPr>
        <a:xfrm>
          <a:off x="0" y="0"/>
          <a:ext cx="0" cy="0"/>
          <a:chOff x="0" y="0"/>
          <a:chExt cx="0" cy="0"/>
        </a:xfrm>
      </p:grpSpPr>
      <p:sp>
        <p:nvSpPr>
          <p:cNvPr id="16" name="Title Placeholder 4">
            <a:extLst>
              <a:ext uri="{FF2B5EF4-FFF2-40B4-BE49-F238E27FC236}">
                <a16:creationId xmlns:a16="http://schemas.microsoft.com/office/drawing/2014/main" id="{DCA6F28B-ACF1-D3CB-8968-4F64BEA02E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lvl1pPr algn="ctr">
              <a:defRPr>
                <a:solidFill>
                  <a:schemeClr val="accent6"/>
                </a:solidFill>
              </a:defRPr>
            </a:lvl1pPr>
          </a:lstStyle>
          <a:p>
            <a:r>
              <a:rPr lang="en-US"/>
              <a:t>Click to edit Master title style</a:t>
            </a:r>
            <a:endParaRPr lang="en-US" dirty="0"/>
          </a:p>
        </p:txBody>
      </p:sp>
      <p:sp>
        <p:nvSpPr>
          <p:cNvPr id="60" name="Content placeholder 47">
            <a:extLst>
              <a:ext uri="{FF2B5EF4-FFF2-40B4-BE49-F238E27FC236}">
                <a16:creationId xmlns:a16="http://schemas.microsoft.com/office/drawing/2014/main" id="{E2F72F6F-0172-47B0-8D9E-0EED383332E2}"/>
              </a:ext>
            </a:extLst>
          </p:cNvPr>
          <p:cNvSpPr>
            <a:spLocks noGrp="1"/>
          </p:cNvSpPr>
          <p:nvPr>
            <p:ph type="pic" sz="quarter" idx="48"/>
          </p:nvPr>
        </p:nvSpPr>
        <p:spPr>
          <a:xfrm>
            <a:off x="1114798" y="2560353"/>
            <a:ext cx="2368061" cy="2102177"/>
          </a:xfrm>
          <a:prstGeom prst="hexagon">
            <a:avLst>
              <a:gd name="adj" fmla="val 28349"/>
              <a:gd name="vf" fmla="val 115470"/>
            </a:avLst>
          </a:prstGeom>
          <a:ln>
            <a:noFill/>
          </a:ln>
        </p:spPr>
        <p:txBody>
          <a:bodyPr anchor="ctr">
            <a:noAutofit/>
          </a:bodyPr>
          <a:lstStyle>
            <a:lvl1pPr marL="0" indent="0" algn="l">
              <a:buFontTx/>
              <a:buNone/>
              <a:defRPr sz="1050">
                <a:solidFill>
                  <a:schemeClr val="accent6"/>
                </a:solidFill>
              </a:defRPr>
            </a:lvl1pPr>
          </a:lstStyle>
          <a:p>
            <a:r>
              <a:rPr lang="en-US" altLang="zh-CN"/>
              <a:t>Click icon to add picture</a:t>
            </a:r>
            <a:endParaRPr lang="en-US" altLang="zh-CN" dirty="0"/>
          </a:p>
        </p:txBody>
      </p:sp>
      <p:sp>
        <p:nvSpPr>
          <p:cNvPr id="52" name="Content placeholder 47" descr="Click icon to add picture">
            <a:extLst>
              <a:ext uri="{FF2B5EF4-FFF2-40B4-BE49-F238E27FC236}">
                <a16:creationId xmlns:a16="http://schemas.microsoft.com/office/drawing/2014/main" id="{2369DDD8-CFC2-4980-A0DB-411AA173B475}"/>
              </a:ext>
            </a:extLst>
          </p:cNvPr>
          <p:cNvSpPr>
            <a:spLocks noGrp="1"/>
          </p:cNvSpPr>
          <p:nvPr>
            <p:ph type="body" sz="quarter" idx="27" hasCustomPrompt="1"/>
          </p:nvPr>
        </p:nvSpPr>
        <p:spPr>
          <a:xfrm>
            <a:off x="1214003" y="4764289"/>
            <a:ext cx="2098039" cy="506399"/>
          </a:xfrm>
          <a:prstGeom prst="rect">
            <a:avLst/>
          </a:prstGeom>
        </p:spPr>
        <p:txBody>
          <a:bodyPr anchor="b">
            <a:noAutofit/>
          </a:bodyPr>
          <a:lstStyle>
            <a:lvl1pPr marL="0" indent="0" algn="ctr">
              <a:lnSpc>
                <a:spcPct val="100000"/>
              </a:lnSpc>
              <a:buNone/>
              <a:defRPr sz="1800" b="1" i="0">
                <a:solidFill>
                  <a:schemeClr val="accent6"/>
                </a:solidFill>
                <a:latin typeface="+mn-lt"/>
                <a:ea typeface="+mj-ea"/>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53" name="Content placeholder 47">
            <a:extLst>
              <a:ext uri="{FF2B5EF4-FFF2-40B4-BE49-F238E27FC236}">
                <a16:creationId xmlns:a16="http://schemas.microsoft.com/office/drawing/2014/main" id="{B66AC261-5929-40D2-A646-8F16675DE383}"/>
              </a:ext>
            </a:extLst>
          </p:cNvPr>
          <p:cNvSpPr>
            <a:spLocks noGrp="1"/>
          </p:cNvSpPr>
          <p:nvPr>
            <p:ph type="body" sz="quarter" idx="28" hasCustomPrompt="1"/>
          </p:nvPr>
        </p:nvSpPr>
        <p:spPr>
          <a:xfrm>
            <a:off x="1214003" y="5295180"/>
            <a:ext cx="2098038" cy="506399"/>
          </a:xfrm>
          <a:prstGeom prst="rect">
            <a:avLst/>
          </a:prstGeom>
        </p:spPr>
        <p:txBody>
          <a:bodyPr>
            <a:noAutofit/>
          </a:bodyPr>
          <a:lstStyle>
            <a:lvl1pPr marL="0" indent="0" algn="ctr">
              <a:lnSpc>
                <a:spcPct val="100000"/>
              </a:lnSpc>
              <a:buNone/>
              <a:defRPr sz="1400" b="0">
                <a:solidFill>
                  <a:schemeClr val="accent6"/>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61" name="Content placeholder 47">
            <a:extLst>
              <a:ext uri="{FF2B5EF4-FFF2-40B4-BE49-F238E27FC236}">
                <a16:creationId xmlns:a16="http://schemas.microsoft.com/office/drawing/2014/main" id="{B33A9FB2-1610-4389-B352-D99255F77BEC}"/>
              </a:ext>
            </a:extLst>
          </p:cNvPr>
          <p:cNvSpPr>
            <a:spLocks noGrp="1"/>
          </p:cNvSpPr>
          <p:nvPr>
            <p:ph type="pic" sz="quarter" idx="49"/>
          </p:nvPr>
        </p:nvSpPr>
        <p:spPr>
          <a:xfrm>
            <a:off x="3623536" y="1840730"/>
            <a:ext cx="2368061" cy="2102177"/>
          </a:xfrm>
          <a:prstGeom prst="hexagon">
            <a:avLst>
              <a:gd name="adj" fmla="val 28349"/>
              <a:gd name="vf" fmla="val 115470"/>
            </a:avLst>
          </a:prstGeom>
          <a:ln>
            <a:noFill/>
          </a:ln>
        </p:spPr>
        <p:txBody>
          <a:bodyPr anchor="ctr">
            <a:noAutofit/>
          </a:bodyPr>
          <a:lstStyle>
            <a:lvl1pPr marL="0" indent="0" algn="l">
              <a:buFontTx/>
              <a:buNone/>
              <a:defRPr sz="1050">
                <a:solidFill>
                  <a:schemeClr val="accent6"/>
                </a:solidFill>
              </a:defRPr>
            </a:lvl1pPr>
          </a:lstStyle>
          <a:p>
            <a:r>
              <a:rPr lang="en-US" altLang="zh-CN"/>
              <a:t>Click icon to add picture</a:t>
            </a:r>
            <a:endParaRPr lang="en-US" altLang="zh-CN" dirty="0"/>
          </a:p>
        </p:txBody>
      </p:sp>
      <p:sp>
        <p:nvSpPr>
          <p:cNvPr id="21" name="Content placeholder 47" descr="Click icon to add picture">
            <a:extLst>
              <a:ext uri="{FF2B5EF4-FFF2-40B4-BE49-F238E27FC236}">
                <a16:creationId xmlns:a16="http://schemas.microsoft.com/office/drawing/2014/main" id="{DEE851A8-3FB7-B319-A053-BE08A45763C5}"/>
              </a:ext>
            </a:extLst>
          </p:cNvPr>
          <p:cNvSpPr>
            <a:spLocks noGrp="1"/>
          </p:cNvSpPr>
          <p:nvPr>
            <p:ph type="body" sz="quarter" idx="54" hasCustomPrompt="1"/>
          </p:nvPr>
        </p:nvSpPr>
        <p:spPr>
          <a:xfrm>
            <a:off x="3720440" y="4045832"/>
            <a:ext cx="2098039" cy="506399"/>
          </a:xfrm>
          <a:prstGeom prst="rect">
            <a:avLst/>
          </a:prstGeom>
        </p:spPr>
        <p:txBody>
          <a:bodyPr anchor="b">
            <a:noAutofit/>
          </a:bodyPr>
          <a:lstStyle>
            <a:lvl1pPr marL="0" indent="0" algn="ctr">
              <a:lnSpc>
                <a:spcPct val="100000"/>
              </a:lnSpc>
              <a:buNone/>
              <a:defRPr sz="1800" b="1" i="0">
                <a:solidFill>
                  <a:schemeClr val="accent6"/>
                </a:solidFill>
                <a:latin typeface="+mn-lt"/>
                <a:ea typeface="+mj-ea"/>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2" name="Content placeholder 47">
            <a:extLst>
              <a:ext uri="{FF2B5EF4-FFF2-40B4-BE49-F238E27FC236}">
                <a16:creationId xmlns:a16="http://schemas.microsoft.com/office/drawing/2014/main" id="{5743B59B-3EAA-B249-07CE-9C9C5B0B6AB1}"/>
              </a:ext>
            </a:extLst>
          </p:cNvPr>
          <p:cNvSpPr>
            <a:spLocks noGrp="1"/>
          </p:cNvSpPr>
          <p:nvPr>
            <p:ph type="body" sz="quarter" idx="55" hasCustomPrompt="1"/>
          </p:nvPr>
        </p:nvSpPr>
        <p:spPr>
          <a:xfrm>
            <a:off x="3720440" y="4576723"/>
            <a:ext cx="2098038" cy="506399"/>
          </a:xfrm>
          <a:prstGeom prst="rect">
            <a:avLst/>
          </a:prstGeom>
        </p:spPr>
        <p:txBody>
          <a:bodyPr>
            <a:noAutofit/>
          </a:bodyPr>
          <a:lstStyle>
            <a:lvl1pPr marL="0" indent="0" algn="ctr">
              <a:lnSpc>
                <a:spcPct val="100000"/>
              </a:lnSpc>
              <a:buNone/>
              <a:defRPr sz="1400" b="0">
                <a:solidFill>
                  <a:schemeClr val="accent6"/>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62" name="Content placeholder 47">
            <a:extLst>
              <a:ext uri="{FF2B5EF4-FFF2-40B4-BE49-F238E27FC236}">
                <a16:creationId xmlns:a16="http://schemas.microsoft.com/office/drawing/2014/main" id="{0AC60B87-71AC-4AA8-9AE7-B3B427BACB12}"/>
              </a:ext>
            </a:extLst>
          </p:cNvPr>
          <p:cNvSpPr>
            <a:spLocks noGrp="1"/>
          </p:cNvSpPr>
          <p:nvPr>
            <p:ph type="pic" sz="quarter" idx="50"/>
          </p:nvPr>
        </p:nvSpPr>
        <p:spPr>
          <a:xfrm>
            <a:off x="6113401" y="2560353"/>
            <a:ext cx="2368061" cy="2102177"/>
          </a:xfrm>
          <a:prstGeom prst="hexagon">
            <a:avLst>
              <a:gd name="adj" fmla="val 28349"/>
              <a:gd name="vf" fmla="val 115470"/>
            </a:avLst>
          </a:prstGeom>
          <a:ln>
            <a:noFill/>
          </a:ln>
        </p:spPr>
        <p:txBody>
          <a:bodyPr anchor="ctr">
            <a:noAutofit/>
          </a:bodyPr>
          <a:lstStyle>
            <a:lvl1pPr marL="0" indent="0" algn="l">
              <a:buFontTx/>
              <a:buNone/>
              <a:defRPr sz="1050">
                <a:solidFill>
                  <a:schemeClr val="accent6"/>
                </a:solidFill>
              </a:defRPr>
            </a:lvl1pPr>
          </a:lstStyle>
          <a:p>
            <a:r>
              <a:rPr lang="en-US" altLang="zh-CN"/>
              <a:t>Click icon to add picture</a:t>
            </a:r>
            <a:endParaRPr lang="en-US" altLang="zh-CN" dirty="0"/>
          </a:p>
        </p:txBody>
      </p:sp>
      <p:sp>
        <p:nvSpPr>
          <p:cNvPr id="19" name="Content placeholder 47" descr="Click icon to add picture">
            <a:extLst>
              <a:ext uri="{FF2B5EF4-FFF2-40B4-BE49-F238E27FC236}">
                <a16:creationId xmlns:a16="http://schemas.microsoft.com/office/drawing/2014/main" id="{110FBA5D-2CEB-4D44-16CA-0F24099B1401}"/>
              </a:ext>
            </a:extLst>
          </p:cNvPr>
          <p:cNvSpPr>
            <a:spLocks noGrp="1"/>
          </p:cNvSpPr>
          <p:nvPr>
            <p:ph type="body" sz="quarter" idx="52" hasCustomPrompt="1"/>
          </p:nvPr>
        </p:nvSpPr>
        <p:spPr>
          <a:xfrm>
            <a:off x="6218710" y="4764289"/>
            <a:ext cx="2098039" cy="506399"/>
          </a:xfrm>
          <a:prstGeom prst="rect">
            <a:avLst/>
          </a:prstGeom>
        </p:spPr>
        <p:txBody>
          <a:bodyPr anchor="b">
            <a:noAutofit/>
          </a:bodyPr>
          <a:lstStyle>
            <a:lvl1pPr marL="0" indent="0" algn="ctr">
              <a:lnSpc>
                <a:spcPct val="100000"/>
              </a:lnSpc>
              <a:buNone/>
              <a:defRPr sz="1800" b="1" i="0">
                <a:solidFill>
                  <a:schemeClr val="accent6"/>
                </a:solidFill>
                <a:latin typeface="+mn-lt"/>
                <a:ea typeface="+mj-ea"/>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0" name="Content placeholder 47">
            <a:extLst>
              <a:ext uri="{FF2B5EF4-FFF2-40B4-BE49-F238E27FC236}">
                <a16:creationId xmlns:a16="http://schemas.microsoft.com/office/drawing/2014/main" id="{2108E774-D145-FA07-58F1-7DB37A30A596}"/>
              </a:ext>
            </a:extLst>
          </p:cNvPr>
          <p:cNvSpPr>
            <a:spLocks noGrp="1"/>
          </p:cNvSpPr>
          <p:nvPr>
            <p:ph type="body" sz="quarter" idx="53" hasCustomPrompt="1"/>
          </p:nvPr>
        </p:nvSpPr>
        <p:spPr>
          <a:xfrm>
            <a:off x="6218710" y="5295180"/>
            <a:ext cx="2098038" cy="506399"/>
          </a:xfrm>
          <a:prstGeom prst="rect">
            <a:avLst/>
          </a:prstGeom>
        </p:spPr>
        <p:txBody>
          <a:bodyPr>
            <a:noAutofit/>
          </a:bodyPr>
          <a:lstStyle>
            <a:lvl1pPr marL="0" indent="0" algn="ctr">
              <a:lnSpc>
                <a:spcPct val="100000"/>
              </a:lnSpc>
              <a:buNone/>
              <a:defRPr sz="1400" b="0">
                <a:solidFill>
                  <a:schemeClr val="accent6"/>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63" name="Content placeholder 47">
            <a:extLst>
              <a:ext uri="{FF2B5EF4-FFF2-40B4-BE49-F238E27FC236}">
                <a16:creationId xmlns:a16="http://schemas.microsoft.com/office/drawing/2014/main" id="{05B25D7D-82BA-4FF5-9C92-4AD181847515}"/>
              </a:ext>
            </a:extLst>
          </p:cNvPr>
          <p:cNvSpPr>
            <a:spLocks noGrp="1"/>
          </p:cNvSpPr>
          <p:nvPr>
            <p:ph type="pic" sz="quarter" idx="51"/>
          </p:nvPr>
        </p:nvSpPr>
        <p:spPr>
          <a:xfrm>
            <a:off x="8500328" y="1836331"/>
            <a:ext cx="2368061" cy="2102177"/>
          </a:xfrm>
          <a:prstGeom prst="hexagon">
            <a:avLst>
              <a:gd name="adj" fmla="val 28349"/>
              <a:gd name="vf" fmla="val 115470"/>
            </a:avLst>
          </a:prstGeom>
          <a:ln>
            <a:noFill/>
          </a:ln>
        </p:spPr>
        <p:txBody>
          <a:bodyPr anchor="ctr">
            <a:noAutofit/>
          </a:bodyPr>
          <a:lstStyle>
            <a:lvl1pPr marL="0" indent="0" algn="l">
              <a:buFontTx/>
              <a:buNone/>
              <a:defRPr sz="1050">
                <a:solidFill>
                  <a:schemeClr val="accent6"/>
                </a:solidFill>
              </a:defRPr>
            </a:lvl1pPr>
          </a:lstStyle>
          <a:p>
            <a:r>
              <a:rPr lang="en-US" altLang="zh-CN"/>
              <a:t>Click icon to add picture</a:t>
            </a:r>
            <a:endParaRPr lang="en-US" altLang="zh-CN" dirty="0"/>
          </a:p>
        </p:txBody>
      </p:sp>
      <p:sp>
        <p:nvSpPr>
          <p:cNvPr id="25" name="Content placeholder 47" descr="Click icon to add picture">
            <a:extLst>
              <a:ext uri="{FF2B5EF4-FFF2-40B4-BE49-F238E27FC236}">
                <a16:creationId xmlns:a16="http://schemas.microsoft.com/office/drawing/2014/main" id="{A9C2624B-E6E6-C673-E8FF-F4BF909C3AC2}"/>
              </a:ext>
            </a:extLst>
          </p:cNvPr>
          <p:cNvSpPr>
            <a:spLocks noGrp="1"/>
          </p:cNvSpPr>
          <p:nvPr>
            <p:ph type="body" sz="quarter" idx="56" hasCustomPrompt="1"/>
          </p:nvPr>
        </p:nvSpPr>
        <p:spPr>
          <a:xfrm>
            <a:off x="8635340" y="4045832"/>
            <a:ext cx="2098039" cy="506399"/>
          </a:xfrm>
          <a:prstGeom prst="rect">
            <a:avLst/>
          </a:prstGeom>
        </p:spPr>
        <p:txBody>
          <a:bodyPr anchor="b">
            <a:noAutofit/>
          </a:bodyPr>
          <a:lstStyle>
            <a:lvl1pPr marL="0" indent="0" algn="ctr">
              <a:lnSpc>
                <a:spcPct val="100000"/>
              </a:lnSpc>
              <a:buNone/>
              <a:defRPr sz="1800" b="1" i="0">
                <a:solidFill>
                  <a:schemeClr val="accent6"/>
                </a:solidFill>
                <a:latin typeface="+mn-lt"/>
                <a:ea typeface="+mj-ea"/>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6" name="Content placeholder 47">
            <a:extLst>
              <a:ext uri="{FF2B5EF4-FFF2-40B4-BE49-F238E27FC236}">
                <a16:creationId xmlns:a16="http://schemas.microsoft.com/office/drawing/2014/main" id="{A003837A-CCD7-3699-D86F-CB884CA4C675}"/>
              </a:ext>
            </a:extLst>
          </p:cNvPr>
          <p:cNvSpPr>
            <a:spLocks noGrp="1"/>
          </p:cNvSpPr>
          <p:nvPr>
            <p:ph type="body" sz="quarter" idx="57" hasCustomPrompt="1"/>
          </p:nvPr>
        </p:nvSpPr>
        <p:spPr>
          <a:xfrm>
            <a:off x="8635340" y="4576723"/>
            <a:ext cx="2098038" cy="506399"/>
          </a:xfrm>
          <a:prstGeom prst="rect">
            <a:avLst/>
          </a:prstGeom>
        </p:spPr>
        <p:txBody>
          <a:bodyPr>
            <a:noAutofit/>
          </a:bodyPr>
          <a:lstStyle>
            <a:lvl1pPr marL="0" indent="0" algn="ctr">
              <a:lnSpc>
                <a:spcPct val="100000"/>
              </a:lnSpc>
              <a:buNone/>
              <a:defRPr sz="1400" b="0">
                <a:solidFill>
                  <a:schemeClr val="accent6"/>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2" name="Footer Placeholder 1">
            <a:extLst>
              <a:ext uri="{FF2B5EF4-FFF2-40B4-BE49-F238E27FC236}">
                <a16:creationId xmlns:a16="http://schemas.microsoft.com/office/drawing/2014/main" id="{89028585-56FF-7B3D-783D-D06964F7C099}"/>
              </a:ext>
            </a:extLst>
          </p:cNvPr>
          <p:cNvSpPr>
            <a:spLocks noGrp="1"/>
          </p:cNvSpPr>
          <p:nvPr>
            <p:ph type="ftr" sz="quarter" idx="58"/>
          </p:nvPr>
        </p:nvSpPr>
        <p:spPr/>
        <p:txBody>
          <a:bodyPr>
            <a:noAutofit/>
          </a:bodyPr>
          <a:lstStyle>
            <a:lvl1pPr>
              <a:defRPr>
                <a:solidFill>
                  <a:schemeClr val="accent6"/>
                </a:solidFill>
              </a:defRPr>
            </a:lvl1pPr>
          </a:lstStyle>
          <a:p>
            <a:r>
              <a:rPr lang="en-US"/>
              <a:t>Presentation title</a:t>
            </a:r>
            <a:endParaRPr lang="en-US" dirty="0"/>
          </a:p>
        </p:txBody>
      </p:sp>
      <p:sp>
        <p:nvSpPr>
          <p:cNvPr id="3" name="Slide Number Placeholder 2">
            <a:extLst>
              <a:ext uri="{FF2B5EF4-FFF2-40B4-BE49-F238E27FC236}">
                <a16:creationId xmlns:a16="http://schemas.microsoft.com/office/drawing/2014/main" id="{7D090978-DDC9-0FA2-2CFD-733C8B854F3C}"/>
              </a:ext>
            </a:extLst>
          </p:cNvPr>
          <p:cNvSpPr>
            <a:spLocks noGrp="1"/>
          </p:cNvSpPr>
          <p:nvPr>
            <p:ph type="sldNum" sz="quarter" idx="59"/>
          </p:nvPr>
        </p:nvSpPr>
        <p:spPr/>
        <p:txBody>
          <a:bodyPr>
            <a:noAutofit/>
          </a:bodyPr>
          <a:lstStyle>
            <a:lvl1pPr>
              <a:defRPr>
                <a:solidFill>
                  <a:schemeClr val="accent6"/>
                </a:solidFill>
              </a:defRPr>
            </a:lvl1pPr>
          </a:lstStyle>
          <a:p>
            <a:fld id="{47FEACEE-25B4-4A2D-B147-27296E36371D}" type="slidenum">
              <a:rPr lang="en-US" altLang="zh-CN" smtClean="0"/>
              <a:pPr/>
              <a:t>‹#›</a:t>
            </a:fld>
            <a:endParaRPr lang="en-US" altLang="zh-CN" dirty="0"/>
          </a:p>
        </p:txBody>
      </p:sp>
    </p:spTree>
    <p:extLst>
      <p:ext uri="{BB962C8B-B14F-4D97-AF65-F5344CB8AC3E}">
        <p14:creationId xmlns:p14="http://schemas.microsoft.com/office/powerpoint/2010/main" val="22636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 Team Memb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92FA2A-46BA-2A19-C3CE-EC6985867B92}"/>
              </a:ext>
            </a:extLst>
          </p:cNvPr>
          <p:cNvSpPr>
            <a:spLocks noGrp="1"/>
          </p:cNvSpPr>
          <p:nvPr>
            <p:ph type="title"/>
          </p:nvPr>
        </p:nvSpPr>
        <p:spPr>
          <a:xfrm>
            <a:off x="509574" y="2367293"/>
            <a:ext cx="3909993" cy="3629708"/>
          </a:xfrm>
        </p:spPr>
        <p:txBody>
          <a:bodyPr anchor="t">
            <a:noAutofit/>
          </a:bodyPr>
          <a:lstStyle>
            <a:lvl1pPr>
              <a:defRPr>
                <a:solidFill>
                  <a:schemeClr val="accent6"/>
                </a:solidFill>
              </a:defRPr>
            </a:lvl1pPr>
          </a:lstStyle>
          <a:p>
            <a:r>
              <a:rPr lang="en-US"/>
              <a:t>Click to edit Master title style</a:t>
            </a:r>
            <a:endParaRPr lang="en-US" dirty="0"/>
          </a:p>
        </p:txBody>
      </p:sp>
      <p:sp>
        <p:nvSpPr>
          <p:cNvPr id="38" name="Content placeholder 47">
            <a:extLst>
              <a:ext uri="{FF2B5EF4-FFF2-40B4-BE49-F238E27FC236}">
                <a16:creationId xmlns:a16="http://schemas.microsoft.com/office/drawing/2014/main" id="{BF9EDF7D-3BB1-43C0-92BB-091CCC520477}"/>
              </a:ext>
            </a:extLst>
          </p:cNvPr>
          <p:cNvSpPr>
            <a:spLocks noGrp="1"/>
          </p:cNvSpPr>
          <p:nvPr>
            <p:ph type="pic" sz="quarter" idx="48"/>
          </p:nvPr>
        </p:nvSpPr>
        <p:spPr>
          <a:xfrm>
            <a:off x="4269796" y="436455"/>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accent6"/>
                </a:solidFill>
              </a:defRPr>
            </a:lvl1pPr>
          </a:lstStyle>
          <a:p>
            <a:r>
              <a:rPr lang="en-US" altLang="zh-CN"/>
              <a:t>Click icon to add picture</a:t>
            </a:r>
            <a:endParaRPr lang="zh-CN" altLang="en-US"/>
          </a:p>
        </p:txBody>
      </p:sp>
      <p:sp>
        <p:nvSpPr>
          <p:cNvPr id="39" name="Content placeholder 47" descr="Click icon to add picture">
            <a:extLst>
              <a:ext uri="{FF2B5EF4-FFF2-40B4-BE49-F238E27FC236}">
                <a16:creationId xmlns:a16="http://schemas.microsoft.com/office/drawing/2014/main" id="{15896C2C-7C25-4BC0-AF9B-DF590A2909AA}"/>
              </a:ext>
            </a:extLst>
          </p:cNvPr>
          <p:cNvSpPr>
            <a:spLocks noGrp="1"/>
          </p:cNvSpPr>
          <p:nvPr>
            <p:ph type="body" sz="quarter" idx="27" hasCustomPrompt="1"/>
          </p:nvPr>
        </p:nvSpPr>
        <p:spPr>
          <a:xfrm>
            <a:off x="5520210" y="522515"/>
            <a:ext cx="2289842" cy="626551"/>
          </a:xfrm>
          <a:prstGeom prst="rect">
            <a:avLst/>
          </a:prstGeom>
        </p:spPr>
        <p:txBody>
          <a:bodyPr anchor="b">
            <a:noAutofit/>
          </a:bodyPr>
          <a:lstStyle>
            <a:lvl1pPr marL="0" indent="0" algn="l">
              <a:lnSpc>
                <a:spcPct val="100000"/>
              </a:lnSpc>
              <a:buNone/>
              <a:defRPr sz="1800" b="1" i="0">
                <a:solidFill>
                  <a:schemeClr val="accent6"/>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40" name="Content placeholder 47">
            <a:extLst>
              <a:ext uri="{FF2B5EF4-FFF2-40B4-BE49-F238E27FC236}">
                <a16:creationId xmlns:a16="http://schemas.microsoft.com/office/drawing/2014/main" id="{CAC554EF-FF8F-4055-A716-E82F461413B7}"/>
              </a:ext>
            </a:extLst>
          </p:cNvPr>
          <p:cNvSpPr>
            <a:spLocks noGrp="1"/>
          </p:cNvSpPr>
          <p:nvPr>
            <p:ph type="body" sz="quarter" idx="28" hasCustomPrompt="1"/>
          </p:nvPr>
        </p:nvSpPr>
        <p:spPr>
          <a:xfrm>
            <a:off x="5520211" y="1165881"/>
            <a:ext cx="2289842" cy="506399"/>
          </a:xfrm>
          <a:prstGeom prst="rect">
            <a:avLst/>
          </a:prstGeom>
        </p:spPr>
        <p:txBody>
          <a:bodyPr>
            <a:noAutofit/>
          </a:bodyPr>
          <a:lstStyle>
            <a:lvl1pPr marL="0" indent="0" algn="l">
              <a:lnSpc>
                <a:spcPct val="90000"/>
              </a:lnSpc>
              <a:spcBef>
                <a:spcPts val="0"/>
              </a:spcBef>
              <a:buNone/>
              <a:defRPr sz="1400" b="0" i="0">
                <a:solidFill>
                  <a:schemeClr val="accent6"/>
                </a:solidFill>
                <a:latin typeface="+mn-lt"/>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56" name="Content placeholder 47">
            <a:extLst>
              <a:ext uri="{FF2B5EF4-FFF2-40B4-BE49-F238E27FC236}">
                <a16:creationId xmlns:a16="http://schemas.microsoft.com/office/drawing/2014/main" id="{4F0742C0-A9F2-4886-B17E-6915399483C3}"/>
              </a:ext>
            </a:extLst>
          </p:cNvPr>
          <p:cNvSpPr>
            <a:spLocks noGrp="1"/>
          </p:cNvSpPr>
          <p:nvPr>
            <p:ph type="pic" sz="quarter" idx="72"/>
          </p:nvPr>
        </p:nvSpPr>
        <p:spPr>
          <a:xfrm>
            <a:off x="8059916" y="436455"/>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accent6"/>
                </a:solidFill>
              </a:defRPr>
            </a:lvl1pPr>
          </a:lstStyle>
          <a:p>
            <a:r>
              <a:rPr lang="en-US" altLang="zh-CN"/>
              <a:t>Click icon to add picture</a:t>
            </a:r>
            <a:endParaRPr lang="zh-CN" altLang="en-US"/>
          </a:p>
        </p:txBody>
      </p:sp>
      <p:sp>
        <p:nvSpPr>
          <p:cNvPr id="41" name="Content placeholder 47" descr="Click icon to add picture">
            <a:extLst>
              <a:ext uri="{FF2B5EF4-FFF2-40B4-BE49-F238E27FC236}">
                <a16:creationId xmlns:a16="http://schemas.microsoft.com/office/drawing/2014/main" id="{CE3DC674-39AB-43B9-AC30-97A68D221596}"/>
              </a:ext>
            </a:extLst>
          </p:cNvPr>
          <p:cNvSpPr>
            <a:spLocks noGrp="1"/>
          </p:cNvSpPr>
          <p:nvPr>
            <p:ph type="body" sz="quarter" idx="55" hasCustomPrompt="1"/>
          </p:nvPr>
        </p:nvSpPr>
        <p:spPr>
          <a:xfrm>
            <a:off x="9309889" y="642667"/>
            <a:ext cx="2098039" cy="506399"/>
          </a:xfrm>
          <a:prstGeom prst="rect">
            <a:avLst/>
          </a:prstGeom>
        </p:spPr>
        <p:txBody>
          <a:bodyPr anchor="b">
            <a:noAutofit/>
          </a:bodyPr>
          <a:lstStyle>
            <a:lvl1pPr marL="0" indent="0" algn="l">
              <a:lnSpc>
                <a:spcPct val="100000"/>
              </a:lnSpc>
              <a:buNone/>
              <a:defRPr sz="1800" b="1" i="0">
                <a:solidFill>
                  <a:schemeClr val="accent6"/>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42" name="Content placeholder 47">
            <a:extLst>
              <a:ext uri="{FF2B5EF4-FFF2-40B4-BE49-F238E27FC236}">
                <a16:creationId xmlns:a16="http://schemas.microsoft.com/office/drawing/2014/main" id="{F12189CA-0E22-41A5-91FD-03761860993D}"/>
              </a:ext>
            </a:extLst>
          </p:cNvPr>
          <p:cNvSpPr>
            <a:spLocks noGrp="1"/>
          </p:cNvSpPr>
          <p:nvPr>
            <p:ph type="body" sz="quarter" idx="56" hasCustomPrompt="1"/>
          </p:nvPr>
        </p:nvSpPr>
        <p:spPr>
          <a:xfrm>
            <a:off x="9309891" y="1165881"/>
            <a:ext cx="2098038" cy="506399"/>
          </a:xfrm>
          <a:prstGeom prst="rect">
            <a:avLst/>
          </a:prstGeom>
        </p:spPr>
        <p:txBody>
          <a:bodyPr>
            <a:noAutofit/>
          </a:bodyPr>
          <a:lstStyle>
            <a:lvl1pPr marL="0" indent="0" algn="l">
              <a:lnSpc>
                <a:spcPct val="100000"/>
              </a:lnSpc>
              <a:buNone/>
              <a:defRPr lang="en-US" altLang="zh-CN" sz="1400" b="0" i="0" kern="1200" dirty="0">
                <a:solidFill>
                  <a:schemeClr val="accent6"/>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dirty="0"/>
              <a:t>Click to edit Master text styles </a:t>
            </a:r>
          </a:p>
        </p:txBody>
      </p:sp>
      <p:sp>
        <p:nvSpPr>
          <p:cNvPr id="48" name="Content placeholder 47">
            <a:extLst>
              <a:ext uri="{FF2B5EF4-FFF2-40B4-BE49-F238E27FC236}">
                <a16:creationId xmlns:a16="http://schemas.microsoft.com/office/drawing/2014/main" id="{A962C62E-F92F-445A-9243-8B433747A548}"/>
              </a:ext>
            </a:extLst>
          </p:cNvPr>
          <p:cNvSpPr>
            <a:spLocks noGrp="1"/>
          </p:cNvSpPr>
          <p:nvPr>
            <p:ph type="pic" sz="quarter" idx="69"/>
          </p:nvPr>
        </p:nvSpPr>
        <p:spPr>
          <a:xfrm>
            <a:off x="4269796" y="2004222"/>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accent6"/>
                </a:solidFill>
              </a:defRPr>
            </a:lvl1pPr>
          </a:lstStyle>
          <a:p>
            <a:r>
              <a:rPr lang="en-US" altLang="zh-CN"/>
              <a:t>Click icon to add picture</a:t>
            </a:r>
            <a:endParaRPr lang="zh-CN" altLang="en-US"/>
          </a:p>
        </p:txBody>
      </p:sp>
      <p:sp>
        <p:nvSpPr>
          <p:cNvPr id="43" name="Content placeholder 47" descr="Click icon to add picture">
            <a:extLst>
              <a:ext uri="{FF2B5EF4-FFF2-40B4-BE49-F238E27FC236}">
                <a16:creationId xmlns:a16="http://schemas.microsoft.com/office/drawing/2014/main" id="{DE6F9463-BB2D-43FC-BE8F-21D3F9A2539C}"/>
              </a:ext>
            </a:extLst>
          </p:cNvPr>
          <p:cNvSpPr>
            <a:spLocks noGrp="1"/>
          </p:cNvSpPr>
          <p:nvPr>
            <p:ph type="body" sz="quarter" idx="57" hasCustomPrompt="1"/>
          </p:nvPr>
        </p:nvSpPr>
        <p:spPr>
          <a:xfrm>
            <a:off x="5520210" y="2105171"/>
            <a:ext cx="2193021" cy="617418"/>
          </a:xfrm>
          <a:prstGeom prst="rect">
            <a:avLst/>
          </a:prstGeom>
        </p:spPr>
        <p:txBody>
          <a:bodyPr anchor="b">
            <a:noAutofit/>
          </a:bodyPr>
          <a:lstStyle>
            <a:lvl1pPr marL="0" indent="0" algn="l">
              <a:lnSpc>
                <a:spcPct val="100000"/>
              </a:lnSpc>
              <a:buNone/>
              <a:defRPr sz="1800" b="1" i="0">
                <a:solidFill>
                  <a:schemeClr val="accent6"/>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44" name="Content placeholder 47">
            <a:extLst>
              <a:ext uri="{FF2B5EF4-FFF2-40B4-BE49-F238E27FC236}">
                <a16:creationId xmlns:a16="http://schemas.microsoft.com/office/drawing/2014/main" id="{7DF27694-08A2-4530-B763-5A9B9D4DC6E0}"/>
              </a:ext>
            </a:extLst>
          </p:cNvPr>
          <p:cNvSpPr>
            <a:spLocks noGrp="1"/>
          </p:cNvSpPr>
          <p:nvPr>
            <p:ph type="body" sz="quarter" idx="58" hasCustomPrompt="1"/>
          </p:nvPr>
        </p:nvSpPr>
        <p:spPr>
          <a:xfrm>
            <a:off x="5520212" y="2739721"/>
            <a:ext cx="2193021" cy="506399"/>
          </a:xfrm>
          <a:prstGeom prst="rect">
            <a:avLst/>
          </a:prstGeom>
        </p:spPr>
        <p:txBody>
          <a:bodyPr>
            <a:noAutofit/>
          </a:bodyPr>
          <a:lstStyle>
            <a:lvl1pPr marL="0" indent="0" algn="l">
              <a:lnSpc>
                <a:spcPct val="100000"/>
              </a:lnSpc>
              <a:spcBef>
                <a:spcPts val="0"/>
              </a:spcBef>
              <a:buNone/>
              <a:defRPr lang="en-US" altLang="zh-CN" sz="1400" b="0" i="0" kern="1200" dirty="0">
                <a:solidFill>
                  <a:schemeClr val="accent6"/>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dirty="0"/>
              <a:t>Click to edit Master text styles </a:t>
            </a:r>
          </a:p>
        </p:txBody>
      </p:sp>
      <p:sp>
        <p:nvSpPr>
          <p:cNvPr id="61" name="Content placeholder 47">
            <a:extLst>
              <a:ext uri="{FF2B5EF4-FFF2-40B4-BE49-F238E27FC236}">
                <a16:creationId xmlns:a16="http://schemas.microsoft.com/office/drawing/2014/main" id="{2EA753B3-D0BB-4484-85D1-E28345D99F4C}"/>
              </a:ext>
            </a:extLst>
          </p:cNvPr>
          <p:cNvSpPr>
            <a:spLocks noGrp="1"/>
          </p:cNvSpPr>
          <p:nvPr>
            <p:ph type="pic" sz="quarter" idx="73"/>
          </p:nvPr>
        </p:nvSpPr>
        <p:spPr>
          <a:xfrm>
            <a:off x="8059916" y="2004222"/>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accent6"/>
                </a:solidFill>
              </a:defRPr>
            </a:lvl1pPr>
          </a:lstStyle>
          <a:p>
            <a:r>
              <a:rPr lang="en-US" altLang="zh-CN"/>
              <a:t>Click icon to add picture</a:t>
            </a:r>
            <a:endParaRPr lang="zh-CN" altLang="en-US" dirty="0"/>
          </a:p>
        </p:txBody>
      </p:sp>
      <p:sp>
        <p:nvSpPr>
          <p:cNvPr id="45" name="Content placeholder 47" descr="Click icon to add picture">
            <a:extLst>
              <a:ext uri="{FF2B5EF4-FFF2-40B4-BE49-F238E27FC236}">
                <a16:creationId xmlns:a16="http://schemas.microsoft.com/office/drawing/2014/main" id="{20398AA4-3D68-487D-BE7C-9F1D45E3F5FF}"/>
              </a:ext>
            </a:extLst>
          </p:cNvPr>
          <p:cNvSpPr>
            <a:spLocks noGrp="1"/>
          </p:cNvSpPr>
          <p:nvPr>
            <p:ph type="body" sz="quarter" idx="59" hasCustomPrompt="1"/>
          </p:nvPr>
        </p:nvSpPr>
        <p:spPr>
          <a:xfrm>
            <a:off x="9309890" y="2032203"/>
            <a:ext cx="2098039" cy="701144"/>
          </a:xfrm>
          <a:prstGeom prst="rect">
            <a:avLst/>
          </a:prstGeom>
        </p:spPr>
        <p:txBody>
          <a:bodyPr anchor="b">
            <a:noAutofit/>
          </a:bodyPr>
          <a:lstStyle>
            <a:lvl1pPr marL="0" indent="0" algn="l">
              <a:lnSpc>
                <a:spcPct val="100000"/>
              </a:lnSpc>
              <a:buNone/>
              <a:defRPr sz="1800" b="1" i="0">
                <a:solidFill>
                  <a:schemeClr val="accent6"/>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46" name="Content placeholder 47">
            <a:extLst>
              <a:ext uri="{FF2B5EF4-FFF2-40B4-BE49-F238E27FC236}">
                <a16:creationId xmlns:a16="http://schemas.microsoft.com/office/drawing/2014/main" id="{6B623D7A-5E96-42AB-9B1F-14E445503187}"/>
              </a:ext>
            </a:extLst>
          </p:cNvPr>
          <p:cNvSpPr>
            <a:spLocks noGrp="1"/>
          </p:cNvSpPr>
          <p:nvPr>
            <p:ph type="body" sz="quarter" idx="60" hasCustomPrompt="1"/>
          </p:nvPr>
        </p:nvSpPr>
        <p:spPr>
          <a:xfrm>
            <a:off x="9309890" y="2746407"/>
            <a:ext cx="2098038" cy="506399"/>
          </a:xfrm>
          <a:prstGeom prst="rect">
            <a:avLst/>
          </a:prstGeom>
        </p:spPr>
        <p:txBody>
          <a:bodyPr>
            <a:noAutofit/>
          </a:bodyPr>
          <a:lstStyle>
            <a:lvl1pPr marL="0" indent="0" algn="l">
              <a:lnSpc>
                <a:spcPct val="100000"/>
              </a:lnSpc>
              <a:buNone/>
              <a:defRPr lang="en-US" altLang="zh-CN" sz="1400" b="0" i="0" kern="1200" dirty="0">
                <a:solidFill>
                  <a:schemeClr val="accent6"/>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dirty="0"/>
              <a:t>Click to edit Master text styles </a:t>
            </a:r>
          </a:p>
        </p:txBody>
      </p:sp>
      <p:sp>
        <p:nvSpPr>
          <p:cNvPr id="49" name="Content placeholder 47">
            <a:extLst>
              <a:ext uri="{FF2B5EF4-FFF2-40B4-BE49-F238E27FC236}">
                <a16:creationId xmlns:a16="http://schemas.microsoft.com/office/drawing/2014/main" id="{EAA5B0EA-1F3B-4D8B-9BB9-F9037A393705}"/>
              </a:ext>
            </a:extLst>
          </p:cNvPr>
          <p:cNvSpPr>
            <a:spLocks noGrp="1"/>
          </p:cNvSpPr>
          <p:nvPr>
            <p:ph type="pic" sz="quarter" idx="70"/>
          </p:nvPr>
        </p:nvSpPr>
        <p:spPr>
          <a:xfrm>
            <a:off x="4269796" y="3571991"/>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accent6"/>
                </a:solidFill>
              </a:defRPr>
            </a:lvl1pPr>
          </a:lstStyle>
          <a:p>
            <a:r>
              <a:rPr lang="en-US" altLang="zh-CN"/>
              <a:t>Click icon to add picture</a:t>
            </a:r>
            <a:endParaRPr lang="zh-CN" altLang="en-US"/>
          </a:p>
        </p:txBody>
      </p:sp>
      <p:sp>
        <p:nvSpPr>
          <p:cNvPr id="47" name="Content placeholder 47" descr="Click icon to add picture">
            <a:extLst>
              <a:ext uri="{FF2B5EF4-FFF2-40B4-BE49-F238E27FC236}">
                <a16:creationId xmlns:a16="http://schemas.microsoft.com/office/drawing/2014/main" id="{2C93687D-1E42-4B01-9F16-9FA098CE1153}"/>
              </a:ext>
            </a:extLst>
          </p:cNvPr>
          <p:cNvSpPr>
            <a:spLocks noGrp="1"/>
          </p:cNvSpPr>
          <p:nvPr>
            <p:ph type="body" sz="quarter" idx="61" hasCustomPrompt="1"/>
          </p:nvPr>
        </p:nvSpPr>
        <p:spPr>
          <a:xfrm>
            <a:off x="5520210" y="3775516"/>
            <a:ext cx="2098039" cy="506399"/>
          </a:xfrm>
          <a:prstGeom prst="rect">
            <a:avLst/>
          </a:prstGeom>
        </p:spPr>
        <p:txBody>
          <a:bodyPr anchor="b">
            <a:noAutofit/>
          </a:bodyPr>
          <a:lstStyle>
            <a:lvl1pPr marL="0" indent="0" algn="l">
              <a:lnSpc>
                <a:spcPct val="100000"/>
              </a:lnSpc>
              <a:buNone/>
              <a:defRPr sz="1800" b="1" i="0">
                <a:solidFill>
                  <a:schemeClr val="accent6"/>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50" name="Content placeholder 47">
            <a:extLst>
              <a:ext uri="{FF2B5EF4-FFF2-40B4-BE49-F238E27FC236}">
                <a16:creationId xmlns:a16="http://schemas.microsoft.com/office/drawing/2014/main" id="{7AB91474-458B-45F7-9773-FA375C2CF7FD}"/>
              </a:ext>
            </a:extLst>
          </p:cNvPr>
          <p:cNvSpPr>
            <a:spLocks noGrp="1"/>
          </p:cNvSpPr>
          <p:nvPr>
            <p:ph type="body" sz="quarter" idx="62" hasCustomPrompt="1"/>
          </p:nvPr>
        </p:nvSpPr>
        <p:spPr>
          <a:xfrm>
            <a:off x="5520211" y="4312077"/>
            <a:ext cx="2098038" cy="506399"/>
          </a:xfrm>
          <a:prstGeom prst="rect">
            <a:avLst/>
          </a:prstGeom>
        </p:spPr>
        <p:txBody>
          <a:bodyPr>
            <a:noAutofit/>
          </a:bodyPr>
          <a:lstStyle>
            <a:lvl1pPr marL="0" indent="0" algn="l">
              <a:lnSpc>
                <a:spcPct val="100000"/>
              </a:lnSpc>
              <a:buNone/>
              <a:defRPr lang="en-US" altLang="zh-CN" sz="1400" b="0" i="0" kern="1200" dirty="0">
                <a:solidFill>
                  <a:schemeClr val="accent6"/>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dirty="0"/>
              <a:t>Click to edit Master text styles </a:t>
            </a:r>
          </a:p>
        </p:txBody>
      </p:sp>
      <p:sp>
        <p:nvSpPr>
          <p:cNvPr id="62" name="Content placeholder 47">
            <a:extLst>
              <a:ext uri="{FF2B5EF4-FFF2-40B4-BE49-F238E27FC236}">
                <a16:creationId xmlns:a16="http://schemas.microsoft.com/office/drawing/2014/main" id="{52E587E7-A09A-4FB2-8774-8073E737F106}"/>
              </a:ext>
            </a:extLst>
          </p:cNvPr>
          <p:cNvSpPr>
            <a:spLocks noGrp="1"/>
          </p:cNvSpPr>
          <p:nvPr>
            <p:ph type="pic" sz="quarter" idx="74"/>
          </p:nvPr>
        </p:nvSpPr>
        <p:spPr>
          <a:xfrm>
            <a:off x="8059916" y="3571991"/>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accent6"/>
                </a:solidFill>
              </a:defRPr>
            </a:lvl1pPr>
          </a:lstStyle>
          <a:p>
            <a:r>
              <a:rPr lang="en-US" altLang="zh-CN"/>
              <a:t>Click icon to add picture</a:t>
            </a:r>
            <a:endParaRPr lang="zh-CN" altLang="en-US"/>
          </a:p>
        </p:txBody>
      </p:sp>
      <p:sp>
        <p:nvSpPr>
          <p:cNvPr id="51" name="Content placeholder 47" descr="Click icon to add picture">
            <a:extLst>
              <a:ext uri="{FF2B5EF4-FFF2-40B4-BE49-F238E27FC236}">
                <a16:creationId xmlns:a16="http://schemas.microsoft.com/office/drawing/2014/main" id="{FBF01DC7-D684-4484-B2AA-B50F7B1A00DA}"/>
              </a:ext>
            </a:extLst>
          </p:cNvPr>
          <p:cNvSpPr>
            <a:spLocks noGrp="1"/>
          </p:cNvSpPr>
          <p:nvPr>
            <p:ph type="body" sz="quarter" idx="63" hasCustomPrompt="1"/>
          </p:nvPr>
        </p:nvSpPr>
        <p:spPr>
          <a:xfrm>
            <a:off x="9309889" y="3775516"/>
            <a:ext cx="2098039" cy="506399"/>
          </a:xfrm>
          <a:prstGeom prst="rect">
            <a:avLst/>
          </a:prstGeom>
        </p:spPr>
        <p:txBody>
          <a:bodyPr anchor="b">
            <a:noAutofit/>
          </a:bodyPr>
          <a:lstStyle>
            <a:lvl1pPr marL="0" indent="0" algn="l">
              <a:lnSpc>
                <a:spcPct val="100000"/>
              </a:lnSpc>
              <a:buNone/>
              <a:defRPr sz="1800" b="1" i="0">
                <a:solidFill>
                  <a:schemeClr val="accent6"/>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52" name="Content placeholder 47">
            <a:extLst>
              <a:ext uri="{FF2B5EF4-FFF2-40B4-BE49-F238E27FC236}">
                <a16:creationId xmlns:a16="http://schemas.microsoft.com/office/drawing/2014/main" id="{6046C90F-8A25-4E70-9BC9-4496C6B94EBC}"/>
              </a:ext>
            </a:extLst>
          </p:cNvPr>
          <p:cNvSpPr>
            <a:spLocks noGrp="1"/>
          </p:cNvSpPr>
          <p:nvPr>
            <p:ph type="body" sz="quarter" idx="64" hasCustomPrompt="1"/>
          </p:nvPr>
        </p:nvSpPr>
        <p:spPr>
          <a:xfrm>
            <a:off x="9309891" y="4312077"/>
            <a:ext cx="2098038" cy="506399"/>
          </a:xfrm>
          <a:prstGeom prst="rect">
            <a:avLst/>
          </a:prstGeom>
        </p:spPr>
        <p:txBody>
          <a:bodyPr>
            <a:noAutofit/>
          </a:bodyPr>
          <a:lstStyle>
            <a:lvl1pPr marL="0" indent="0" algn="l">
              <a:lnSpc>
                <a:spcPct val="100000"/>
              </a:lnSpc>
              <a:buNone/>
              <a:defRPr lang="en-US" altLang="zh-CN" sz="1400" b="0" i="0" kern="1200" dirty="0">
                <a:solidFill>
                  <a:schemeClr val="accent6"/>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dirty="0"/>
              <a:t>Click to edit Master text styles </a:t>
            </a:r>
          </a:p>
        </p:txBody>
      </p:sp>
      <p:sp>
        <p:nvSpPr>
          <p:cNvPr id="55" name="Content placeholder 47">
            <a:extLst>
              <a:ext uri="{FF2B5EF4-FFF2-40B4-BE49-F238E27FC236}">
                <a16:creationId xmlns:a16="http://schemas.microsoft.com/office/drawing/2014/main" id="{D05B9A22-6B21-40BB-BBC1-9586C432A97B}"/>
              </a:ext>
            </a:extLst>
          </p:cNvPr>
          <p:cNvSpPr>
            <a:spLocks noGrp="1"/>
          </p:cNvSpPr>
          <p:nvPr>
            <p:ph type="pic" sz="quarter" idx="71"/>
          </p:nvPr>
        </p:nvSpPr>
        <p:spPr>
          <a:xfrm>
            <a:off x="4269796" y="5153614"/>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accent6"/>
                </a:solidFill>
              </a:defRPr>
            </a:lvl1pPr>
          </a:lstStyle>
          <a:p>
            <a:r>
              <a:rPr lang="en-US" altLang="zh-CN"/>
              <a:t>Click icon to add picture</a:t>
            </a:r>
            <a:endParaRPr lang="zh-CN" altLang="en-US"/>
          </a:p>
        </p:txBody>
      </p:sp>
      <p:sp>
        <p:nvSpPr>
          <p:cNvPr id="53" name="Content placeholder 47" descr="Click icon to add picture">
            <a:extLst>
              <a:ext uri="{FF2B5EF4-FFF2-40B4-BE49-F238E27FC236}">
                <a16:creationId xmlns:a16="http://schemas.microsoft.com/office/drawing/2014/main" id="{F5E2B418-8D0E-4995-A3ED-4348C6F4A1AF}"/>
              </a:ext>
            </a:extLst>
          </p:cNvPr>
          <p:cNvSpPr>
            <a:spLocks noGrp="1"/>
          </p:cNvSpPr>
          <p:nvPr>
            <p:ph type="body" sz="quarter" idx="65" hasCustomPrompt="1"/>
          </p:nvPr>
        </p:nvSpPr>
        <p:spPr>
          <a:xfrm>
            <a:off x="5520210" y="5369449"/>
            <a:ext cx="2098039" cy="506399"/>
          </a:xfrm>
          <a:prstGeom prst="rect">
            <a:avLst/>
          </a:prstGeom>
        </p:spPr>
        <p:txBody>
          <a:bodyPr anchor="b">
            <a:noAutofit/>
          </a:bodyPr>
          <a:lstStyle>
            <a:lvl1pPr marL="0" indent="0" algn="l">
              <a:lnSpc>
                <a:spcPct val="100000"/>
              </a:lnSpc>
              <a:buNone/>
              <a:defRPr sz="1800" b="1" i="0">
                <a:solidFill>
                  <a:schemeClr val="accent6"/>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58" name="Content placeholder 47">
            <a:extLst>
              <a:ext uri="{FF2B5EF4-FFF2-40B4-BE49-F238E27FC236}">
                <a16:creationId xmlns:a16="http://schemas.microsoft.com/office/drawing/2014/main" id="{90A2A6E4-4D11-4F28-9D68-BC28580EBC05}"/>
              </a:ext>
            </a:extLst>
          </p:cNvPr>
          <p:cNvSpPr>
            <a:spLocks noGrp="1"/>
          </p:cNvSpPr>
          <p:nvPr>
            <p:ph type="body" sz="quarter" idx="66" hasCustomPrompt="1"/>
          </p:nvPr>
        </p:nvSpPr>
        <p:spPr>
          <a:xfrm>
            <a:off x="5520211" y="5901594"/>
            <a:ext cx="2098038" cy="506399"/>
          </a:xfrm>
          <a:prstGeom prst="rect">
            <a:avLst/>
          </a:prstGeom>
        </p:spPr>
        <p:txBody>
          <a:bodyPr>
            <a:noAutofit/>
          </a:bodyPr>
          <a:lstStyle>
            <a:lvl1pPr marL="0" indent="0" algn="l">
              <a:lnSpc>
                <a:spcPct val="100000"/>
              </a:lnSpc>
              <a:buNone/>
              <a:defRPr lang="en-US" altLang="zh-CN" sz="1400" b="0" i="0" kern="1200" dirty="0">
                <a:solidFill>
                  <a:schemeClr val="accent6"/>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dirty="0"/>
              <a:t>Click to edit Master text styles </a:t>
            </a:r>
          </a:p>
        </p:txBody>
      </p:sp>
      <p:sp>
        <p:nvSpPr>
          <p:cNvPr id="63" name="Content placeholder 47">
            <a:extLst>
              <a:ext uri="{FF2B5EF4-FFF2-40B4-BE49-F238E27FC236}">
                <a16:creationId xmlns:a16="http://schemas.microsoft.com/office/drawing/2014/main" id="{A74DEBE4-2F74-4EB7-9501-8D37A3151B2A}"/>
              </a:ext>
            </a:extLst>
          </p:cNvPr>
          <p:cNvSpPr>
            <a:spLocks noGrp="1"/>
          </p:cNvSpPr>
          <p:nvPr>
            <p:ph type="pic" sz="quarter" idx="75"/>
          </p:nvPr>
        </p:nvSpPr>
        <p:spPr>
          <a:xfrm>
            <a:off x="8059916" y="5153614"/>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accent6"/>
                </a:solidFill>
              </a:defRPr>
            </a:lvl1pPr>
          </a:lstStyle>
          <a:p>
            <a:r>
              <a:rPr lang="en-US" altLang="zh-CN"/>
              <a:t>Click icon to add picture</a:t>
            </a:r>
            <a:endParaRPr lang="zh-CN" altLang="en-US"/>
          </a:p>
        </p:txBody>
      </p:sp>
      <p:sp>
        <p:nvSpPr>
          <p:cNvPr id="59" name="Content placeholder 47" descr="Click icon to add picture">
            <a:extLst>
              <a:ext uri="{FF2B5EF4-FFF2-40B4-BE49-F238E27FC236}">
                <a16:creationId xmlns:a16="http://schemas.microsoft.com/office/drawing/2014/main" id="{070D69EE-1032-4604-B201-FD13AE846E9E}"/>
              </a:ext>
            </a:extLst>
          </p:cNvPr>
          <p:cNvSpPr>
            <a:spLocks noGrp="1"/>
          </p:cNvSpPr>
          <p:nvPr>
            <p:ph type="body" sz="quarter" idx="67" hasCustomPrompt="1"/>
          </p:nvPr>
        </p:nvSpPr>
        <p:spPr>
          <a:xfrm>
            <a:off x="9313612" y="5369449"/>
            <a:ext cx="2098039" cy="506399"/>
          </a:xfrm>
          <a:prstGeom prst="rect">
            <a:avLst/>
          </a:prstGeom>
        </p:spPr>
        <p:txBody>
          <a:bodyPr anchor="b">
            <a:noAutofit/>
          </a:bodyPr>
          <a:lstStyle>
            <a:lvl1pPr marL="0" indent="0" algn="l">
              <a:lnSpc>
                <a:spcPct val="100000"/>
              </a:lnSpc>
              <a:buNone/>
              <a:defRPr sz="1800" b="1" i="0">
                <a:solidFill>
                  <a:schemeClr val="accent6"/>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60" name="Content placeholder 47">
            <a:extLst>
              <a:ext uri="{FF2B5EF4-FFF2-40B4-BE49-F238E27FC236}">
                <a16:creationId xmlns:a16="http://schemas.microsoft.com/office/drawing/2014/main" id="{B65187B8-CD7A-46B0-A851-E2456586E758}"/>
              </a:ext>
            </a:extLst>
          </p:cNvPr>
          <p:cNvSpPr>
            <a:spLocks noGrp="1"/>
          </p:cNvSpPr>
          <p:nvPr>
            <p:ph type="body" sz="quarter" idx="68" hasCustomPrompt="1"/>
          </p:nvPr>
        </p:nvSpPr>
        <p:spPr>
          <a:xfrm>
            <a:off x="9309891" y="5901594"/>
            <a:ext cx="2098038" cy="506399"/>
          </a:xfrm>
          <a:prstGeom prst="rect">
            <a:avLst/>
          </a:prstGeom>
        </p:spPr>
        <p:txBody>
          <a:bodyPr>
            <a:noAutofit/>
          </a:bodyPr>
          <a:lstStyle>
            <a:lvl1pPr marL="0" indent="0" algn="l">
              <a:lnSpc>
                <a:spcPct val="100000"/>
              </a:lnSpc>
              <a:buNone/>
              <a:defRPr lang="en-US" altLang="zh-CN" sz="1400" b="0" i="0" kern="1200" dirty="0">
                <a:solidFill>
                  <a:schemeClr val="accent6"/>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dirty="0"/>
              <a:t>Click to edit Master text styles </a:t>
            </a:r>
          </a:p>
        </p:txBody>
      </p:sp>
      <p:sp>
        <p:nvSpPr>
          <p:cNvPr id="5" name="Footer Placeholder 4">
            <a:extLst>
              <a:ext uri="{FF2B5EF4-FFF2-40B4-BE49-F238E27FC236}">
                <a16:creationId xmlns:a16="http://schemas.microsoft.com/office/drawing/2014/main" id="{B2964988-2386-5A15-B085-00BD5D58E53C}"/>
              </a:ext>
            </a:extLst>
          </p:cNvPr>
          <p:cNvSpPr>
            <a:spLocks noGrp="1"/>
          </p:cNvSpPr>
          <p:nvPr>
            <p:ph type="ftr" sz="quarter" idx="76"/>
          </p:nvPr>
        </p:nvSpPr>
        <p:spPr/>
        <p:txBody>
          <a:bodyPr>
            <a:noAutofit/>
          </a:bodyPr>
          <a:lstStyle>
            <a:lvl1pPr>
              <a:defRPr>
                <a:solidFill>
                  <a:schemeClr val="accent6"/>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062CC095-C330-BF75-42CE-50A46EAD82C5}"/>
              </a:ext>
            </a:extLst>
          </p:cNvPr>
          <p:cNvSpPr>
            <a:spLocks noGrp="1"/>
          </p:cNvSpPr>
          <p:nvPr>
            <p:ph type="sldNum" sz="quarter" idx="77"/>
          </p:nvPr>
        </p:nvSpPr>
        <p:spPr/>
        <p:txBody>
          <a:bodyPr>
            <a:noAutofit/>
          </a:bodyPr>
          <a:lstStyle>
            <a:lvl1pPr>
              <a:defRPr b="0">
                <a:solidFill>
                  <a:schemeClr val="accent6"/>
                </a:solidFill>
              </a:defRPr>
            </a:lvl1pPr>
          </a:lstStyle>
          <a:p>
            <a:fld id="{47FEACEE-25B4-4A2D-B147-27296E36371D}" type="slidenum">
              <a:rPr lang="en-US" altLang="zh-CN" smtClean="0"/>
              <a:pPr/>
              <a:t>‹#›</a:t>
            </a:fld>
            <a:endParaRPr lang="en-US" altLang="zh-CN" dirty="0"/>
          </a:p>
        </p:txBody>
      </p:sp>
    </p:spTree>
    <p:extLst>
      <p:ext uri="{BB962C8B-B14F-4D97-AF65-F5344CB8AC3E}">
        <p14:creationId xmlns:p14="http://schemas.microsoft.com/office/powerpoint/2010/main" val="374311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alpha val="20000"/>
          </a:schemeClr>
        </a:solidFill>
        <a:effectLst/>
      </p:bgPr>
    </p:bg>
    <p:spTree>
      <p:nvGrpSpPr>
        <p:cNvPr id="1" name=""/>
        <p:cNvGrpSpPr/>
        <p:nvPr/>
      </p:nvGrpSpPr>
      <p:grpSpPr>
        <a:xfrm>
          <a:off x="0" y="0"/>
          <a:ext cx="0" cy="0"/>
          <a:chOff x="0" y="0"/>
          <a:chExt cx="0" cy="0"/>
        </a:xfrm>
      </p:grpSpPr>
      <p:sp>
        <p:nvSpPr>
          <p:cNvPr id="4" name="Content placeholder 47">
            <a:extLst>
              <a:ext uri="{FF2B5EF4-FFF2-40B4-BE49-F238E27FC236}">
                <a16:creationId xmlns:a16="http://schemas.microsoft.com/office/drawing/2014/main" id="{28B6388A-37D2-4382-A7FC-9B9A76BDE84D}"/>
              </a:ext>
            </a:extLst>
          </p:cNvPr>
          <p:cNvSpPr>
            <a:spLocks noGrp="1"/>
          </p:cNvSpPr>
          <p:nvPr>
            <p:ph type="sldNum" sz="quarter" idx="4"/>
          </p:nvPr>
        </p:nvSpPr>
        <p:spPr>
          <a:xfrm>
            <a:off x="11194169" y="6217920"/>
            <a:ext cx="458592" cy="365125"/>
          </a:xfrm>
          <a:prstGeom prst="rect">
            <a:avLst/>
          </a:prstGeom>
        </p:spPr>
        <p:txBody>
          <a:bodyPr vert="horz" lIns="91440" tIns="45720" rIns="91440" bIns="45720" rtlCol="0" anchor="ctr">
            <a:noAutofit/>
          </a:bodyPr>
          <a:lstStyle>
            <a:lvl1pPr algn="ctr">
              <a:defRPr sz="1200">
                <a:solidFill>
                  <a:schemeClr val="accent6"/>
                </a:solidFill>
                <a:latin typeface="+mn-lt"/>
              </a:defRPr>
            </a:lvl1pPr>
          </a:lstStyle>
          <a:p>
            <a:fld id="{47FEACEE-25B4-4A2D-B147-27296E36371D}" type="slidenum">
              <a:rPr lang="en-US" altLang="zh-CN" smtClean="0"/>
              <a:pPr/>
              <a:t>‹#›</a:t>
            </a:fld>
            <a:endParaRPr lang="en-US" altLang="zh-CN" dirty="0"/>
          </a:p>
        </p:txBody>
      </p:sp>
      <p:sp>
        <p:nvSpPr>
          <p:cNvPr id="6" name="Text Placeholder 2">
            <a:extLst>
              <a:ext uri="{FF2B5EF4-FFF2-40B4-BE49-F238E27FC236}">
                <a16:creationId xmlns:a16="http://schemas.microsoft.com/office/drawing/2014/main" id="{18CB8A3D-9A54-FD7C-F6A5-B33E6C891A4E}"/>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itle Placeholder 4">
            <a:extLst>
              <a:ext uri="{FF2B5EF4-FFF2-40B4-BE49-F238E27FC236}">
                <a16:creationId xmlns:a16="http://schemas.microsoft.com/office/drawing/2014/main" id="{F38A7675-78A2-B642-22AF-B98514C68B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noProof="0"/>
              <a:t>Click to edit Master title style</a:t>
            </a:r>
          </a:p>
        </p:txBody>
      </p:sp>
      <p:sp>
        <p:nvSpPr>
          <p:cNvPr id="8" name="Footer Placeholder 7">
            <a:extLst>
              <a:ext uri="{FF2B5EF4-FFF2-40B4-BE49-F238E27FC236}">
                <a16:creationId xmlns:a16="http://schemas.microsoft.com/office/drawing/2014/main" id="{C176125D-E69D-E2ED-1549-3D67DBD487E0}"/>
              </a:ext>
            </a:extLst>
          </p:cNvPr>
          <p:cNvSpPr>
            <a:spLocks noGrp="1"/>
          </p:cNvSpPr>
          <p:nvPr>
            <p:ph type="ftr" sz="quarter" idx="3"/>
          </p:nvPr>
        </p:nvSpPr>
        <p:spPr>
          <a:xfrm>
            <a:off x="484632" y="6217920"/>
            <a:ext cx="4114800" cy="365125"/>
          </a:xfrm>
          <a:prstGeom prst="rect">
            <a:avLst/>
          </a:prstGeom>
        </p:spPr>
        <p:txBody>
          <a:bodyPr vert="horz" lIns="91440" tIns="45720" rIns="91440" bIns="45720" rtlCol="0" anchor="ctr">
            <a:noAutofit/>
          </a:bodyPr>
          <a:lstStyle>
            <a:lvl1pPr algn="l">
              <a:defRPr sz="1200">
                <a:solidFill>
                  <a:schemeClr val="accent6"/>
                </a:solidFill>
                <a:latin typeface="+mn-lt"/>
              </a:defRPr>
            </a:lvl1pPr>
          </a:lstStyle>
          <a:p>
            <a:r>
              <a:rPr lang="en-US"/>
              <a:t>Presentation title</a:t>
            </a:r>
            <a:endParaRPr lang="en-US" dirty="0"/>
          </a:p>
        </p:txBody>
      </p:sp>
    </p:spTree>
    <p:extLst>
      <p:ext uri="{BB962C8B-B14F-4D97-AF65-F5344CB8AC3E}">
        <p14:creationId xmlns:p14="http://schemas.microsoft.com/office/powerpoint/2010/main" val="2020574204"/>
      </p:ext>
    </p:extLst>
  </p:cSld>
  <p:clrMap bg1="lt1" tx1="dk1" bg2="lt2" tx2="dk2" accent1="accent1" accent2="accent2" accent3="accent3" accent4="accent4" accent5="accent5" accent6="accent6" hlink="hlink" folHlink="folHlink"/>
  <p:sldLayoutIdLst>
    <p:sldLayoutId id="2147483667" r:id="rId1"/>
    <p:sldLayoutId id="2147483652"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8" r:id="rId11"/>
    <p:sldLayoutId id="2147483661" r:id="rId12"/>
    <p:sldLayoutId id="2147483662" r:id="rId13"/>
    <p:sldLayoutId id="2147483663" r:id="rId14"/>
    <p:sldLayoutId id="2147483664" r:id="rId15"/>
    <p:sldLayoutId id="2147483665"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b="1"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userDrawn="1">
          <p15:clr>
            <a:srgbClr val="F26B43"/>
          </p15:clr>
        </p15:guide>
        <p15:guide id="2" pos="3840" userDrawn="1">
          <p15:clr>
            <a:srgbClr val="F26B43"/>
          </p15:clr>
        </p15:guide>
        <p15:guide id="3" pos="5640" userDrawn="1">
          <p15:clr>
            <a:srgbClr val="F26B43"/>
          </p15:clr>
        </p15:guide>
        <p15:guide id="4" pos="1656" userDrawn="1">
          <p15:clr>
            <a:srgbClr val="F26B43"/>
          </p15:clr>
        </p15:guide>
        <p15:guide id="5" pos="520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8.png"/><Relationship Id="rId7"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customXml" Target="../ink/ink1.xml"/><Relationship Id="rId7" Type="http://schemas.openxmlformats.org/officeDocument/2006/relationships/image" Target="../media/image3.png"/><Relationship Id="rId2"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image" Target="../media/image220.png"/><Relationship Id="rId5" Type="http://schemas.openxmlformats.org/officeDocument/2006/relationships/customXml" Target="../ink/ink2.xml"/><Relationship Id="rId4" Type="http://schemas.openxmlformats.org/officeDocument/2006/relationships/image" Target="../media/image211.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chart" Target="../charts/chart1.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3.wdp"/><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png"/><Relationship Id="rId2" Type="http://schemas.openxmlformats.org/officeDocument/2006/relationships/notesSlide" Target="../notesSlides/notesSlide25.xml"/><Relationship Id="rId16"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6.png"/><Relationship Id="rId10" Type="http://schemas.openxmlformats.org/officeDocument/2006/relationships/image" Target="../media/image42.png"/><Relationship Id="rId4" Type="http://schemas.microsoft.com/office/2007/relationships/hdphoto" Target="../media/hdphoto2.wdp"/><Relationship Id="rId9" Type="http://schemas.openxmlformats.org/officeDocument/2006/relationships/image" Target="../media/image41.png"/><Relationship Id="rId14"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4.png"/><Relationship Id="rId4" Type="http://schemas.openxmlformats.org/officeDocument/2006/relationships/diagramLayout" Target="../diagrams/layout3.xml"/><Relationship Id="rId9"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image" Target="../media/image4.png"/><Relationship Id="rId3" Type="http://schemas.openxmlformats.org/officeDocument/2006/relationships/image" Target="../media/image50.jpg"/><Relationship Id="rId7" Type="http://schemas.openxmlformats.org/officeDocument/2006/relationships/image" Target="../media/image250.png"/><Relationship Id="rId12"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customXml" Target="../ink/ink4.xml"/><Relationship Id="rId11" Type="http://schemas.openxmlformats.org/officeDocument/2006/relationships/image" Target="../media/image270.png"/><Relationship Id="rId5" Type="http://schemas.openxmlformats.org/officeDocument/2006/relationships/image" Target="../media/image240.png"/><Relationship Id="rId10" Type="http://schemas.openxmlformats.org/officeDocument/2006/relationships/customXml" Target="../ink/ink6.xml"/><Relationship Id="rId4" Type="http://schemas.openxmlformats.org/officeDocument/2006/relationships/customXml" Target="../ink/ink3.xml"/><Relationship Id="rId9" Type="http://schemas.openxmlformats.org/officeDocument/2006/relationships/image" Target="../media/image260.png"/></Relationships>
</file>

<file path=ppt/slides/_rels/slide36.xml.rels><?xml version="1.0" encoding="UTF-8" standalone="yes"?>
<Relationships xmlns="http://schemas.openxmlformats.org/package/2006/relationships"><Relationship Id="rId8" Type="http://schemas.openxmlformats.org/officeDocument/2006/relationships/customXml" Target="../ink/ink9.xml"/><Relationship Id="rId13" Type="http://schemas.openxmlformats.org/officeDocument/2006/relationships/image" Target="../media/image4.png"/><Relationship Id="rId3" Type="http://schemas.openxmlformats.org/officeDocument/2006/relationships/image" Target="../media/image51.jpg"/><Relationship Id="rId7" Type="http://schemas.openxmlformats.org/officeDocument/2006/relationships/image" Target="../media/image300.png"/><Relationship Id="rId12"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customXml" Target="../ink/ink8.xml"/><Relationship Id="rId11" Type="http://schemas.openxmlformats.org/officeDocument/2006/relationships/image" Target="../media/image770.png"/><Relationship Id="rId5" Type="http://schemas.openxmlformats.org/officeDocument/2006/relationships/image" Target="../media/image290.png"/><Relationship Id="rId10" Type="http://schemas.openxmlformats.org/officeDocument/2006/relationships/customXml" Target="../ink/ink10.xml"/><Relationship Id="rId4" Type="http://schemas.openxmlformats.org/officeDocument/2006/relationships/customXml" Target="../ink/ink7.xml"/><Relationship Id="rId9" Type="http://schemas.openxmlformats.org/officeDocument/2006/relationships/image" Target="../media/image760.png"/></Relationships>
</file>

<file path=ppt/slides/_rels/slide37.xml.rels><?xml version="1.0" encoding="UTF-8" standalone="yes"?>
<Relationships xmlns="http://schemas.openxmlformats.org/package/2006/relationships"><Relationship Id="rId8" Type="http://schemas.openxmlformats.org/officeDocument/2006/relationships/customXml" Target="../ink/ink13.xml"/><Relationship Id="rId13" Type="http://schemas.openxmlformats.org/officeDocument/2006/relationships/image" Target="../media/image4.png"/><Relationship Id="rId3" Type="http://schemas.openxmlformats.org/officeDocument/2006/relationships/image" Target="../media/image52.jpg"/><Relationship Id="rId7" Type="http://schemas.openxmlformats.org/officeDocument/2006/relationships/image" Target="../media/image350.png"/><Relationship Id="rId12"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customXml" Target="../ink/ink12.xml"/><Relationship Id="rId11" Type="http://schemas.openxmlformats.org/officeDocument/2006/relationships/image" Target="../media/image370.png"/><Relationship Id="rId5" Type="http://schemas.openxmlformats.org/officeDocument/2006/relationships/image" Target="../media/image340.png"/><Relationship Id="rId10" Type="http://schemas.openxmlformats.org/officeDocument/2006/relationships/customXml" Target="../ink/ink14.xml"/><Relationship Id="rId4" Type="http://schemas.openxmlformats.org/officeDocument/2006/relationships/customXml" Target="../ink/ink11.xml"/><Relationship Id="rId9" Type="http://schemas.openxmlformats.org/officeDocument/2006/relationships/image" Target="../media/image360.png"/></Relationships>
</file>

<file path=ppt/slides/_rels/slide38.xml.rels><?xml version="1.0" encoding="UTF-8" standalone="yes"?>
<Relationships xmlns="http://schemas.openxmlformats.org/package/2006/relationships"><Relationship Id="rId13" Type="http://schemas.openxmlformats.org/officeDocument/2006/relationships/image" Target="../media/image390.png"/><Relationship Id="rId18" Type="http://schemas.openxmlformats.org/officeDocument/2006/relationships/customXml" Target="../ink/ink20.xml"/><Relationship Id="rId26" Type="http://schemas.openxmlformats.org/officeDocument/2006/relationships/customXml" Target="../ink/ink24.xml"/><Relationship Id="rId3" Type="http://schemas.openxmlformats.org/officeDocument/2006/relationships/image" Target="../media/image53.png"/><Relationship Id="rId21" Type="http://schemas.openxmlformats.org/officeDocument/2006/relationships/image" Target="../media/image430.png"/><Relationship Id="rId34" Type="http://schemas.openxmlformats.org/officeDocument/2006/relationships/image" Target="../media/image3.png"/><Relationship Id="rId7" Type="http://schemas.openxmlformats.org/officeDocument/2006/relationships/image" Target="../media/image57.jpg"/><Relationship Id="rId12" Type="http://schemas.openxmlformats.org/officeDocument/2006/relationships/customXml" Target="../ink/ink17.xml"/><Relationship Id="rId17" Type="http://schemas.openxmlformats.org/officeDocument/2006/relationships/image" Target="../media/image410.png"/><Relationship Id="rId25" Type="http://schemas.openxmlformats.org/officeDocument/2006/relationships/image" Target="../media/image450.png"/><Relationship Id="rId33" Type="http://schemas.openxmlformats.org/officeDocument/2006/relationships/customXml" Target="../ink/ink30.xml"/><Relationship Id="rId2" Type="http://schemas.openxmlformats.org/officeDocument/2006/relationships/notesSlide" Target="../notesSlides/notesSlide33.xml"/><Relationship Id="rId16" Type="http://schemas.openxmlformats.org/officeDocument/2006/relationships/customXml" Target="../ink/ink19.xml"/><Relationship Id="rId20" Type="http://schemas.openxmlformats.org/officeDocument/2006/relationships/customXml" Target="../ink/ink21.xml"/><Relationship Id="rId29" Type="http://schemas.openxmlformats.org/officeDocument/2006/relationships/customXml" Target="../ink/ink26.xml"/><Relationship Id="rId1" Type="http://schemas.openxmlformats.org/officeDocument/2006/relationships/slideLayout" Target="../slideLayouts/slideLayout14.xml"/><Relationship Id="rId6" Type="http://schemas.openxmlformats.org/officeDocument/2006/relationships/image" Target="../media/image56.svg"/><Relationship Id="rId11" Type="http://schemas.openxmlformats.org/officeDocument/2006/relationships/image" Target="../media/image380.png"/><Relationship Id="rId24" Type="http://schemas.openxmlformats.org/officeDocument/2006/relationships/customXml" Target="../ink/ink23.xml"/><Relationship Id="rId32" Type="http://schemas.openxmlformats.org/officeDocument/2006/relationships/customXml" Target="../ink/ink29.xml"/><Relationship Id="rId5" Type="http://schemas.openxmlformats.org/officeDocument/2006/relationships/image" Target="../media/image55.png"/><Relationship Id="rId15" Type="http://schemas.openxmlformats.org/officeDocument/2006/relationships/image" Target="../media/image400.png"/><Relationship Id="rId23" Type="http://schemas.openxmlformats.org/officeDocument/2006/relationships/image" Target="../media/image440.png"/><Relationship Id="rId28" Type="http://schemas.openxmlformats.org/officeDocument/2006/relationships/customXml" Target="../ink/ink25.xml"/><Relationship Id="rId10" Type="http://schemas.openxmlformats.org/officeDocument/2006/relationships/customXml" Target="../ink/ink16.xml"/><Relationship Id="rId19" Type="http://schemas.openxmlformats.org/officeDocument/2006/relationships/image" Target="../media/image420.png"/><Relationship Id="rId31" Type="http://schemas.openxmlformats.org/officeDocument/2006/relationships/customXml" Target="../ink/ink28.xml"/><Relationship Id="rId4" Type="http://schemas.openxmlformats.org/officeDocument/2006/relationships/image" Target="../media/image54.svg"/><Relationship Id="rId9" Type="http://schemas.openxmlformats.org/officeDocument/2006/relationships/image" Target="../media/image330.png"/><Relationship Id="rId14" Type="http://schemas.openxmlformats.org/officeDocument/2006/relationships/customXml" Target="../ink/ink18.xml"/><Relationship Id="rId22" Type="http://schemas.openxmlformats.org/officeDocument/2006/relationships/customXml" Target="../ink/ink22.xml"/><Relationship Id="rId27" Type="http://schemas.openxmlformats.org/officeDocument/2006/relationships/image" Target="../media/image460.png"/><Relationship Id="rId30" Type="http://schemas.openxmlformats.org/officeDocument/2006/relationships/customXml" Target="../ink/ink27.xml"/><Relationship Id="rId35" Type="http://schemas.openxmlformats.org/officeDocument/2006/relationships/image" Target="../media/image4.png"/><Relationship Id="rId8" Type="http://schemas.openxmlformats.org/officeDocument/2006/relationships/customXml" Target="../ink/ink15.xml"/></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8.png"/><Relationship Id="rId7" Type="http://schemas.openxmlformats.org/officeDocument/2006/relationships/image" Target="../media/image60.jpg"/><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image" Target="../media/image48.jpg"/><Relationship Id="rId5" Type="http://schemas.openxmlformats.org/officeDocument/2006/relationships/image" Target="../media/image59.png"/><Relationship Id="rId4" Type="http://schemas.openxmlformats.org/officeDocument/2006/relationships/image" Target="../media/image15.pn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1.jpg"/><Relationship Id="rId7"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3A3B864-5E85-99D2-93E5-5CA1F4F35DC7}"/>
              </a:ext>
            </a:extLst>
          </p:cNvPr>
          <p:cNvSpPr>
            <a:spLocks noGrp="1"/>
          </p:cNvSpPr>
          <p:nvPr>
            <p:ph type="title"/>
          </p:nvPr>
        </p:nvSpPr>
        <p:spPr>
          <a:xfrm>
            <a:off x="568407" y="1391331"/>
            <a:ext cx="5790090" cy="2057441"/>
          </a:xfrm>
        </p:spPr>
        <p:txBody>
          <a:bodyPr/>
          <a:lstStyle/>
          <a:p>
            <a:r>
              <a:rPr lang="ro-RO" altLang="zh-CN" sz="4000" dirty="0"/>
              <a:t>In</a:t>
            </a:r>
            <a:r>
              <a:rPr lang="en-US" altLang="zh-CN" sz="4000" dirty="0"/>
              <a:t>ova</a:t>
            </a:r>
            <a:r>
              <a:rPr lang="ro-RO" altLang="zh-CN" sz="4000" dirty="0"/>
              <a:t>ț</a:t>
            </a:r>
            <a:r>
              <a:rPr lang="en-US" altLang="zh-CN" sz="4000" dirty="0"/>
              <a:t>ii </a:t>
            </a:r>
            <a:r>
              <a:rPr lang="en-US" altLang="zh-CN" sz="4000" dirty="0" err="1"/>
              <a:t>farmaceutice</a:t>
            </a:r>
            <a:r>
              <a:rPr lang="en-US" altLang="zh-CN" sz="4000" dirty="0"/>
              <a:t> - </a:t>
            </a:r>
            <a:r>
              <a:rPr lang="en-US" altLang="zh-CN" sz="4000" dirty="0" err="1"/>
              <a:t>instrumente</a:t>
            </a:r>
            <a:r>
              <a:rPr lang="en-US" altLang="zh-CN" sz="4000" dirty="0"/>
              <a:t> pentru </a:t>
            </a:r>
            <a:r>
              <a:rPr lang="en-US" altLang="zh-CN" sz="4000" dirty="0" err="1"/>
              <a:t>medicina</a:t>
            </a:r>
            <a:r>
              <a:rPr lang="en-US" altLang="zh-CN" sz="4000" dirty="0"/>
              <a:t> </a:t>
            </a:r>
            <a:r>
              <a:rPr lang="en-US" altLang="zh-CN" sz="4000" dirty="0" err="1"/>
              <a:t>viitorului</a:t>
            </a:r>
            <a:endParaRPr lang="en-US" sz="4000" dirty="0"/>
          </a:p>
        </p:txBody>
      </p:sp>
      <p:sp>
        <p:nvSpPr>
          <p:cNvPr id="9" name="Text Placeholder 8">
            <a:extLst>
              <a:ext uri="{FF2B5EF4-FFF2-40B4-BE49-F238E27FC236}">
                <a16:creationId xmlns:a16="http://schemas.microsoft.com/office/drawing/2014/main" id="{485E0237-B9A1-0B58-E0AA-05EF84817EB4}"/>
              </a:ext>
            </a:extLst>
          </p:cNvPr>
          <p:cNvSpPr>
            <a:spLocks noGrp="1"/>
          </p:cNvSpPr>
          <p:nvPr>
            <p:ph type="body" sz="quarter" idx="28"/>
          </p:nvPr>
        </p:nvSpPr>
        <p:spPr>
          <a:xfrm>
            <a:off x="1592119" y="3847303"/>
            <a:ext cx="3413614" cy="1220835"/>
          </a:xfrm>
        </p:spPr>
        <p:txBody>
          <a:bodyPr/>
          <a:lstStyle/>
          <a:p>
            <a:pPr>
              <a:spcBef>
                <a:spcPts val="0"/>
              </a:spcBef>
            </a:pPr>
            <a:r>
              <a:rPr lang="en-US" sz="1600" dirty="0" err="1">
                <a:latin typeface="+mj-lt"/>
              </a:rPr>
              <a:t>Iuliana</a:t>
            </a:r>
            <a:r>
              <a:rPr lang="en-US" sz="1600" dirty="0">
                <a:latin typeface="+mj-lt"/>
              </a:rPr>
              <a:t> </a:t>
            </a:r>
            <a:r>
              <a:rPr lang="en-US" sz="1600" dirty="0" err="1">
                <a:latin typeface="+mj-lt"/>
              </a:rPr>
              <a:t>Bejenari</a:t>
            </a:r>
            <a:endParaRPr lang="en-US" sz="1600" dirty="0">
              <a:latin typeface="+mj-lt"/>
            </a:endParaRPr>
          </a:p>
          <a:p>
            <a:pPr>
              <a:spcBef>
                <a:spcPts val="0"/>
              </a:spcBef>
            </a:pPr>
            <a:r>
              <a:rPr lang="ro-RO" sz="1600" dirty="0">
                <a:latin typeface="+mj-lt"/>
              </a:rPr>
              <a:t>Loredana Enachi</a:t>
            </a:r>
          </a:p>
          <a:p>
            <a:pPr>
              <a:spcBef>
                <a:spcPts val="0"/>
              </a:spcBef>
            </a:pPr>
            <a:r>
              <a:rPr lang="ro-RO" sz="1600" dirty="0">
                <a:latin typeface="+mj-lt"/>
              </a:rPr>
              <a:t>Raluca Frățilă</a:t>
            </a:r>
          </a:p>
          <a:p>
            <a:pPr>
              <a:spcBef>
                <a:spcPts val="0"/>
              </a:spcBef>
            </a:pPr>
            <a:r>
              <a:rPr lang="ro-RO" sz="1600" dirty="0">
                <a:latin typeface="+mj-lt"/>
              </a:rPr>
              <a:t>Oana Maria Lunganu</a:t>
            </a:r>
          </a:p>
          <a:p>
            <a:pPr>
              <a:spcBef>
                <a:spcPts val="0"/>
              </a:spcBef>
            </a:pPr>
            <a:r>
              <a:rPr lang="ro-RO" sz="1600" dirty="0">
                <a:latin typeface="+mj-lt"/>
              </a:rPr>
              <a:t>Mihaela Nicoară</a:t>
            </a:r>
            <a:endParaRPr lang="en-US" sz="1600" dirty="0">
              <a:latin typeface="+mj-lt"/>
            </a:endParaRPr>
          </a:p>
          <a:p>
            <a:endParaRPr lang="en-US" sz="1600" dirty="0"/>
          </a:p>
        </p:txBody>
      </p:sp>
      <p:pic>
        <p:nvPicPr>
          <p:cNvPr id="5" name="Picture Placeholder 4">
            <a:extLst>
              <a:ext uri="{FF2B5EF4-FFF2-40B4-BE49-F238E27FC236}">
                <a16:creationId xmlns:a16="http://schemas.microsoft.com/office/drawing/2014/main" id="{1C32DCBF-9850-3C14-A8ED-6DD38C982407}"/>
              </a:ext>
            </a:extLst>
          </p:cNvPr>
          <p:cNvPicPr>
            <a:picLocks noGrp="1" noChangeAspect="1"/>
          </p:cNvPicPr>
          <p:nvPr>
            <p:ph type="pic" sz="quarter" idx="47"/>
          </p:nvPr>
        </p:nvPicPr>
        <p:blipFill>
          <a:blip r:embed="rId3"/>
          <a:srcRect l="25153" r="25153"/>
          <a:stretch>
            <a:fillRect/>
          </a:stretch>
        </p:blipFill>
        <p:spPr/>
      </p:pic>
      <p:sp>
        <p:nvSpPr>
          <p:cNvPr id="14" name="Freeform: Shape 11">
            <a:extLst>
              <a:ext uri="{FF2B5EF4-FFF2-40B4-BE49-F238E27FC236}">
                <a16:creationId xmlns:a16="http://schemas.microsoft.com/office/drawing/2014/main" id="{E5D4DE6D-89C8-6FFF-287D-3F3BAD416CA1}"/>
              </a:ext>
              <a:ext uri="{C183D7F6-B498-43B3-948B-1728B52AA6E4}">
                <adec:decorative xmlns:adec="http://schemas.microsoft.com/office/drawing/2017/decorative" val="1"/>
              </a:ext>
            </a:extLst>
          </p:cNvPr>
          <p:cNvSpPr/>
          <p:nvPr/>
        </p:nvSpPr>
        <p:spPr>
          <a:xfrm>
            <a:off x="5974436" y="3694919"/>
            <a:ext cx="1637958" cy="187385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4">
              <a:lumMod val="60000"/>
              <a:lumOff val="40000"/>
              <a:alpha val="50196"/>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10" name="Freeform: Shape 11">
            <a:extLst>
              <a:ext uri="{FF2B5EF4-FFF2-40B4-BE49-F238E27FC236}">
                <a16:creationId xmlns:a16="http://schemas.microsoft.com/office/drawing/2014/main" id="{01A79B69-242C-3AEB-4A42-7A606A54C63A}"/>
              </a:ext>
              <a:ext uri="{C183D7F6-B498-43B3-948B-1728B52AA6E4}">
                <adec:decorative xmlns:adec="http://schemas.microsoft.com/office/drawing/2017/decorative" val="1"/>
              </a:ext>
            </a:extLst>
          </p:cNvPr>
          <p:cNvSpPr/>
          <p:nvPr/>
        </p:nvSpPr>
        <p:spPr>
          <a:xfrm>
            <a:off x="9857505" y="838985"/>
            <a:ext cx="1637958" cy="187385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noFill/>
          <a:ln w="5715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pic>
        <p:nvPicPr>
          <p:cNvPr id="3" name="Picture 2">
            <a:extLst>
              <a:ext uri="{FF2B5EF4-FFF2-40B4-BE49-F238E27FC236}">
                <a16:creationId xmlns:a16="http://schemas.microsoft.com/office/drawing/2014/main" id="{192A7B39-7525-1480-D446-615AD61B2A8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356" b="92100" l="5646" r="96738">
                        <a14:foregroundMark x1="12422" y1="69231" x2="12422" y2="69231"/>
                        <a14:foregroundMark x1="14429" y1="61123" x2="14429" y2="61123"/>
                        <a14:foregroundMark x1="14429" y1="66528" x2="14429" y2="66528"/>
                        <a14:foregroundMark x1="11167" y1="65696" x2="11167" y2="65696"/>
                        <a14:foregroundMark x1="10038" y1="53638" x2="10038" y2="53638"/>
                        <a14:foregroundMark x1="8156" y1="54886" x2="8156" y2="54886"/>
                        <a14:foregroundMark x1="9410" y1="57380" x2="9410" y2="57380"/>
                        <a14:foregroundMark x1="21581" y1="80873" x2="21581" y2="80873"/>
                        <a14:foregroundMark x1="13802" y1="76299" x2="13802" y2="76299"/>
                        <a14:foregroundMark x1="13049" y1="81913" x2="13049" y2="81913"/>
                        <a14:foregroundMark x1="13425" y1="83368" x2="13425" y2="83368"/>
                        <a14:foregroundMark x1="25220" y1="19958" x2="25220" y2="19958"/>
                        <a14:foregroundMark x1="17691" y1="22661" x2="17691" y2="22661"/>
                        <a14:foregroundMark x1="17064" y1="18919" x2="17064" y2="18919"/>
                        <a14:foregroundMark x1="12422" y1="18503" x2="12422" y2="18503"/>
                        <a14:foregroundMark x1="10414" y1="18919" x2="10414" y2="18919"/>
                        <a14:foregroundMark x1="11167" y1="28898" x2="11167" y2="28898"/>
                        <a14:foregroundMark x1="19197" y1="27651" x2="19197" y2="27651"/>
                        <a14:foregroundMark x1="23463" y1="18919" x2="23463" y2="18919"/>
                        <a14:foregroundMark x1="19197" y1="14761" x2="19197" y2="14761"/>
                        <a14:foregroundMark x1="22459" y1="15385" x2="22459" y2="15385"/>
                        <a14:foregroundMark x1="30113" y1="19543" x2="30113" y2="19543"/>
                        <a14:foregroundMark x1="57967" y1="60083" x2="57967" y2="60083"/>
                        <a14:foregroundMark x1="56587" y1="58212" x2="56587" y2="58212"/>
                        <a14:foregroundMark x1="55960" y1="60291" x2="55960" y2="60291"/>
                        <a14:foregroundMark x1="58218" y1="62994" x2="58218" y2="62994"/>
                        <a14:foregroundMark x1="52572" y1="57173" x2="52572" y2="57173"/>
                        <a14:foregroundMark x1="59348" y1="71310" x2="59348" y2="71310"/>
                        <a14:foregroundMark x1="58469" y1="85447" x2="58469" y2="85447"/>
                        <a14:foregroundMark x1="85069" y1="86902" x2="85069" y2="86902"/>
                        <a14:foregroundMark x1="88331" y1="68607" x2="88331" y2="68607"/>
                        <a14:foregroundMark x1="80176" y1="61954" x2="80176" y2="61954"/>
                        <a14:foregroundMark x1="84065" y1="39293" x2="84065" y2="39293"/>
                        <a14:foregroundMark x1="77415" y1="39501" x2="77415" y2="39501"/>
                        <a14:foregroundMark x1="79423" y1="40333" x2="79423" y2="40333"/>
                        <a14:foregroundMark x1="77666" y1="40333" x2="77666" y2="40333"/>
                        <a14:foregroundMark x1="79172" y1="40956" x2="79172" y2="40956"/>
                        <a14:foregroundMark x1="79172" y1="39709" x2="79172" y2="39709"/>
                        <a14:foregroundMark x1="78419" y1="39709" x2="78419" y2="39709"/>
                        <a14:foregroundMark x1="75659" y1="30561" x2="75659" y2="30561"/>
                        <a14:foregroundMark x1="82309" y1="24740" x2="82309" y2="24740"/>
                        <a14:foregroundMark x1="75031" y1="11850" x2="75031" y2="11850"/>
                        <a14:foregroundMark x1="76161" y1="13514" x2="76161" y2="13514"/>
                        <a14:foregroundMark x1="77541" y1="12682" x2="77541" y2="12682"/>
                        <a14:foregroundMark x1="76662" y1="12474" x2="76662" y2="12474"/>
                        <a14:foregroundMark x1="77290" y1="15385" x2="77290" y2="15385"/>
                        <a14:foregroundMark x1="74153" y1="25364" x2="74153" y2="25364"/>
                        <a14:foregroundMark x1="74028" y1="22869" x2="74028" y2="22869"/>
                        <a14:foregroundMark x1="73400" y1="26403" x2="73400" y2="26403"/>
                        <a14:foregroundMark x1="73526" y1="20582" x2="73526" y2="20582"/>
                        <a14:foregroundMark x1="74028" y1="27651" x2="74028" y2="27651"/>
                        <a14:foregroundMark x1="73400" y1="27859" x2="73400" y2="27859"/>
                        <a14:foregroundMark x1="73651" y1="29106" x2="73651" y2="29106"/>
                        <a14:foregroundMark x1="72522" y1="29106" x2="72522" y2="29106"/>
                        <a14:foregroundMark x1="57967" y1="28274" x2="58469" y2="28067"/>
                        <a14:foregroundMark x1="60602" y1="28067" x2="60602" y2="28067"/>
                        <a14:foregroundMark x1="58971" y1="27443" x2="58971" y2="27443"/>
                        <a14:foregroundMark x1="62233" y1="28067" x2="62233" y2="28067"/>
                        <a14:foregroundMark x1="61230" y1="26195" x2="61230" y2="26195"/>
                        <a14:foregroundMark x1="61230" y1="21414" x2="61230" y2="21414"/>
                        <a14:foregroundMark x1="62108" y1="24948" x2="62108" y2="24948"/>
                        <a14:foregroundMark x1="61731" y1="24116" x2="61731" y2="24116"/>
                        <a14:foregroundMark x1="60477" y1="22661" x2="60477" y2="22661"/>
                        <a14:foregroundMark x1="73526" y1="70270" x2="73526" y2="70270"/>
                        <a14:foregroundMark x1="74780" y1="77131" x2="74780" y2="77131"/>
                        <a14:foregroundMark x1="75031" y1="69854" x2="75031" y2="69854"/>
                        <a14:foregroundMark x1="73526" y1="67568" x2="73526" y2="67568"/>
                        <a14:foregroundMark x1="74780" y1="70894" x2="74780" y2="70894"/>
                        <a14:foregroundMark x1="74529" y1="76091" x2="74529" y2="76091"/>
                        <a14:foregroundMark x1="74404" y1="80042" x2="72647" y2="81705"/>
                        <a14:foregroundMark x1="69762" y1="83784" x2="62359" y2="70062"/>
                        <a14:foregroundMark x1="62986" y1="66112" x2="60100" y2="79210"/>
                        <a14:foregroundMark x1="67503" y1="85447" x2="73400" y2="85655"/>
                        <a14:foregroundMark x1="65621" y1="86279" x2="65621" y2="86279"/>
                        <a14:foregroundMark x1="48808" y1="37006" x2="48808" y2="37006"/>
                        <a14:foregroundMark x1="81681" y1="25572" x2="81681" y2="25572"/>
                        <a14:foregroundMark x1="83563" y1="39085" x2="83563" y2="39085"/>
                        <a14:foregroundMark x1="76161" y1="29938" x2="76161" y2="29938"/>
                        <a14:foregroundMark x1="82685" y1="35967" x2="84065" y2="38254"/>
                        <a14:foregroundMark x1="90088" y1="59044" x2="90088" y2="59044"/>
                        <a14:foregroundMark x1="96738" y1="64449" x2="96738" y2="64449"/>
                        <a14:foregroundMark x1="96236" y1="64033" x2="96236" y2="64033"/>
                        <a14:foregroundMark x1="89586" y1="66944" x2="89586" y2="66944"/>
                        <a14:foregroundMark x1="87955" y1="67983" x2="88331" y2="69023"/>
                        <a14:foregroundMark x1="84944" y1="86279" x2="85069" y2="87734"/>
                        <a14:foregroundMark x1="46550" y1="88565" x2="46550" y2="89813"/>
                        <a14:foregroundMark x1="43036" y1="87110" x2="38896" y2="86694"/>
                        <a14:foregroundMark x1="14555" y1="83992" x2="21957" y2="90852"/>
                        <a14:foregroundMark x1="14304" y1="85239" x2="18821" y2="92100"/>
                        <a14:foregroundMark x1="6524" y1="60499" x2="6524" y2="60499"/>
                        <a14:foregroundMark x1="5646" y1="57173" x2="7779" y2="52807"/>
                        <a14:foregroundMark x1="15935" y1="40541" x2="16562" y2="48025"/>
                        <a14:foregroundMark x1="15935" y1="43867" x2="15935" y2="43867"/>
                        <a14:foregroundMark x1="10916" y1="25364" x2="10916" y2="25364"/>
                        <a14:foregroundMark x1="9787" y1="18295" x2="9787" y2="18295"/>
                        <a14:foregroundMark x1="10414" y1="29730" x2="10414" y2="29730"/>
                        <a14:foregroundMark x1="17817" y1="28482" x2="11920" y2="26819"/>
                        <a14:foregroundMark x1="19573" y1="15177" x2="11543" y2="15177"/>
                        <a14:foregroundMark x1="32371" y1="15385" x2="22836" y2="14553"/>
                        <a14:foregroundMark x1="39649" y1="18295" x2="29360" y2="14553"/>
                        <a14:foregroundMark x1="59348" y1="80249" x2="64743" y2="85655"/>
                        <a14:foregroundMark x1="71518" y1="51351" x2="70514" y2="76715"/>
                        <a14:foregroundMark x1="73526" y1="50936" x2="71769" y2="75468"/>
                        <a14:foregroundMark x1="62986" y1="53222" x2="63112" y2="80665"/>
                        <a14:foregroundMark x1="65245" y1="27651" x2="65245" y2="45946"/>
                        <a14:foregroundMark x1="64617" y1="27443" x2="64366" y2="44699"/>
                        <a14:foregroundMark x1="63488" y1="37006" x2="63488" y2="37006"/>
                        <a14:foregroundMark x1="73902" y1="25156" x2="73651" y2="47401"/>
                        <a14:foregroundMark x1="61481" y1="15800" x2="62610" y2="27027"/>
                        <a14:foregroundMark x1="62735" y1="16424" x2="75282" y2="16632"/>
                        <a14:foregroundMark x1="73902" y1="18295" x2="74404" y2="39085"/>
                        <a14:foregroundMark x1="74529" y1="14969" x2="58971" y2="12474"/>
                      </a14:backgroundRemoval>
                    </a14:imgEffect>
                  </a14:imgLayer>
                </a14:imgProps>
              </a:ext>
            </a:extLst>
          </a:blip>
          <a:stretch>
            <a:fillRect/>
          </a:stretch>
        </p:blipFill>
        <p:spPr>
          <a:xfrm>
            <a:off x="495300" y="5560432"/>
            <a:ext cx="1537191" cy="927715"/>
          </a:xfrm>
          <a:prstGeom prst="rect">
            <a:avLst/>
          </a:prstGeom>
        </p:spPr>
      </p:pic>
      <p:sp>
        <p:nvSpPr>
          <p:cNvPr id="4" name="TextBox 3">
            <a:extLst>
              <a:ext uri="{FF2B5EF4-FFF2-40B4-BE49-F238E27FC236}">
                <a16:creationId xmlns:a16="http://schemas.microsoft.com/office/drawing/2014/main" id="{3B9DD1F7-3302-5432-D6A4-4B325CF70351}"/>
              </a:ext>
            </a:extLst>
          </p:cNvPr>
          <p:cNvSpPr txBox="1"/>
          <p:nvPr/>
        </p:nvSpPr>
        <p:spPr>
          <a:xfrm>
            <a:off x="2891975" y="146615"/>
            <a:ext cx="6408049" cy="707886"/>
          </a:xfrm>
          <a:prstGeom prst="rect">
            <a:avLst/>
          </a:prstGeom>
          <a:noFill/>
        </p:spPr>
        <p:txBody>
          <a:bodyPr wrap="square">
            <a:spAutoFit/>
          </a:bodyPr>
          <a:lstStyle/>
          <a:p>
            <a:pPr algn="ctr"/>
            <a:r>
              <a:rPr lang="ro-RO" altLang="en-US" sz="2000" b="1" dirty="0">
                <a:solidFill>
                  <a:schemeClr val="accent6"/>
                </a:solidFill>
                <a:latin typeface="+mj-lt"/>
                <a:ea typeface="+mj-ea"/>
                <a:cs typeface="+mj-cs"/>
              </a:rPr>
              <a:t>Centrul de Cercetare-Dezvoltare Inova </a:t>
            </a:r>
            <a:r>
              <a:rPr lang="ro-RO" altLang="en-US" sz="2000" b="1" dirty="0">
                <a:solidFill>
                  <a:srgbClr val="FF0000"/>
                </a:solidFill>
                <a:latin typeface="+mj-lt"/>
                <a:ea typeface="+mj-ea"/>
                <a:cs typeface="+mj-cs"/>
              </a:rPr>
              <a:t>a+</a:t>
            </a:r>
            <a:r>
              <a:rPr lang="ro-RO" altLang="en-US" sz="2000" b="1" dirty="0">
                <a:solidFill>
                  <a:schemeClr val="accent6"/>
                </a:solidFill>
                <a:latin typeface="+mj-lt"/>
                <a:ea typeface="+mj-ea"/>
                <a:cs typeface="+mj-cs"/>
              </a:rPr>
              <a:t> </a:t>
            </a:r>
          </a:p>
          <a:p>
            <a:pPr algn="ctr"/>
            <a:r>
              <a:rPr lang="ro-RO" altLang="en-US" sz="2000" b="1" dirty="0">
                <a:solidFill>
                  <a:schemeClr val="accent6"/>
                </a:solidFill>
                <a:latin typeface="+mj-lt"/>
                <a:ea typeface="+mj-ea"/>
                <a:cs typeface="+mj-cs"/>
              </a:rPr>
              <a:t>Antibiotice SA, Iași (România)</a:t>
            </a:r>
          </a:p>
        </p:txBody>
      </p:sp>
      <p:grpSp>
        <p:nvGrpSpPr>
          <p:cNvPr id="6" name="Group 5">
            <a:extLst>
              <a:ext uri="{FF2B5EF4-FFF2-40B4-BE49-F238E27FC236}">
                <a16:creationId xmlns:a16="http://schemas.microsoft.com/office/drawing/2014/main" id="{9D122652-C693-C7A2-4D1A-62A3566265D4}"/>
              </a:ext>
            </a:extLst>
          </p:cNvPr>
          <p:cNvGrpSpPr/>
          <p:nvPr/>
        </p:nvGrpSpPr>
        <p:grpSpPr>
          <a:xfrm>
            <a:off x="10522923" y="119350"/>
            <a:ext cx="1552284" cy="436852"/>
            <a:chOff x="7545619" y="59474"/>
            <a:chExt cx="1552284" cy="436852"/>
          </a:xfrm>
        </p:grpSpPr>
        <p:pic>
          <p:nvPicPr>
            <p:cNvPr id="8" name="Picture 2">
              <a:extLst>
                <a:ext uri="{FF2B5EF4-FFF2-40B4-BE49-F238E27FC236}">
                  <a16:creationId xmlns:a16="http://schemas.microsoft.com/office/drawing/2014/main" id="{FEF850D7-350F-0A0B-8324-04D563112E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0251" y="59474"/>
              <a:ext cx="1487652" cy="43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326AC615-AE16-C249-5E67-86725CC731E6}"/>
                </a:ext>
              </a:extLst>
            </p:cNvPr>
            <p:cNvPicPr>
              <a:picLocks noChangeAspect="1"/>
            </p:cNvPicPr>
            <p:nvPr/>
          </p:nvPicPr>
          <p:blipFill rotWithShape="1">
            <a:blip r:embed="rId7">
              <a:extLst>
                <a:ext uri="{28A0092B-C50C-407E-A947-70E740481C1C}">
                  <a14:useLocalDpi xmlns:a14="http://schemas.microsoft.com/office/drawing/2010/main" val="0"/>
                </a:ext>
              </a:extLst>
            </a:blip>
            <a:srcRect t="85979" r="3751"/>
            <a:stretch/>
          </p:blipFill>
          <p:spPr>
            <a:xfrm>
              <a:off x="7545619" y="355811"/>
              <a:ext cx="955147" cy="80800"/>
            </a:xfrm>
            <a:prstGeom prst="rect">
              <a:avLst/>
            </a:prstGeom>
          </p:spPr>
        </p:pic>
      </p:grpSp>
    </p:spTree>
    <p:extLst>
      <p:ext uri="{BB962C8B-B14F-4D97-AF65-F5344CB8AC3E}">
        <p14:creationId xmlns:p14="http://schemas.microsoft.com/office/powerpoint/2010/main" val="3898447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alpha val="20000"/>
          </a:schemeClr>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EA25C86-7BE3-4BC6-C0B8-7F7D7C3EC286}"/>
              </a:ext>
            </a:extLst>
          </p:cNvPr>
          <p:cNvSpPr>
            <a:spLocks noGrp="1"/>
          </p:cNvSpPr>
          <p:nvPr>
            <p:ph type="sldNum" sz="quarter" idx="29"/>
          </p:nvPr>
        </p:nvSpPr>
        <p:spPr/>
        <p:txBody>
          <a:bodyPr/>
          <a:lstStyle/>
          <a:p>
            <a:fld id="{47FEACEE-25B4-4A2D-B147-27296E36371D}" type="slidenum">
              <a:rPr lang="en-US" altLang="zh-CN" smtClean="0"/>
              <a:pPr/>
              <a:t>10</a:t>
            </a:fld>
            <a:endParaRPr lang="en-US" altLang="zh-CN" dirty="0"/>
          </a:p>
        </p:txBody>
      </p:sp>
      <p:sp>
        <p:nvSpPr>
          <p:cNvPr id="28" name="Title 16">
            <a:extLst>
              <a:ext uri="{FF2B5EF4-FFF2-40B4-BE49-F238E27FC236}">
                <a16:creationId xmlns:a16="http://schemas.microsoft.com/office/drawing/2014/main" id="{510BBC3A-5844-BAE7-488A-769654BA768F}"/>
              </a:ext>
            </a:extLst>
          </p:cNvPr>
          <p:cNvSpPr>
            <a:spLocks noGrp="1"/>
          </p:cNvSpPr>
          <p:nvPr>
            <p:ph type="title"/>
          </p:nvPr>
        </p:nvSpPr>
        <p:spPr>
          <a:xfrm>
            <a:off x="484632" y="609545"/>
            <a:ext cx="10515600" cy="1205058"/>
          </a:xfrm>
        </p:spPr>
        <p:txBody>
          <a:bodyPr/>
          <a:lstStyle/>
          <a:p>
            <a:r>
              <a:rPr lang="ro-RO" sz="3200" dirty="0"/>
              <a:t>Instrumentele prevenției – Nutriție și microbiom</a:t>
            </a:r>
            <a:endParaRPr lang="en-US" sz="3200" dirty="0"/>
          </a:p>
        </p:txBody>
      </p:sp>
      <p:sp>
        <p:nvSpPr>
          <p:cNvPr id="3" name="TextBox 2">
            <a:extLst>
              <a:ext uri="{FF2B5EF4-FFF2-40B4-BE49-F238E27FC236}">
                <a16:creationId xmlns:a16="http://schemas.microsoft.com/office/drawing/2014/main" id="{747F765C-98E9-3EA6-88A3-2A6EDC3CD23C}"/>
              </a:ext>
            </a:extLst>
          </p:cNvPr>
          <p:cNvSpPr txBox="1"/>
          <p:nvPr/>
        </p:nvSpPr>
        <p:spPr>
          <a:xfrm>
            <a:off x="555459" y="1568086"/>
            <a:ext cx="11168129" cy="968086"/>
          </a:xfrm>
          <a:prstGeom prst="rect">
            <a:avLst/>
          </a:prstGeom>
          <a:noFill/>
        </p:spPr>
        <p:txBody>
          <a:bodyPr wrap="square">
            <a:spAutoFit/>
          </a:bodyPr>
          <a:lstStyle/>
          <a:p>
            <a:pPr marL="0" marR="0" lvl="0" indent="0" algn="just">
              <a:lnSpc>
                <a:spcPct val="107000"/>
              </a:lnSpc>
              <a:spcBef>
                <a:spcPts val="0"/>
              </a:spcBef>
              <a:spcAft>
                <a:spcPts val="800"/>
              </a:spcAft>
              <a:buFont typeface="Symbol" panose="05050102010706020507" pitchFamily="18" charset="2"/>
              <a:buNone/>
            </a:pPr>
            <a:r>
              <a:rPr lang="ro-RO" dirty="0"/>
              <a:t>Microbiomul și nutriția sunt elemente cheie în starea de sănătate a organismului (tulburările acestora</a:t>
            </a:r>
            <a:r>
              <a:rPr lang="en-US" dirty="0"/>
              <a:t> </a:t>
            </a:r>
            <a:r>
              <a:rPr lang="ro-RO" dirty="0"/>
              <a:t>sunt</a:t>
            </a:r>
            <a:r>
              <a:rPr lang="ro-RO" b="1" dirty="0"/>
              <a:t>  </a:t>
            </a:r>
            <a:r>
              <a:rPr lang="ro-RO" dirty="0"/>
              <a:t>asociate cu boli precum obezitatea, diabet tipul 2,  steatoza hepatică, cancer), susținând astfel că </a:t>
            </a:r>
            <a:r>
              <a:rPr lang="en-US" b="1" dirty="0"/>
              <a:t>“</a:t>
            </a:r>
            <a:r>
              <a:rPr lang="en-US" b="1" dirty="0" err="1"/>
              <a:t>suntem</a:t>
            </a:r>
            <a:r>
              <a:rPr lang="en-US" b="1" dirty="0"/>
              <a:t> </a:t>
            </a:r>
            <a:r>
              <a:rPr lang="en-US" b="1" dirty="0" err="1"/>
              <a:t>ceea</a:t>
            </a:r>
            <a:r>
              <a:rPr lang="en-US" b="1" dirty="0"/>
              <a:t> </a:t>
            </a:r>
            <a:r>
              <a:rPr lang="en-US" b="1" dirty="0" err="1"/>
              <a:t>ce</a:t>
            </a:r>
            <a:r>
              <a:rPr lang="en-US" b="1" dirty="0"/>
              <a:t> m</a:t>
            </a:r>
            <a:r>
              <a:rPr lang="ro-RO" b="1" dirty="0"/>
              <a:t>âncăm”.</a:t>
            </a:r>
            <a:endParaRPr lang="en-US" b="1" dirty="0"/>
          </a:p>
        </p:txBody>
      </p:sp>
      <p:pic>
        <p:nvPicPr>
          <p:cNvPr id="6" name="Picture 5">
            <a:extLst>
              <a:ext uri="{FF2B5EF4-FFF2-40B4-BE49-F238E27FC236}">
                <a16:creationId xmlns:a16="http://schemas.microsoft.com/office/drawing/2014/main" id="{3A8EF5A6-73F0-C1D1-B990-59B02F37B5C3}"/>
              </a:ext>
            </a:extLst>
          </p:cNvPr>
          <p:cNvPicPr>
            <a:picLocks noChangeAspect="1"/>
          </p:cNvPicPr>
          <p:nvPr/>
        </p:nvPicPr>
        <p:blipFill>
          <a:blip r:embed="rId3"/>
          <a:stretch>
            <a:fillRect/>
          </a:stretch>
        </p:blipFill>
        <p:spPr>
          <a:xfrm>
            <a:off x="4588542" y="2536172"/>
            <a:ext cx="7401913" cy="3954554"/>
          </a:xfrm>
          <a:prstGeom prst="rect">
            <a:avLst/>
          </a:prstGeom>
        </p:spPr>
      </p:pic>
      <p:sp>
        <p:nvSpPr>
          <p:cNvPr id="10" name="TextBox 9">
            <a:extLst>
              <a:ext uri="{FF2B5EF4-FFF2-40B4-BE49-F238E27FC236}">
                <a16:creationId xmlns:a16="http://schemas.microsoft.com/office/drawing/2014/main" id="{A34D5725-CEEC-7CE1-98D2-4764DA238B59}"/>
              </a:ext>
            </a:extLst>
          </p:cNvPr>
          <p:cNvSpPr txBox="1"/>
          <p:nvPr/>
        </p:nvSpPr>
        <p:spPr>
          <a:xfrm>
            <a:off x="555459" y="3446980"/>
            <a:ext cx="3717500" cy="1477328"/>
          </a:xfrm>
          <a:prstGeom prst="rect">
            <a:avLst/>
          </a:prstGeom>
          <a:noFill/>
        </p:spPr>
        <p:txBody>
          <a:bodyPr wrap="square">
            <a:spAutoFit/>
          </a:bodyPr>
          <a:lstStyle/>
          <a:p>
            <a:pPr algn="just"/>
            <a:r>
              <a:rPr lang="ro-RO" dirty="0"/>
              <a:t>Se preconizează o creștere anuală a pieței suplimentelor alimentare din SUA de </a:t>
            </a:r>
            <a:r>
              <a:rPr lang="ro-RO" b="1" dirty="0"/>
              <a:t>5,7%</a:t>
            </a:r>
            <a:r>
              <a:rPr lang="ro-RO" dirty="0"/>
              <a:t>, cu accent pe segmentul de </a:t>
            </a:r>
            <a:r>
              <a:rPr lang="ro-RO" b="1" dirty="0"/>
              <a:t>vitamine</a:t>
            </a:r>
            <a:r>
              <a:rPr lang="ro-RO" dirty="0"/>
              <a:t>, </a:t>
            </a:r>
            <a:r>
              <a:rPr lang="ro-RO" b="1" dirty="0"/>
              <a:t>produse vegetale</a:t>
            </a:r>
            <a:r>
              <a:rPr lang="ro-RO" dirty="0"/>
              <a:t> și </a:t>
            </a:r>
            <a:r>
              <a:rPr lang="ro-RO" b="1" dirty="0"/>
              <a:t>acizi grași OMEGA</a:t>
            </a:r>
            <a:r>
              <a:rPr lang="ro-RO" dirty="0"/>
              <a:t>.</a:t>
            </a:r>
            <a:endParaRPr lang="en-US" dirty="0"/>
          </a:p>
        </p:txBody>
      </p:sp>
      <p:grpSp>
        <p:nvGrpSpPr>
          <p:cNvPr id="2" name="Group 1">
            <a:extLst>
              <a:ext uri="{FF2B5EF4-FFF2-40B4-BE49-F238E27FC236}">
                <a16:creationId xmlns:a16="http://schemas.microsoft.com/office/drawing/2014/main" id="{D4CFD12C-62FD-DC58-094C-2A144BEADCF1}"/>
              </a:ext>
            </a:extLst>
          </p:cNvPr>
          <p:cNvGrpSpPr/>
          <p:nvPr/>
        </p:nvGrpSpPr>
        <p:grpSpPr>
          <a:xfrm>
            <a:off x="10522923" y="119350"/>
            <a:ext cx="1552284" cy="436852"/>
            <a:chOff x="7545619" y="59474"/>
            <a:chExt cx="1552284" cy="436852"/>
          </a:xfrm>
        </p:grpSpPr>
        <p:pic>
          <p:nvPicPr>
            <p:cNvPr id="4" name="Picture 2">
              <a:extLst>
                <a:ext uri="{FF2B5EF4-FFF2-40B4-BE49-F238E27FC236}">
                  <a16:creationId xmlns:a16="http://schemas.microsoft.com/office/drawing/2014/main" id="{88C5ABF3-D3FD-BA3A-BFD6-8EED2AA480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0251" y="59474"/>
              <a:ext cx="1487652" cy="43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14A8E947-DCC5-1165-8F33-3D4FE573EAC6}"/>
                </a:ext>
              </a:extLst>
            </p:cNvPr>
            <p:cNvPicPr>
              <a:picLocks noChangeAspect="1"/>
            </p:cNvPicPr>
            <p:nvPr/>
          </p:nvPicPr>
          <p:blipFill rotWithShape="1">
            <a:blip r:embed="rId5">
              <a:extLst>
                <a:ext uri="{28A0092B-C50C-407E-A947-70E740481C1C}">
                  <a14:useLocalDpi xmlns:a14="http://schemas.microsoft.com/office/drawing/2010/main" val="0"/>
                </a:ext>
              </a:extLst>
            </a:blip>
            <a:srcRect t="85979" r="3751"/>
            <a:stretch/>
          </p:blipFill>
          <p:spPr>
            <a:xfrm>
              <a:off x="7545619" y="355811"/>
              <a:ext cx="955147" cy="80800"/>
            </a:xfrm>
            <a:prstGeom prst="rect">
              <a:avLst/>
            </a:prstGeom>
          </p:spPr>
        </p:pic>
      </p:grpSp>
    </p:spTree>
    <p:extLst>
      <p:ext uri="{BB962C8B-B14F-4D97-AF65-F5344CB8AC3E}">
        <p14:creationId xmlns:p14="http://schemas.microsoft.com/office/powerpoint/2010/main" val="907742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FC101F03-8617-09D4-619B-F38E2F0A4F15}"/>
              </a:ext>
            </a:extLst>
          </p:cNvPr>
          <p:cNvSpPr>
            <a:spLocks noGrp="1"/>
          </p:cNvSpPr>
          <p:nvPr>
            <p:ph type="body" sz="quarter" idx="28"/>
          </p:nvPr>
        </p:nvSpPr>
        <p:spPr>
          <a:xfrm>
            <a:off x="1879425" y="2985378"/>
            <a:ext cx="2439887" cy="1070829"/>
          </a:xfrm>
        </p:spPr>
        <p:txBody>
          <a:bodyPr/>
          <a:lstStyle/>
          <a:p>
            <a:r>
              <a:rPr lang="ro-RO" sz="3200" dirty="0">
                <a:latin typeface="+mj-lt"/>
              </a:rPr>
              <a:t>2</a:t>
            </a:r>
            <a:r>
              <a:rPr lang="en-US" sz="3200" dirty="0">
                <a:latin typeface="+mj-lt"/>
              </a:rPr>
              <a:t>.Terapii curative</a:t>
            </a:r>
          </a:p>
          <a:p>
            <a:endParaRPr lang="en-US" dirty="0"/>
          </a:p>
        </p:txBody>
      </p:sp>
      <p:pic>
        <p:nvPicPr>
          <p:cNvPr id="8" name="Picture Placeholder 7">
            <a:extLst>
              <a:ext uri="{FF2B5EF4-FFF2-40B4-BE49-F238E27FC236}">
                <a16:creationId xmlns:a16="http://schemas.microsoft.com/office/drawing/2014/main" id="{EAAAACB4-D4F9-596F-D836-AB7DEA246529}"/>
              </a:ext>
            </a:extLst>
          </p:cNvPr>
          <p:cNvPicPr>
            <a:picLocks noGrp="1" noChangeAspect="1"/>
          </p:cNvPicPr>
          <p:nvPr>
            <p:ph type="pic" sz="quarter" idx="47"/>
          </p:nvPr>
        </p:nvPicPr>
        <p:blipFill>
          <a:blip r:embed="rId3"/>
          <a:srcRect l="28997" r="28997"/>
          <a:stretch/>
        </p:blipFill>
        <p:spPr>
          <a:xfrm>
            <a:off x="581710" y="537452"/>
            <a:ext cx="5035319" cy="5771241"/>
          </a:xfrm>
        </p:spPr>
      </p:pic>
      <p:sp>
        <p:nvSpPr>
          <p:cNvPr id="10" name="TextBox 9">
            <a:extLst>
              <a:ext uri="{FF2B5EF4-FFF2-40B4-BE49-F238E27FC236}">
                <a16:creationId xmlns:a16="http://schemas.microsoft.com/office/drawing/2014/main" id="{624E31A0-0305-11DA-FED0-FC55BF4A9260}"/>
              </a:ext>
            </a:extLst>
          </p:cNvPr>
          <p:cNvSpPr txBox="1"/>
          <p:nvPr/>
        </p:nvSpPr>
        <p:spPr>
          <a:xfrm>
            <a:off x="5759320" y="1714912"/>
            <a:ext cx="6305162" cy="3416320"/>
          </a:xfrm>
          <a:prstGeom prst="rect">
            <a:avLst/>
          </a:prstGeom>
          <a:noFill/>
        </p:spPr>
        <p:txBody>
          <a:bodyPr wrap="square">
            <a:spAutoFit/>
          </a:bodyPr>
          <a:lstStyle/>
          <a:p>
            <a:pPr marL="285750" indent="-285750">
              <a:buFont typeface="Arial" panose="020B0604020202020204" pitchFamily="34" charset="0"/>
              <a:buChar char="•"/>
            </a:pPr>
            <a:r>
              <a:rPr lang="en-US" dirty="0"/>
              <a:t>T</a:t>
            </a:r>
            <a:r>
              <a:rPr lang="ro-RO" dirty="0"/>
              <a:t>ratamente</a:t>
            </a:r>
            <a:r>
              <a:rPr lang="en-US" dirty="0"/>
              <a:t> </a:t>
            </a:r>
            <a:r>
              <a:rPr lang="ro-RO" dirty="0"/>
              <a:t>care îndepărtează simptomele unei boli prin corectarea permanentă (sau semipermanentă) a afecțiunii de bază;</a:t>
            </a:r>
          </a:p>
          <a:p>
            <a:pPr marL="285750" indent="-285750">
              <a:buFont typeface="Arial" panose="020B0604020202020204" pitchFamily="34" charset="0"/>
              <a:buChar char="•"/>
            </a:pPr>
            <a:endParaRPr lang="ro-RO" dirty="0"/>
          </a:p>
          <a:p>
            <a:pPr marL="285750" indent="-285750">
              <a:buFont typeface="Arial" panose="020B0604020202020204" pitchFamily="34" charset="0"/>
              <a:buChar char="•"/>
            </a:pPr>
            <a:endParaRPr lang="ro-RO" dirty="0"/>
          </a:p>
          <a:p>
            <a:pPr marL="285750" indent="-285750">
              <a:buFont typeface="Arial" panose="020B0604020202020204" pitchFamily="34" charset="0"/>
              <a:buChar char="•"/>
            </a:pPr>
            <a:r>
              <a:rPr lang="ro-RO" b="1" dirty="0"/>
              <a:t>Scopul</a:t>
            </a:r>
            <a:r>
              <a:rPr lang="en-US" b="1" dirty="0"/>
              <a:t>: </a:t>
            </a:r>
            <a:r>
              <a:rPr lang="ro-RO" dirty="0"/>
              <a:t>elimina</a:t>
            </a:r>
            <a:r>
              <a:rPr lang="en-US" dirty="0"/>
              <a:t>rea</a:t>
            </a:r>
            <a:r>
              <a:rPr lang="ro-RO" dirty="0"/>
              <a:t> bo</a:t>
            </a:r>
            <a:r>
              <a:rPr lang="en-US" dirty="0"/>
              <a:t>lii</a:t>
            </a:r>
            <a:r>
              <a:rPr lang="ro-RO" dirty="0"/>
              <a:t> și readuce</a:t>
            </a:r>
            <a:r>
              <a:rPr lang="en-US" dirty="0"/>
              <a:t>rea</a:t>
            </a:r>
            <a:r>
              <a:rPr lang="ro-RO" dirty="0"/>
              <a:t> p</a:t>
            </a:r>
            <a:r>
              <a:rPr lang="en-US" dirty="0" err="1"/>
              <a:t>acientului</a:t>
            </a:r>
            <a:r>
              <a:rPr lang="ro-RO" dirty="0"/>
              <a:t> la o stare bună de sănătate și cu o calitate bună a vieții;</a:t>
            </a:r>
          </a:p>
          <a:p>
            <a:pPr marL="285750" indent="-285750">
              <a:buFont typeface="Arial" panose="020B0604020202020204" pitchFamily="34" charset="0"/>
              <a:buChar char="•"/>
            </a:pPr>
            <a:endParaRPr lang="ro-RO" dirty="0"/>
          </a:p>
          <a:p>
            <a:endParaRPr lang="ro-RO" dirty="0"/>
          </a:p>
          <a:p>
            <a:pPr marL="285750" indent="-285750">
              <a:buFont typeface="Arial" panose="020B0604020202020204" pitchFamily="34" charset="0"/>
              <a:buChar char="•"/>
            </a:pPr>
            <a:r>
              <a:rPr lang="it-IT" dirty="0"/>
              <a:t>Bolile determinate de mutații genetice unice sunt printre primele tratate prin terapii curative.</a:t>
            </a:r>
          </a:p>
          <a:p>
            <a:endParaRPr lang="en-US" dirty="0"/>
          </a:p>
        </p:txBody>
      </p:sp>
      <p:sp>
        <p:nvSpPr>
          <p:cNvPr id="2" name="Slide Number Placeholder 11">
            <a:extLst>
              <a:ext uri="{FF2B5EF4-FFF2-40B4-BE49-F238E27FC236}">
                <a16:creationId xmlns:a16="http://schemas.microsoft.com/office/drawing/2014/main" id="{D9BB2444-9AC6-802C-31F8-8FCDD43359E7}"/>
              </a:ext>
            </a:extLst>
          </p:cNvPr>
          <p:cNvSpPr txBox="1">
            <a:spLocks/>
          </p:cNvSpPr>
          <p:nvPr/>
        </p:nvSpPr>
        <p:spPr>
          <a:xfrm>
            <a:off x="11194169" y="6217920"/>
            <a:ext cx="458592"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FEACEE-25B4-4A2D-B147-27296E36371D}" type="slidenum">
              <a:rPr lang="en-US" altLang="zh-CN" sz="1200" smtClean="0"/>
              <a:pPr/>
              <a:t>11</a:t>
            </a:fld>
            <a:endParaRPr lang="en-US" altLang="zh-CN" sz="1200" dirty="0"/>
          </a:p>
        </p:txBody>
      </p:sp>
      <p:grpSp>
        <p:nvGrpSpPr>
          <p:cNvPr id="3" name="Group 2">
            <a:extLst>
              <a:ext uri="{FF2B5EF4-FFF2-40B4-BE49-F238E27FC236}">
                <a16:creationId xmlns:a16="http://schemas.microsoft.com/office/drawing/2014/main" id="{C2C42E60-FA42-65AF-58BC-227CF68957B4}"/>
              </a:ext>
            </a:extLst>
          </p:cNvPr>
          <p:cNvGrpSpPr/>
          <p:nvPr/>
        </p:nvGrpSpPr>
        <p:grpSpPr>
          <a:xfrm>
            <a:off x="10522923" y="119350"/>
            <a:ext cx="1552284" cy="436852"/>
            <a:chOff x="7545619" y="59474"/>
            <a:chExt cx="1552284" cy="436852"/>
          </a:xfrm>
        </p:grpSpPr>
        <p:pic>
          <p:nvPicPr>
            <p:cNvPr id="4" name="Picture 2">
              <a:extLst>
                <a:ext uri="{FF2B5EF4-FFF2-40B4-BE49-F238E27FC236}">
                  <a16:creationId xmlns:a16="http://schemas.microsoft.com/office/drawing/2014/main" id="{10965676-9CE0-5CB8-969B-56FB0186D1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0251" y="59474"/>
              <a:ext cx="1487652" cy="43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586A2AA6-56B6-90BE-0140-EAA97F0D8E3C}"/>
                </a:ext>
              </a:extLst>
            </p:cNvPr>
            <p:cNvPicPr>
              <a:picLocks noChangeAspect="1"/>
            </p:cNvPicPr>
            <p:nvPr/>
          </p:nvPicPr>
          <p:blipFill rotWithShape="1">
            <a:blip r:embed="rId5">
              <a:extLst>
                <a:ext uri="{28A0092B-C50C-407E-A947-70E740481C1C}">
                  <a14:useLocalDpi xmlns:a14="http://schemas.microsoft.com/office/drawing/2010/main" val="0"/>
                </a:ext>
              </a:extLst>
            </a:blip>
            <a:srcRect t="85979" r="3751"/>
            <a:stretch/>
          </p:blipFill>
          <p:spPr>
            <a:xfrm>
              <a:off x="7545619" y="355811"/>
              <a:ext cx="955147" cy="80800"/>
            </a:xfrm>
            <a:prstGeom prst="rect">
              <a:avLst/>
            </a:prstGeom>
          </p:spPr>
        </p:pic>
      </p:grpSp>
    </p:spTree>
    <p:extLst>
      <p:ext uri="{BB962C8B-B14F-4D97-AF65-F5344CB8AC3E}">
        <p14:creationId xmlns:p14="http://schemas.microsoft.com/office/powerpoint/2010/main" val="193623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95E469-1CF3-BFED-AD04-D86EDDBD4F09}"/>
              </a:ext>
            </a:extLst>
          </p:cNvPr>
          <p:cNvSpPr>
            <a:spLocks noGrp="1"/>
          </p:cNvSpPr>
          <p:nvPr>
            <p:ph type="title"/>
          </p:nvPr>
        </p:nvSpPr>
        <p:spPr>
          <a:xfrm>
            <a:off x="4482785" y="796123"/>
            <a:ext cx="6599429" cy="1325563"/>
          </a:xfrm>
        </p:spPr>
        <p:txBody>
          <a:bodyPr/>
          <a:lstStyle/>
          <a:p>
            <a:pPr algn="ctr"/>
            <a:r>
              <a:rPr lang="en" sz="4000" dirty="0">
                <a:cs typeface="Posterama" panose="020B0504020200020000" pitchFamily="34" charset="0"/>
              </a:rPr>
              <a:t>TERAPII CURATIVE</a:t>
            </a:r>
            <a:endParaRPr lang="ro-RO" sz="4000" dirty="0">
              <a:cs typeface="Posterama" panose="020B0504020200020000" pitchFamily="34" charset="0"/>
            </a:endParaRPr>
          </a:p>
        </p:txBody>
      </p:sp>
      <p:sp>
        <p:nvSpPr>
          <p:cNvPr id="8" name="Slide Number Placeholder 7">
            <a:extLst>
              <a:ext uri="{FF2B5EF4-FFF2-40B4-BE49-F238E27FC236}">
                <a16:creationId xmlns:a16="http://schemas.microsoft.com/office/drawing/2014/main" id="{886471CD-41B4-7EA7-A308-972D62A6806A}"/>
              </a:ext>
            </a:extLst>
          </p:cNvPr>
          <p:cNvSpPr>
            <a:spLocks noGrp="1"/>
          </p:cNvSpPr>
          <p:nvPr>
            <p:ph type="sldNum" sz="quarter" idx="55"/>
          </p:nvPr>
        </p:nvSpPr>
        <p:spPr/>
        <p:txBody>
          <a:bodyPr/>
          <a:lstStyle/>
          <a:p>
            <a:fld id="{47FEACEE-25B4-4A2D-B147-27296E36371D}" type="slidenum">
              <a:rPr lang="en-US" altLang="zh-CN" smtClean="0"/>
              <a:pPr/>
              <a:t>12</a:t>
            </a:fld>
            <a:endParaRPr lang="en-US" altLang="zh-CN" dirty="0"/>
          </a:p>
        </p:txBody>
      </p:sp>
      <p:sp>
        <p:nvSpPr>
          <p:cNvPr id="11" name="Title 1">
            <a:extLst>
              <a:ext uri="{FF2B5EF4-FFF2-40B4-BE49-F238E27FC236}">
                <a16:creationId xmlns:a16="http://schemas.microsoft.com/office/drawing/2014/main" id="{A307F8C2-24E6-4552-07B5-ED7EB512FB3D}"/>
              </a:ext>
            </a:extLst>
          </p:cNvPr>
          <p:cNvSpPr txBox="1">
            <a:spLocks/>
          </p:cNvSpPr>
          <p:nvPr/>
        </p:nvSpPr>
        <p:spPr>
          <a:xfrm>
            <a:off x="4206373" y="3566781"/>
            <a:ext cx="3399874" cy="49124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800"/>
              <a:buFont typeface="DM Mono Medium"/>
              <a:buNone/>
              <a:defRPr sz="5000" b="0" i="0" u="none" strike="noStrike" cap="none">
                <a:solidFill>
                  <a:schemeClr val="dk1"/>
                </a:solidFill>
                <a:latin typeface="DM Mono Medium"/>
                <a:ea typeface="DM Mono Medium"/>
                <a:cs typeface="DM Mono Medium"/>
                <a:sym typeface="DM Mono Medium"/>
              </a:defRPr>
            </a:lvl1pPr>
            <a:lvl2pPr marR="0" lvl="1" algn="ctr" rtl="0">
              <a:lnSpc>
                <a:spcPct val="100000"/>
              </a:lnSpc>
              <a:spcBef>
                <a:spcPts val="0"/>
              </a:spcBef>
              <a:spcAft>
                <a:spcPts val="0"/>
              </a:spcAft>
              <a:buClr>
                <a:schemeClr val="lt1"/>
              </a:buClr>
              <a:buSzPts val="3800"/>
              <a:buFont typeface="DM Mono Medium"/>
              <a:buNone/>
              <a:defRPr sz="3800" b="0" i="0" u="none" strike="noStrike" cap="none">
                <a:solidFill>
                  <a:schemeClr val="lt1"/>
                </a:solidFill>
                <a:latin typeface="DM Mono Medium"/>
                <a:ea typeface="DM Mono Medium"/>
                <a:cs typeface="DM Mono Medium"/>
                <a:sym typeface="DM Mono Medium"/>
              </a:defRPr>
            </a:lvl2pPr>
            <a:lvl3pPr marR="0" lvl="2" algn="ctr" rtl="0">
              <a:lnSpc>
                <a:spcPct val="100000"/>
              </a:lnSpc>
              <a:spcBef>
                <a:spcPts val="0"/>
              </a:spcBef>
              <a:spcAft>
                <a:spcPts val="0"/>
              </a:spcAft>
              <a:buClr>
                <a:schemeClr val="lt1"/>
              </a:buClr>
              <a:buSzPts val="3800"/>
              <a:buFont typeface="DM Mono Medium"/>
              <a:buNone/>
              <a:defRPr sz="3800" b="0" i="0" u="none" strike="noStrike" cap="none">
                <a:solidFill>
                  <a:schemeClr val="lt1"/>
                </a:solidFill>
                <a:latin typeface="DM Mono Medium"/>
                <a:ea typeface="DM Mono Medium"/>
                <a:cs typeface="DM Mono Medium"/>
                <a:sym typeface="DM Mono Medium"/>
              </a:defRPr>
            </a:lvl3pPr>
            <a:lvl4pPr marR="0" lvl="3" algn="ctr" rtl="0">
              <a:lnSpc>
                <a:spcPct val="100000"/>
              </a:lnSpc>
              <a:spcBef>
                <a:spcPts val="0"/>
              </a:spcBef>
              <a:spcAft>
                <a:spcPts val="0"/>
              </a:spcAft>
              <a:buClr>
                <a:schemeClr val="lt1"/>
              </a:buClr>
              <a:buSzPts val="3800"/>
              <a:buFont typeface="DM Mono Medium"/>
              <a:buNone/>
              <a:defRPr sz="3800" b="0" i="0" u="none" strike="noStrike" cap="none">
                <a:solidFill>
                  <a:schemeClr val="lt1"/>
                </a:solidFill>
                <a:latin typeface="DM Mono Medium"/>
                <a:ea typeface="DM Mono Medium"/>
                <a:cs typeface="DM Mono Medium"/>
                <a:sym typeface="DM Mono Medium"/>
              </a:defRPr>
            </a:lvl4pPr>
            <a:lvl5pPr marR="0" lvl="4" algn="ctr" rtl="0">
              <a:lnSpc>
                <a:spcPct val="100000"/>
              </a:lnSpc>
              <a:spcBef>
                <a:spcPts val="0"/>
              </a:spcBef>
              <a:spcAft>
                <a:spcPts val="0"/>
              </a:spcAft>
              <a:buClr>
                <a:schemeClr val="lt1"/>
              </a:buClr>
              <a:buSzPts val="3800"/>
              <a:buFont typeface="DM Mono Medium"/>
              <a:buNone/>
              <a:defRPr sz="3800" b="0" i="0" u="none" strike="noStrike" cap="none">
                <a:solidFill>
                  <a:schemeClr val="lt1"/>
                </a:solidFill>
                <a:latin typeface="DM Mono Medium"/>
                <a:ea typeface="DM Mono Medium"/>
                <a:cs typeface="DM Mono Medium"/>
                <a:sym typeface="DM Mono Medium"/>
              </a:defRPr>
            </a:lvl5pPr>
            <a:lvl6pPr marR="0" lvl="5" algn="ctr" rtl="0">
              <a:lnSpc>
                <a:spcPct val="100000"/>
              </a:lnSpc>
              <a:spcBef>
                <a:spcPts val="0"/>
              </a:spcBef>
              <a:spcAft>
                <a:spcPts val="0"/>
              </a:spcAft>
              <a:buClr>
                <a:schemeClr val="lt1"/>
              </a:buClr>
              <a:buSzPts val="3800"/>
              <a:buFont typeface="DM Mono Medium"/>
              <a:buNone/>
              <a:defRPr sz="3800" b="0" i="0" u="none" strike="noStrike" cap="none">
                <a:solidFill>
                  <a:schemeClr val="lt1"/>
                </a:solidFill>
                <a:latin typeface="DM Mono Medium"/>
                <a:ea typeface="DM Mono Medium"/>
                <a:cs typeface="DM Mono Medium"/>
                <a:sym typeface="DM Mono Medium"/>
              </a:defRPr>
            </a:lvl6pPr>
            <a:lvl7pPr marR="0" lvl="6" algn="ctr" rtl="0">
              <a:lnSpc>
                <a:spcPct val="100000"/>
              </a:lnSpc>
              <a:spcBef>
                <a:spcPts val="0"/>
              </a:spcBef>
              <a:spcAft>
                <a:spcPts val="0"/>
              </a:spcAft>
              <a:buClr>
                <a:schemeClr val="lt1"/>
              </a:buClr>
              <a:buSzPts val="3800"/>
              <a:buFont typeface="DM Mono Medium"/>
              <a:buNone/>
              <a:defRPr sz="3800" b="0" i="0" u="none" strike="noStrike" cap="none">
                <a:solidFill>
                  <a:schemeClr val="lt1"/>
                </a:solidFill>
                <a:latin typeface="DM Mono Medium"/>
                <a:ea typeface="DM Mono Medium"/>
                <a:cs typeface="DM Mono Medium"/>
                <a:sym typeface="DM Mono Medium"/>
              </a:defRPr>
            </a:lvl7pPr>
            <a:lvl8pPr marR="0" lvl="7" algn="ctr" rtl="0">
              <a:lnSpc>
                <a:spcPct val="100000"/>
              </a:lnSpc>
              <a:spcBef>
                <a:spcPts val="0"/>
              </a:spcBef>
              <a:spcAft>
                <a:spcPts val="0"/>
              </a:spcAft>
              <a:buClr>
                <a:schemeClr val="lt1"/>
              </a:buClr>
              <a:buSzPts val="3800"/>
              <a:buFont typeface="DM Mono Medium"/>
              <a:buNone/>
              <a:defRPr sz="3800" b="0" i="0" u="none" strike="noStrike" cap="none">
                <a:solidFill>
                  <a:schemeClr val="lt1"/>
                </a:solidFill>
                <a:latin typeface="DM Mono Medium"/>
                <a:ea typeface="DM Mono Medium"/>
                <a:cs typeface="DM Mono Medium"/>
                <a:sym typeface="DM Mono Medium"/>
              </a:defRPr>
            </a:lvl8pPr>
            <a:lvl9pPr marR="0" lvl="8" algn="ctr" rtl="0">
              <a:lnSpc>
                <a:spcPct val="100000"/>
              </a:lnSpc>
              <a:spcBef>
                <a:spcPts val="0"/>
              </a:spcBef>
              <a:spcAft>
                <a:spcPts val="0"/>
              </a:spcAft>
              <a:buClr>
                <a:schemeClr val="lt1"/>
              </a:buClr>
              <a:buSzPts val="3800"/>
              <a:buFont typeface="DM Mono Medium"/>
              <a:buNone/>
              <a:defRPr sz="3800" b="0" i="0" u="none" strike="noStrike" cap="none">
                <a:solidFill>
                  <a:schemeClr val="lt1"/>
                </a:solidFill>
                <a:latin typeface="DM Mono Medium"/>
                <a:ea typeface="DM Mono Medium"/>
                <a:cs typeface="DM Mono Medium"/>
                <a:sym typeface="DM Mono Medium"/>
              </a:defRPr>
            </a:lvl9pPr>
          </a:lstStyle>
          <a:p>
            <a:r>
              <a:rPr lang="en-US" sz="2800" b="1" dirty="0">
                <a:latin typeface="+mj-lt"/>
                <a:cs typeface="Posterama" panose="020B0504020200020000" pitchFamily="34" charset="0"/>
              </a:rPr>
              <a:t>CELULARE</a:t>
            </a:r>
            <a:endParaRPr lang="ro-RO" sz="2400" b="1" dirty="0">
              <a:latin typeface="+mj-lt"/>
              <a:cs typeface="Posterama" panose="020B0504020200020000" pitchFamily="34" charset="0"/>
            </a:endParaRPr>
          </a:p>
        </p:txBody>
      </p:sp>
      <p:sp>
        <p:nvSpPr>
          <p:cNvPr id="12" name="Title 1">
            <a:extLst>
              <a:ext uri="{FF2B5EF4-FFF2-40B4-BE49-F238E27FC236}">
                <a16:creationId xmlns:a16="http://schemas.microsoft.com/office/drawing/2014/main" id="{EAA72E95-5BFB-6122-D3F4-74A0C93C1DD4}"/>
              </a:ext>
            </a:extLst>
          </p:cNvPr>
          <p:cNvSpPr txBox="1">
            <a:spLocks/>
          </p:cNvSpPr>
          <p:nvPr/>
        </p:nvSpPr>
        <p:spPr>
          <a:xfrm>
            <a:off x="8672499" y="3621016"/>
            <a:ext cx="1929322" cy="38277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800"/>
              <a:buFont typeface="DM Mono Medium"/>
              <a:buNone/>
              <a:defRPr sz="5000" b="0" i="0" u="none" strike="noStrike" cap="none">
                <a:solidFill>
                  <a:schemeClr val="dk1"/>
                </a:solidFill>
                <a:latin typeface="DM Mono Medium"/>
                <a:ea typeface="DM Mono Medium"/>
                <a:cs typeface="DM Mono Medium"/>
                <a:sym typeface="DM Mono Medium"/>
              </a:defRPr>
            </a:lvl1pPr>
            <a:lvl2pPr marR="0" lvl="1" algn="ctr" rtl="0">
              <a:lnSpc>
                <a:spcPct val="100000"/>
              </a:lnSpc>
              <a:spcBef>
                <a:spcPts val="0"/>
              </a:spcBef>
              <a:spcAft>
                <a:spcPts val="0"/>
              </a:spcAft>
              <a:buClr>
                <a:schemeClr val="lt1"/>
              </a:buClr>
              <a:buSzPts val="3800"/>
              <a:buFont typeface="DM Mono Medium"/>
              <a:buNone/>
              <a:defRPr sz="3800" b="0" i="0" u="none" strike="noStrike" cap="none">
                <a:solidFill>
                  <a:schemeClr val="lt1"/>
                </a:solidFill>
                <a:latin typeface="DM Mono Medium"/>
                <a:ea typeface="DM Mono Medium"/>
                <a:cs typeface="DM Mono Medium"/>
                <a:sym typeface="DM Mono Medium"/>
              </a:defRPr>
            </a:lvl2pPr>
            <a:lvl3pPr marR="0" lvl="2" algn="ctr" rtl="0">
              <a:lnSpc>
                <a:spcPct val="100000"/>
              </a:lnSpc>
              <a:spcBef>
                <a:spcPts val="0"/>
              </a:spcBef>
              <a:spcAft>
                <a:spcPts val="0"/>
              </a:spcAft>
              <a:buClr>
                <a:schemeClr val="lt1"/>
              </a:buClr>
              <a:buSzPts val="3800"/>
              <a:buFont typeface="DM Mono Medium"/>
              <a:buNone/>
              <a:defRPr sz="3800" b="0" i="0" u="none" strike="noStrike" cap="none">
                <a:solidFill>
                  <a:schemeClr val="lt1"/>
                </a:solidFill>
                <a:latin typeface="DM Mono Medium"/>
                <a:ea typeface="DM Mono Medium"/>
                <a:cs typeface="DM Mono Medium"/>
                <a:sym typeface="DM Mono Medium"/>
              </a:defRPr>
            </a:lvl3pPr>
            <a:lvl4pPr marR="0" lvl="3" algn="ctr" rtl="0">
              <a:lnSpc>
                <a:spcPct val="100000"/>
              </a:lnSpc>
              <a:spcBef>
                <a:spcPts val="0"/>
              </a:spcBef>
              <a:spcAft>
                <a:spcPts val="0"/>
              </a:spcAft>
              <a:buClr>
                <a:schemeClr val="lt1"/>
              </a:buClr>
              <a:buSzPts val="3800"/>
              <a:buFont typeface="DM Mono Medium"/>
              <a:buNone/>
              <a:defRPr sz="3800" b="0" i="0" u="none" strike="noStrike" cap="none">
                <a:solidFill>
                  <a:schemeClr val="lt1"/>
                </a:solidFill>
                <a:latin typeface="DM Mono Medium"/>
                <a:ea typeface="DM Mono Medium"/>
                <a:cs typeface="DM Mono Medium"/>
                <a:sym typeface="DM Mono Medium"/>
              </a:defRPr>
            </a:lvl4pPr>
            <a:lvl5pPr marR="0" lvl="4" algn="ctr" rtl="0">
              <a:lnSpc>
                <a:spcPct val="100000"/>
              </a:lnSpc>
              <a:spcBef>
                <a:spcPts val="0"/>
              </a:spcBef>
              <a:spcAft>
                <a:spcPts val="0"/>
              </a:spcAft>
              <a:buClr>
                <a:schemeClr val="lt1"/>
              </a:buClr>
              <a:buSzPts val="3800"/>
              <a:buFont typeface="DM Mono Medium"/>
              <a:buNone/>
              <a:defRPr sz="3800" b="0" i="0" u="none" strike="noStrike" cap="none">
                <a:solidFill>
                  <a:schemeClr val="lt1"/>
                </a:solidFill>
                <a:latin typeface="DM Mono Medium"/>
                <a:ea typeface="DM Mono Medium"/>
                <a:cs typeface="DM Mono Medium"/>
                <a:sym typeface="DM Mono Medium"/>
              </a:defRPr>
            </a:lvl5pPr>
            <a:lvl6pPr marR="0" lvl="5" algn="ctr" rtl="0">
              <a:lnSpc>
                <a:spcPct val="100000"/>
              </a:lnSpc>
              <a:spcBef>
                <a:spcPts val="0"/>
              </a:spcBef>
              <a:spcAft>
                <a:spcPts val="0"/>
              </a:spcAft>
              <a:buClr>
                <a:schemeClr val="lt1"/>
              </a:buClr>
              <a:buSzPts val="3800"/>
              <a:buFont typeface="DM Mono Medium"/>
              <a:buNone/>
              <a:defRPr sz="3800" b="0" i="0" u="none" strike="noStrike" cap="none">
                <a:solidFill>
                  <a:schemeClr val="lt1"/>
                </a:solidFill>
                <a:latin typeface="DM Mono Medium"/>
                <a:ea typeface="DM Mono Medium"/>
                <a:cs typeface="DM Mono Medium"/>
                <a:sym typeface="DM Mono Medium"/>
              </a:defRPr>
            </a:lvl6pPr>
            <a:lvl7pPr marR="0" lvl="6" algn="ctr" rtl="0">
              <a:lnSpc>
                <a:spcPct val="100000"/>
              </a:lnSpc>
              <a:spcBef>
                <a:spcPts val="0"/>
              </a:spcBef>
              <a:spcAft>
                <a:spcPts val="0"/>
              </a:spcAft>
              <a:buClr>
                <a:schemeClr val="lt1"/>
              </a:buClr>
              <a:buSzPts val="3800"/>
              <a:buFont typeface="DM Mono Medium"/>
              <a:buNone/>
              <a:defRPr sz="3800" b="0" i="0" u="none" strike="noStrike" cap="none">
                <a:solidFill>
                  <a:schemeClr val="lt1"/>
                </a:solidFill>
                <a:latin typeface="DM Mono Medium"/>
                <a:ea typeface="DM Mono Medium"/>
                <a:cs typeface="DM Mono Medium"/>
                <a:sym typeface="DM Mono Medium"/>
              </a:defRPr>
            </a:lvl7pPr>
            <a:lvl8pPr marR="0" lvl="7" algn="ctr" rtl="0">
              <a:lnSpc>
                <a:spcPct val="100000"/>
              </a:lnSpc>
              <a:spcBef>
                <a:spcPts val="0"/>
              </a:spcBef>
              <a:spcAft>
                <a:spcPts val="0"/>
              </a:spcAft>
              <a:buClr>
                <a:schemeClr val="lt1"/>
              </a:buClr>
              <a:buSzPts val="3800"/>
              <a:buFont typeface="DM Mono Medium"/>
              <a:buNone/>
              <a:defRPr sz="3800" b="0" i="0" u="none" strike="noStrike" cap="none">
                <a:solidFill>
                  <a:schemeClr val="lt1"/>
                </a:solidFill>
                <a:latin typeface="DM Mono Medium"/>
                <a:ea typeface="DM Mono Medium"/>
                <a:cs typeface="DM Mono Medium"/>
                <a:sym typeface="DM Mono Medium"/>
              </a:defRPr>
            </a:lvl8pPr>
            <a:lvl9pPr marR="0" lvl="8" algn="ctr" rtl="0">
              <a:lnSpc>
                <a:spcPct val="100000"/>
              </a:lnSpc>
              <a:spcBef>
                <a:spcPts val="0"/>
              </a:spcBef>
              <a:spcAft>
                <a:spcPts val="0"/>
              </a:spcAft>
              <a:buClr>
                <a:schemeClr val="lt1"/>
              </a:buClr>
              <a:buSzPts val="3800"/>
              <a:buFont typeface="DM Mono Medium"/>
              <a:buNone/>
              <a:defRPr sz="3800" b="0" i="0" u="none" strike="noStrike" cap="none">
                <a:solidFill>
                  <a:schemeClr val="lt1"/>
                </a:solidFill>
                <a:latin typeface="DM Mono Medium"/>
                <a:ea typeface="DM Mono Medium"/>
                <a:cs typeface="DM Mono Medium"/>
                <a:sym typeface="DM Mono Medium"/>
              </a:defRPr>
            </a:lvl9pPr>
          </a:lstStyle>
          <a:p>
            <a:r>
              <a:rPr lang="en-US" sz="2800" b="1" dirty="0">
                <a:latin typeface="+mj-lt"/>
                <a:cs typeface="Posterama" panose="020B0504020200020000" pitchFamily="34" charset="0"/>
              </a:rPr>
              <a:t>GENICE</a:t>
            </a:r>
          </a:p>
        </p:txBody>
      </p:sp>
      <p:cxnSp>
        <p:nvCxnSpPr>
          <p:cNvPr id="3" name="Straight Arrow Connector 2">
            <a:extLst>
              <a:ext uri="{FF2B5EF4-FFF2-40B4-BE49-F238E27FC236}">
                <a16:creationId xmlns:a16="http://schemas.microsoft.com/office/drawing/2014/main" id="{E467C271-947E-3D62-C440-C0C940DA87D8}"/>
              </a:ext>
            </a:extLst>
          </p:cNvPr>
          <p:cNvCxnSpPr/>
          <p:nvPr/>
        </p:nvCxnSpPr>
        <p:spPr>
          <a:xfrm flipH="1">
            <a:off x="6096000" y="2121686"/>
            <a:ext cx="952072" cy="1307314"/>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6" name="Straight Arrow Connector 5">
            <a:extLst>
              <a:ext uri="{FF2B5EF4-FFF2-40B4-BE49-F238E27FC236}">
                <a16:creationId xmlns:a16="http://schemas.microsoft.com/office/drawing/2014/main" id="{FF276DDD-39CB-3096-12D4-AE4E4FE0E954}"/>
              </a:ext>
            </a:extLst>
          </p:cNvPr>
          <p:cNvCxnSpPr/>
          <p:nvPr/>
        </p:nvCxnSpPr>
        <p:spPr>
          <a:xfrm>
            <a:off x="8568647" y="2121686"/>
            <a:ext cx="1068513" cy="1307314"/>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15" name="Title 1">
            <a:extLst>
              <a:ext uri="{FF2B5EF4-FFF2-40B4-BE49-F238E27FC236}">
                <a16:creationId xmlns:a16="http://schemas.microsoft.com/office/drawing/2014/main" id="{60A7A959-521B-D394-BEDD-62965E59CD4E}"/>
              </a:ext>
            </a:extLst>
          </p:cNvPr>
          <p:cNvSpPr txBox="1">
            <a:spLocks/>
          </p:cNvSpPr>
          <p:nvPr/>
        </p:nvSpPr>
        <p:spPr>
          <a:xfrm>
            <a:off x="4075824" y="5154754"/>
            <a:ext cx="2101960" cy="49124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800"/>
              <a:buFont typeface="DM Mono Medium"/>
              <a:buNone/>
              <a:defRPr sz="5000" b="0" i="0" u="none" strike="noStrike" cap="none">
                <a:solidFill>
                  <a:schemeClr val="dk1"/>
                </a:solidFill>
                <a:latin typeface="DM Mono Medium"/>
                <a:ea typeface="DM Mono Medium"/>
                <a:cs typeface="DM Mono Medium"/>
                <a:sym typeface="DM Mono Medium"/>
              </a:defRPr>
            </a:lvl1pPr>
            <a:lvl2pPr marR="0" lvl="1" algn="ctr" rtl="0">
              <a:lnSpc>
                <a:spcPct val="100000"/>
              </a:lnSpc>
              <a:spcBef>
                <a:spcPts val="0"/>
              </a:spcBef>
              <a:spcAft>
                <a:spcPts val="0"/>
              </a:spcAft>
              <a:buClr>
                <a:schemeClr val="lt1"/>
              </a:buClr>
              <a:buSzPts val="3800"/>
              <a:buFont typeface="DM Mono Medium"/>
              <a:buNone/>
              <a:defRPr sz="3800" b="0" i="0" u="none" strike="noStrike" cap="none">
                <a:solidFill>
                  <a:schemeClr val="lt1"/>
                </a:solidFill>
                <a:latin typeface="DM Mono Medium"/>
                <a:ea typeface="DM Mono Medium"/>
                <a:cs typeface="DM Mono Medium"/>
                <a:sym typeface="DM Mono Medium"/>
              </a:defRPr>
            </a:lvl2pPr>
            <a:lvl3pPr marR="0" lvl="2" algn="ctr" rtl="0">
              <a:lnSpc>
                <a:spcPct val="100000"/>
              </a:lnSpc>
              <a:spcBef>
                <a:spcPts val="0"/>
              </a:spcBef>
              <a:spcAft>
                <a:spcPts val="0"/>
              </a:spcAft>
              <a:buClr>
                <a:schemeClr val="lt1"/>
              </a:buClr>
              <a:buSzPts val="3800"/>
              <a:buFont typeface="DM Mono Medium"/>
              <a:buNone/>
              <a:defRPr sz="3800" b="0" i="0" u="none" strike="noStrike" cap="none">
                <a:solidFill>
                  <a:schemeClr val="lt1"/>
                </a:solidFill>
                <a:latin typeface="DM Mono Medium"/>
                <a:ea typeface="DM Mono Medium"/>
                <a:cs typeface="DM Mono Medium"/>
                <a:sym typeface="DM Mono Medium"/>
              </a:defRPr>
            </a:lvl3pPr>
            <a:lvl4pPr marR="0" lvl="3" algn="ctr" rtl="0">
              <a:lnSpc>
                <a:spcPct val="100000"/>
              </a:lnSpc>
              <a:spcBef>
                <a:spcPts val="0"/>
              </a:spcBef>
              <a:spcAft>
                <a:spcPts val="0"/>
              </a:spcAft>
              <a:buClr>
                <a:schemeClr val="lt1"/>
              </a:buClr>
              <a:buSzPts val="3800"/>
              <a:buFont typeface="DM Mono Medium"/>
              <a:buNone/>
              <a:defRPr sz="3800" b="0" i="0" u="none" strike="noStrike" cap="none">
                <a:solidFill>
                  <a:schemeClr val="lt1"/>
                </a:solidFill>
                <a:latin typeface="DM Mono Medium"/>
                <a:ea typeface="DM Mono Medium"/>
                <a:cs typeface="DM Mono Medium"/>
                <a:sym typeface="DM Mono Medium"/>
              </a:defRPr>
            </a:lvl4pPr>
            <a:lvl5pPr marR="0" lvl="4" algn="ctr" rtl="0">
              <a:lnSpc>
                <a:spcPct val="100000"/>
              </a:lnSpc>
              <a:spcBef>
                <a:spcPts val="0"/>
              </a:spcBef>
              <a:spcAft>
                <a:spcPts val="0"/>
              </a:spcAft>
              <a:buClr>
                <a:schemeClr val="lt1"/>
              </a:buClr>
              <a:buSzPts val="3800"/>
              <a:buFont typeface="DM Mono Medium"/>
              <a:buNone/>
              <a:defRPr sz="3800" b="0" i="0" u="none" strike="noStrike" cap="none">
                <a:solidFill>
                  <a:schemeClr val="lt1"/>
                </a:solidFill>
                <a:latin typeface="DM Mono Medium"/>
                <a:ea typeface="DM Mono Medium"/>
                <a:cs typeface="DM Mono Medium"/>
                <a:sym typeface="DM Mono Medium"/>
              </a:defRPr>
            </a:lvl5pPr>
            <a:lvl6pPr marR="0" lvl="5" algn="ctr" rtl="0">
              <a:lnSpc>
                <a:spcPct val="100000"/>
              </a:lnSpc>
              <a:spcBef>
                <a:spcPts val="0"/>
              </a:spcBef>
              <a:spcAft>
                <a:spcPts val="0"/>
              </a:spcAft>
              <a:buClr>
                <a:schemeClr val="lt1"/>
              </a:buClr>
              <a:buSzPts val="3800"/>
              <a:buFont typeface="DM Mono Medium"/>
              <a:buNone/>
              <a:defRPr sz="3800" b="0" i="0" u="none" strike="noStrike" cap="none">
                <a:solidFill>
                  <a:schemeClr val="lt1"/>
                </a:solidFill>
                <a:latin typeface="DM Mono Medium"/>
                <a:ea typeface="DM Mono Medium"/>
                <a:cs typeface="DM Mono Medium"/>
                <a:sym typeface="DM Mono Medium"/>
              </a:defRPr>
            </a:lvl6pPr>
            <a:lvl7pPr marR="0" lvl="6" algn="ctr" rtl="0">
              <a:lnSpc>
                <a:spcPct val="100000"/>
              </a:lnSpc>
              <a:spcBef>
                <a:spcPts val="0"/>
              </a:spcBef>
              <a:spcAft>
                <a:spcPts val="0"/>
              </a:spcAft>
              <a:buClr>
                <a:schemeClr val="lt1"/>
              </a:buClr>
              <a:buSzPts val="3800"/>
              <a:buFont typeface="DM Mono Medium"/>
              <a:buNone/>
              <a:defRPr sz="3800" b="0" i="0" u="none" strike="noStrike" cap="none">
                <a:solidFill>
                  <a:schemeClr val="lt1"/>
                </a:solidFill>
                <a:latin typeface="DM Mono Medium"/>
                <a:ea typeface="DM Mono Medium"/>
                <a:cs typeface="DM Mono Medium"/>
                <a:sym typeface="DM Mono Medium"/>
              </a:defRPr>
            </a:lvl7pPr>
            <a:lvl8pPr marR="0" lvl="7" algn="ctr" rtl="0">
              <a:lnSpc>
                <a:spcPct val="100000"/>
              </a:lnSpc>
              <a:spcBef>
                <a:spcPts val="0"/>
              </a:spcBef>
              <a:spcAft>
                <a:spcPts val="0"/>
              </a:spcAft>
              <a:buClr>
                <a:schemeClr val="lt1"/>
              </a:buClr>
              <a:buSzPts val="3800"/>
              <a:buFont typeface="DM Mono Medium"/>
              <a:buNone/>
              <a:defRPr sz="3800" b="0" i="0" u="none" strike="noStrike" cap="none">
                <a:solidFill>
                  <a:schemeClr val="lt1"/>
                </a:solidFill>
                <a:latin typeface="DM Mono Medium"/>
                <a:ea typeface="DM Mono Medium"/>
                <a:cs typeface="DM Mono Medium"/>
                <a:sym typeface="DM Mono Medium"/>
              </a:defRPr>
            </a:lvl8pPr>
            <a:lvl9pPr marR="0" lvl="8" algn="ctr" rtl="0">
              <a:lnSpc>
                <a:spcPct val="100000"/>
              </a:lnSpc>
              <a:spcBef>
                <a:spcPts val="0"/>
              </a:spcBef>
              <a:spcAft>
                <a:spcPts val="0"/>
              </a:spcAft>
              <a:buClr>
                <a:schemeClr val="lt1"/>
              </a:buClr>
              <a:buSzPts val="3800"/>
              <a:buFont typeface="DM Mono Medium"/>
              <a:buNone/>
              <a:defRPr sz="3800" b="0" i="0" u="none" strike="noStrike" cap="none">
                <a:solidFill>
                  <a:schemeClr val="lt1"/>
                </a:solidFill>
                <a:latin typeface="DM Mono Medium"/>
                <a:ea typeface="DM Mono Medium"/>
                <a:cs typeface="DM Mono Medium"/>
                <a:sym typeface="DM Mono Medium"/>
              </a:defRPr>
            </a:lvl9pPr>
          </a:lstStyle>
          <a:p>
            <a:r>
              <a:rPr lang="en-US" sz="2000" b="1" dirty="0">
                <a:latin typeface="+mj-lt"/>
                <a:cs typeface="Posterama" panose="020B0504020200020000" pitchFamily="34" charset="0"/>
              </a:rPr>
              <a:t>Transplant de </a:t>
            </a:r>
            <a:r>
              <a:rPr lang="en-US" sz="2000" b="1" dirty="0" err="1">
                <a:latin typeface="+mj-lt"/>
                <a:cs typeface="Posterama" panose="020B0504020200020000" pitchFamily="34" charset="0"/>
              </a:rPr>
              <a:t>celule</a:t>
            </a:r>
            <a:r>
              <a:rPr lang="en-US" sz="2000" b="1" dirty="0">
                <a:latin typeface="+mj-lt"/>
                <a:cs typeface="Posterama" panose="020B0504020200020000" pitchFamily="34" charset="0"/>
              </a:rPr>
              <a:t> stem</a:t>
            </a:r>
            <a:endParaRPr lang="ro-RO" sz="1800" b="1" dirty="0">
              <a:latin typeface="+mj-lt"/>
              <a:cs typeface="Posterama" panose="020B0504020200020000" pitchFamily="34" charset="0"/>
            </a:endParaRPr>
          </a:p>
        </p:txBody>
      </p:sp>
      <p:cxnSp>
        <p:nvCxnSpPr>
          <p:cNvPr id="19" name="Straight Arrow Connector 18">
            <a:extLst>
              <a:ext uri="{FF2B5EF4-FFF2-40B4-BE49-F238E27FC236}">
                <a16:creationId xmlns:a16="http://schemas.microsoft.com/office/drawing/2014/main" id="{16212D56-1C3F-4F9D-149B-2FF3559B08AE}"/>
              </a:ext>
            </a:extLst>
          </p:cNvPr>
          <p:cNvCxnSpPr>
            <a:stCxn id="11" idx="2"/>
          </p:cNvCxnSpPr>
          <p:nvPr/>
        </p:nvCxnSpPr>
        <p:spPr>
          <a:xfrm flipH="1">
            <a:off x="5126804" y="4058022"/>
            <a:ext cx="779506" cy="72973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6" name="Straight Arrow Connector 25">
            <a:extLst>
              <a:ext uri="{FF2B5EF4-FFF2-40B4-BE49-F238E27FC236}">
                <a16:creationId xmlns:a16="http://schemas.microsoft.com/office/drawing/2014/main" id="{A0B5F4EC-84BB-E604-A0DB-7A4F170A5C74}"/>
              </a:ext>
            </a:extLst>
          </p:cNvPr>
          <p:cNvCxnSpPr>
            <a:cxnSpLocks/>
            <a:stCxn id="11" idx="2"/>
          </p:cNvCxnSpPr>
          <p:nvPr/>
        </p:nvCxnSpPr>
        <p:spPr>
          <a:xfrm>
            <a:off x="5906310" y="4058022"/>
            <a:ext cx="761618" cy="816073"/>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33" name="Title 1">
            <a:extLst>
              <a:ext uri="{FF2B5EF4-FFF2-40B4-BE49-F238E27FC236}">
                <a16:creationId xmlns:a16="http://schemas.microsoft.com/office/drawing/2014/main" id="{BF8DEA6D-88D0-0086-AEFE-564F51A70309}"/>
              </a:ext>
            </a:extLst>
          </p:cNvPr>
          <p:cNvSpPr txBox="1">
            <a:spLocks/>
          </p:cNvSpPr>
          <p:nvPr/>
        </p:nvSpPr>
        <p:spPr>
          <a:xfrm>
            <a:off x="5680539" y="4909133"/>
            <a:ext cx="2101960" cy="49124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800"/>
              <a:buFont typeface="DM Mono Medium"/>
              <a:buNone/>
              <a:defRPr sz="5000" b="0" i="0" u="none" strike="noStrike" cap="none">
                <a:solidFill>
                  <a:schemeClr val="dk1"/>
                </a:solidFill>
                <a:latin typeface="DM Mono Medium"/>
                <a:ea typeface="DM Mono Medium"/>
                <a:cs typeface="DM Mono Medium"/>
                <a:sym typeface="DM Mono Medium"/>
              </a:defRPr>
            </a:lvl1pPr>
            <a:lvl2pPr marR="0" lvl="1" algn="ctr" rtl="0">
              <a:lnSpc>
                <a:spcPct val="100000"/>
              </a:lnSpc>
              <a:spcBef>
                <a:spcPts val="0"/>
              </a:spcBef>
              <a:spcAft>
                <a:spcPts val="0"/>
              </a:spcAft>
              <a:buClr>
                <a:schemeClr val="lt1"/>
              </a:buClr>
              <a:buSzPts val="3800"/>
              <a:buFont typeface="DM Mono Medium"/>
              <a:buNone/>
              <a:defRPr sz="3800" b="0" i="0" u="none" strike="noStrike" cap="none">
                <a:solidFill>
                  <a:schemeClr val="lt1"/>
                </a:solidFill>
                <a:latin typeface="DM Mono Medium"/>
                <a:ea typeface="DM Mono Medium"/>
                <a:cs typeface="DM Mono Medium"/>
                <a:sym typeface="DM Mono Medium"/>
              </a:defRPr>
            </a:lvl2pPr>
            <a:lvl3pPr marR="0" lvl="2" algn="ctr" rtl="0">
              <a:lnSpc>
                <a:spcPct val="100000"/>
              </a:lnSpc>
              <a:spcBef>
                <a:spcPts val="0"/>
              </a:spcBef>
              <a:spcAft>
                <a:spcPts val="0"/>
              </a:spcAft>
              <a:buClr>
                <a:schemeClr val="lt1"/>
              </a:buClr>
              <a:buSzPts val="3800"/>
              <a:buFont typeface="DM Mono Medium"/>
              <a:buNone/>
              <a:defRPr sz="3800" b="0" i="0" u="none" strike="noStrike" cap="none">
                <a:solidFill>
                  <a:schemeClr val="lt1"/>
                </a:solidFill>
                <a:latin typeface="DM Mono Medium"/>
                <a:ea typeface="DM Mono Medium"/>
                <a:cs typeface="DM Mono Medium"/>
                <a:sym typeface="DM Mono Medium"/>
              </a:defRPr>
            </a:lvl3pPr>
            <a:lvl4pPr marR="0" lvl="3" algn="ctr" rtl="0">
              <a:lnSpc>
                <a:spcPct val="100000"/>
              </a:lnSpc>
              <a:spcBef>
                <a:spcPts val="0"/>
              </a:spcBef>
              <a:spcAft>
                <a:spcPts val="0"/>
              </a:spcAft>
              <a:buClr>
                <a:schemeClr val="lt1"/>
              </a:buClr>
              <a:buSzPts val="3800"/>
              <a:buFont typeface="DM Mono Medium"/>
              <a:buNone/>
              <a:defRPr sz="3800" b="0" i="0" u="none" strike="noStrike" cap="none">
                <a:solidFill>
                  <a:schemeClr val="lt1"/>
                </a:solidFill>
                <a:latin typeface="DM Mono Medium"/>
                <a:ea typeface="DM Mono Medium"/>
                <a:cs typeface="DM Mono Medium"/>
                <a:sym typeface="DM Mono Medium"/>
              </a:defRPr>
            </a:lvl4pPr>
            <a:lvl5pPr marR="0" lvl="4" algn="ctr" rtl="0">
              <a:lnSpc>
                <a:spcPct val="100000"/>
              </a:lnSpc>
              <a:spcBef>
                <a:spcPts val="0"/>
              </a:spcBef>
              <a:spcAft>
                <a:spcPts val="0"/>
              </a:spcAft>
              <a:buClr>
                <a:schemeClr val="lt1"/>
              </a:buClr>
              <a:buSzPts val="3800"/>
              <a:buFont typeface="DM Mono Medium"/>
              <a:buNone/>
              <a:defRPr sz="3800" b="0" i="0" u="none" strike="noStrike" cap="none">
                <a:solidFill>
                  <a:schemeClr val="lt1"/>
                </a:solidFill>
                <a:latin typeface="DM Mono Medium"/>
                <a:ea typeface="DM Mono Medium"/>
                <a:cs typeface="DM Mono Medium"/>
                <a:sym typeface="DM Mono Medium"/>
              </a:defRPr>
            </a:lvl5pPr>
            <a:lvl6pPr marR="0" lvl="5" algn="ctr" rtl="0">
              <a:lnSpc>
                <a:spcPct val="100000"/>
              </a:lnSpc>
              <a:spcBef>
                <a:spcPts val="0"/>
              </a:spcBef>
              <a:spcAft>
                <a:spcPts val="0"/>
              </a:spcAft>
              <a:buClr>
                <a:schemeClr val="lt1"/>
              </a:buClr>
              <a:buSzPts val="3800"/>
              <a:buFont typeface="DM Mono Medium"/>
              <a:buNone/>
              <a:defRPr sz="3800" b="0" i="0" u="none" strike="noStrike" cap="none">
                <a:solidFill>
                  <a:schemeClr val="lt1"/>
                </a:solidFill>
                <a:latin typeface="DM Mono Medium"/>
                <a:ea typeface="DM Mono Medium"/>
                <a:cs typeface="DM Mono Medium"/>
                <a:sym typeface="DM Mono Medium"/>
              </a:defRPr>
            </a:lvl6pPr>
            <a:lvl7pPr marR="0" lvl="6" algn="ctr" rtl="0">
              <a:lnSpc>
                <a:spcPct val="100000"/>
              </a:lnSpc>
              <a:spcBef>
                <a:spcPts val="0"/>
              </a:spcBef>
              <a:spcAft>
                <a:spcPts val="0"/>
              </a:spcAft>
              <a:buClr>
                <a:schemeClr val="lt1"/>
              </a:buClr>
              <a:buSzPts val="3800"/>
              <a:buFont typeface="DM Mono Medium"/>
              <a:buNone/>
              <a:defRPr sz="3800" b="0" i="0" u="none" strike="noStrike" cap="none">
                <a:solidFill>
                  <a:schemeClr val="lt1"/>
                </a:solidFill>
                <a:latin typeface="DM Mono Medium"/>
                <a:ea typeface="DM Mono Medium"/>
                <a:cs typeface="DM Mono Medium"/>
                <a:sym typeface="DM Mono Medium"/>
              </a:defRPr>
            </a:lvl7pPr>
            <a:lvl8pPr marR="0" lvl="7" algn="ctr" rtl="0">
              <a:lnSpc>
                <a:spcPct val="100000"/>
              </a:lnSpc>
              <a:spcBef>
                <a:spcPts val="0"/>
              </a:spcBef>
              <a:spcAft>
                <a:spcPts val="0"/>
              </a:spcAft>
              <a:buClr>
                <a:schemeClr val="lt1"/>
              </a:buClr>
              <a:buSzPts val="3800"/>
              <a:buFont typeface="DM Mono Medium"/>
              <a:buNone/>
              <a:defRPr sz="3800" b="0" i="0" u="none" strike="noStrike" cap="none">
                <a:solidFill>
                  <a:schemeClr val="lt1"/>
                </a:solidFill>
                <a:latin typeface="DM Mono Medium"/>
                <a:ea typeface="DM Mono Medium"/>
                <a:cs typeface="DM Mono Medium"/>
                <a:sym typeface="DM Mono Medium"/>
              </a:defRPr>
            </a:lvl8pPr>
            <a:lvl9pPr marR="0" lvl="8" algn="ctr" rtl="0">
              <a:lnSpc>
                <a:spcPct val="100000"/>
              </a:lnSpc>
              <a:spcBef>
                <a:spcPts val="0"/>
              </a:spcBef>
              <a:spcAft>
                <a:spcPts val="0"/>
              </a:spcAft>
              <a:buClr>
                <a:schemeClr val="lt1"/>
              </a:buClr>
              <a:buSzPts val="3800"/>
              <a:buFont typeface="DM Mono Medium"/>
              <a:buNone/>
              <a:defRPr sz="3800" b="0" i="0" u="none" strike="noStrike" cap="none">
                <a:solidFill>
                  <a:schemeClr val="lt1"/>
                </a:solidFill>
                <a:latin typeface="DM Mono Medium"/>
                <a:ea typeface="DM Mono Medium"/>
                <a:cs typeface="DM Mono Medium"/>
                <a:sym typeface="DM Mono Medium"/>
              </a:defRPr>
            </a:lvl9pPr>
          </a:lstStyle>
          <a:p>
            <a:r>
              <a:rPr lang="en-US" sz="2000" b="1" dirty="0">
                <a:latin typeface="+mj-lt"/>
                <a:cs typeface="Posterama" panose="020B0504020200020000" pitchFamily="34" charset="0"/>
              </a:rPr>
              <a:t>CAR-T</a:t>
            </a:r>
            <a:endParaRPr lang="ro-RO" sz="1800" b="1" dirty="0">
              <a:latin typeface="+mj-lt"/>
              <a:cs typeface="Posterama" panose="020B0504020200020000" pitchFamily="34" charset="0"/>
            </a:endParaRPr>
          </a:p>
        </p:txBody>
      </p:sp>
      <p:pic>
        <p:nvPicPr>
          <p:cNvPr id="37" name="Picture Placeholder 36">
            <a:extLst>
              <a:ext uri="{FF2B5EF4-FFF2-40B4-BE49-F238E27FC236}">
                <a16:creationId xmlns:a16="http://schemas.microsoft.com/office/drawing/2014/main" id="{B2D99A13-E321-921D-B26A-B1D3D0CBC381}"/>
              </a:ext>
            </a:extLst>
          </p:cNvPr>
          <p:cNvPicPr>
            <a:picLocks noGrp="1" noChangeAspect="1"/>
          </p:cNvPicPr>
          <p:nvPr>
            <p:ph type="pic" sz="quarter" idx="51"/>
          </p:nvPr>
        </p:nvPicPr>
        <p:blipFill>
          <a:blip r:embed="rId3">
            <a:alphaModFix amt="44000"/>
          </a:blip>
          <a:srcRect l="25295" r="25295"/>
          <a:stretch>
            <a:fillRect/>
          </a:stretch>
        </p:blipFill>
        <p:spPr>
          <a:xfrm>
            <a:off x="1859798" y="2278221"/>
            <a:ext cx="1886360" cy="2144668"/>
          </a:xfrm>
        </p:spPr>
      </p:pic>
      <p:sp>
        <p:nvSpPr>
          <p:cNvPr id="38" name="Hexagon 37">
            <a:extLst>
              <a:ext uri="{FF2B5EF4-FFF2-40B4-BE49-F238E27FC236}">
                <a16:creationId xmlns:a16="http://schemas.microsoft.com/office/drawing/2014/main" id="{1CE369B7-6F18-BC26-1422-1B49961F7067}"/>
              </a:ext>
            </a:extLst>
          </p:cNvPr>
          <p:cNvSpPr/>
          <p:nvPr/>
        </p:nvSpPr>
        <p:spPr>
          <a:xfrm rot="1678158">
            <a:off x="602257" y="2112660"/>
            <a:ext cx="1448832" cy="1325366"/>
          </a:xfrm>
          <a:prstGeom prst="hexagon">
            <a:avLst/>
          </a:prstGeom>
          <a:solidFill>
            <a:schemeClr val="accent1">
              <a:lumMod val="20000"/>
              <a:lumOff val="80000"/>
              <a:alpha val="65000"/>
            </a:schemeClr>
          </a:solidFill>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BE596D47-1AFC-0376-1EE2-3A16C73E2C6E}"/>
              </a:ext>
            </a:extLst>
          </p:cNvPr>
          <p:cNvGrpSpPr/>
          <p:nvPr/>
        </p:nvGrpSpPr>
        <p:grpSpPr>
          <a:xfrm>
            <a:off x="10522923" y="119350"/>
            <a:ext cx="1552284" cy="436852"/>
            <a:chOff x="7545619" y="59474"/>
            <a:chExt cx="1552284" cy="436852"/>
          </a:xfrm>
        </p:grpSpPr>
        <p:pic>
          <p:nvPicPr>
            <p:cNvPr id="4" name="Picture 2">
              <a:extLst>
                <a:ext uri="{FF2B5EF4-FFF2-40B4-BE49-F238E27FC236}">
                  <a16:creationId xmlns:a16="http://schemas.microsoft.com/office/drawing/2014/main" id="{C32AD1DC-218B-40F2-9268-90DA642EAB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0251" y="59474"/>
              <a:ext cx="1487652" cy="43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5D549E2D-C88D-8829-3C5F-544F6A9932B9}"/>
                </a:ext>
              </a:extLst>
            </p:cNvPr>
            <p:cNvPicPr>
              <a:picLocks noChangeAspect="1"/>
            </p:cNvPicPr>
            <p:nvPr/>
          </p:nvPicPr>
          <p:blipFill rotWithShape="1">
            <a:blip r:embed="rId5">
              <a:extLst>
                <a:ext uri="{28A0092B-C50C-407E-A947-70E740481C1C}">
                  <a14:useLocalDpi xmlns:a14="http://schemas.microsoft.com/office/drawing/2010/main" val="0"/>
                </a:ext>
              </a:extLst>
            </a:blip>
            <a:srcRect t="85979" r="3751"/>
            <a:stretch/>
          </p:blipFill>
          <p:spPr>
            <a:xfrm>
              <a:off x="7545619" y="355811"/>
              <a:ext cx="955147" cy="80800"/>
            </a:xfrm>
            <a:prstGeom prst="rect">
              <a:avLst/>
            </a:prstGeom>
          </p:spPr>
        </p:pic>
      </p:grpSp>
    </p:spTree>
    <p:extLst>
      <p:ext uri="{BB962C8B-B14F-4D97-AF65-F5344CB8AC3E}">
        <p14:creationId xmlns:p14="http://schemas.microsoft.com/office/powerpoint/2010/main" val="137452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31C7500-E032-DBB5-A780-8247E3B7367B}"/>
              </a:ext>
            </a:extLst>
          </p:cNvPr>
          <p:cNvSpPr>
            <a:spLocks noGrp="1"/>
          </p:cNvSpPr>
          <p:nvPr>
            <p:ph type="sldNum" sz="quarter" idx="31"/>
          </p:nvPr>
        </p:nvSpPr>
        <p:spPr/>
        <p:txBody>
          <a:bodyPr/>
          <a:lstStyle/>
          <a:p>
            <a:fld id="{47FEACEE-25B4-4A2D-B147-27296E36371D}" type="slidenum">
              <a:rPr lang="en-US" altLang="zh-CN" noProof="0" smtClean="0"/>
              <a:pPr/>
              <a:t>13</a:t>
            </a:fld>
            <a:endParaRPr lang="en-US" altLang="zh-CN" noProof="0" dirty="0"/>
          </a:p>
        </p:txBody>
      </p:sp>
      <p:sp>
        <p:nvSpPr>
          <p:cNvPr id="9" name="Title 2">
            <a:extLst>
              <a:ext uri="{FF2B5EF4-FFF2-40B4-BE49-F238E27FC236}">
                <a16:creationId xmlns:a16="http://schemas.microsoft.com/office/drawing/2014/main" id="{4379BBF1-9BC2-6DCE-0154-8873469878A5}"/>
              </a:ext>
            </a:extLst>
          </p:cNvPr>
          <p:cNvSpPr>
            <a:spLocks noGrp="1"/>
          </p:cNvSpPr>
          <p:nvPr>
            <p:ph type="title"/>
          </p:nvPr>
        </p:nvSpPr>
        <p:spPr>
          <a:xfrm>
            <a:off x="5749271" y="286295"/>
            <a:ext cx="10889796" cy="1418998"/>
          </a:xfrm>
        </p:spPr>
        <p:txBody>
          <a:bodyPr/>
          <a:lstStyle/>
          <a:p>
            <a:r>
              <a:rPr lang="en-US" sz="4400" dirty="0" err="1">
                <a:latin typeface="+mj-lt"/>
              </a:rPr>
              <a:t>Terapii</a:t>
            </a:r>
            <a:r>
              <a:rPr lang="en-US" sz="4400" dirty="0">
                <a:latin typeface="+mj-lt"/>
              </a:rPr>
              <a:t> </a:t>
            </a:r>
            <a:r>
              <a:rPr lang="en-US" sz="4400" dirty="0" err="1">
                <a:latin typeface="+mj-lt"/>
              </a:rPr>
              <a:t>celulare</a:t>
            </a:r>
            <a:endParaRPr lang="en-US" sz="4400" dirty="0">
              <a:latin typeface="+mj-lt"/>
            </a:endParaRPr>
          </a:p>
        </p:txBody>
      </p:sp>
      <p:sp>
        <p:nvSpPr>
          <p:cNvPr id="13" name="TextBox 12">
            <a:extLst>
              <a:ext uri="{FF2B5EF4-FFF2-40B4-BE49-F238E27FC236}">
                <a16:creationId xmlns:a16="http://schemas.microsoft.com/office/drawing/2014/main" id="{1AAFF6EF-7B35-69D2-72EE-CC0293254E74}"/>
              </a:ext>
            </a:extLst>
          </p:cNvPr>
          <p:cNvSpPr txBox="1"/>
          <p:nvPr/>
        </p:nvSpPr>
        <p:spPr>
          <a:xfrm>
            <a:off x="5040048" y="2285471"/>
            <a:ext cx="6825673" cy="2585323"/>
          </a:xfrm>
          <a:prstGeom prst="rect">
            <a:avLst/>
          </a:prstGeom>
          <a:noFill/>
        </p:spPr>
        <p:txBody>
          <a:bodyPr wrap="square">
            <a:spAutoFit/>
          </a:bodyPr>
          <a:lstStyle/>
          <a:p>
            <a:pPr marL="285750" indent="-285750">
              <a:buFont typeface="Arial" panose="020B0604020202020204" pitchFamily="34" charset="0"/>
              <a:buChar char="•"/>
            </a:pPr>
            <a:r>
              <a:rPr lang="it-IT" b="1" dirty="0"/>
              <a:t>Scop</a:t>
            </a:r>
            <a:r>
              <a:rPr lang="it-IT" dirty="0"/>
              <a:t>: tratarea bolii prin regenerarea sau modificarea anumitor seturi de celule</a:t>
            </a:r>
            <a:r>
              <a:rPr lang="ro-RO" dirty="0"/>
              <a:t>;</a:t>
            </a:r>
          </a:p>
          <a:p>
            <a:pPr marL="285750" indent="-285750">
              <a:buFont typeface="Arial" panose="020B0604020202020204" pitchFamily="34" charset="0"/>
              <a:buChar char="•"/>
            </a:pPr>
            <a:endParaRPr lang="ro-RO" dirty="0"/>
          </a:p>
          <a:p>
            <a:pPr marL="285750" indent="-285750">
              <a:buFont typeface="Arial" panose="020B0604020202020204" pitchFamily="34" charset="0"/>
              <a:buChar char="•"/>
            </a:pPr>
            <a:endParaRPr lang="ro-RO" dirty="0"/>
          </a:p>
          <a:p>
            <a:pPr marL="285750" indent="-285750">
              <a:buFont typeface="Arial" panose="020B0604020202020204" pitchFamily="34" charset="0"/>
              <a:buChar char="•"/>
            </a:pPr>
            <a:r>
              <a:rPr lang="it-IT" dirty="0"/>
              <a:t>Celulele sunt cultivate sau modificate în mediu de laborator</a:t>
            </a:r>
            <a:r>
              <a:rPr lang="ro-RO" dirty="0"/>
              <a:t>;</a:t>
            </a:r>
          </a:p>
          <a:p>
            <a:pPr marL="285750" indent="-285750">
              <a:buFont typeface="Arial" panose="020B0604020202020204" pitchFamily="34" charset="0"/>
              <a:buChar char="•"/>
            </a:pPr>
            <a:endParaRPr lang="ro-RO" dirty="0"/>
          </a:p>
          <a:p>
            <a:pPr marL="285750" indent="-285750">
              <a:buFont typeface="Arial" panose="020B0604020202020204" pitchFamily="34" charset="0"/>
              <a:buChar char="•"/>
            </a:pPr>
            <a:endParaRPr lang="ro-RO" dirty="0"/>
          </a:p>
          <a:p>
            <a:pPr marL="285750" indent="-285750">
              <a:buFont typeface="Arial" panose="020B0604020202020204" pitchFamily="34" charset="0"/>
              <a:buChar char="•"/>
            </a:pPr>
            <a:r>
              <a:rPr lang="ro-RO" dirty="0"/>
              <a:t>Celulele pot aparți</a:t>
            </a:r>
            <a:r>
              <a:rPr lang="en-US" dirty="0"/>
              <a:t>n</a:t>
            </a:r>
            <a:r>
              <a:rPr lang="ro-RO" dirty="0"/>
              <a:t>e pacientului (autorecoltate) sau unui donator (celule alogene).</a:t>
            </a:r>
            <a:endParaRPr lang="en-US" dirty="0"/>
          </a:p>
        </p:txBody>
      </p:sp>
      <p:grpSp>
        <p:nvGrpSpPr>
          <p:cNvPr id="2" name="Group 1">
            <a:extLst>
              <a:ext uri="{FF2B5EF4-FFF2-40B4-BE49-F238E27FC236}">
                <a16:creationId xmlns:a16="http://schemas.microsoft.com/office/drawing/2014/main" id="{C9B11B96-ADF1-D592-C20C-777410BF231D}"/>
              </a:ext>
            </a:extLst>
          </p:cNvPr>
          <p:cNvGrpSpPr/>
          <p:nvPr/>
        </p:nvGrpSpPr>
        <p:grpSpPr>
          <a:xfrm>
            <a:off x="10522923" y="119350"/>
            <a:ext cx="1552284" cy="436852"/>
            <a:chOff x="7545619" y="59474"/>
            <a:chExt cx="1552284" cy="436852"/>
          </a:xfrm>
        </p:grpSpPr>
        <p:pic>
          <p:nvPicPr>
            <p:cNvPr id="3" name="Picture 2">
              <a:extLst>
                <a:ext uri="{FF2B5EF4-FFF2-40B4-BE49-F238E27FC236}">
                  <a16:creationId xmlns:a16="http://schemas.microsoft.com/office/drawing/2014/main" id="{DEA31F20-C79D-6BA6-1428-2F4701A93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0251" y="59474"/>
              <a:ext cx="1487652" cy="43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FDD94A9-AD6A-8669-0569-3D7CC329EA54}"/>
                </a:ext>
              </a:extLst>
            </p:cNvPr>
            <p:cNvPicPr>
              <a:picLocks noChangeAspect="1"/>
            </p:cNvPicPr>
            <p:nvPr/>
          </p:nvPicPr>
          <p:blipFill rotWithShape="1">
            <a:blip r:embed="rId4">
              <a:extLst>
                <a:ext uri="{28A0092B-C50C-407E-A947-70E740481C1C}">
                  <a14:useLocalDpi xmlns:a14="http://schemas.microsoft.com/office/drawing/2010/main" val="0"/>
                </a:ext>
              </a:extLst>
            </a:blip>
            <a:srcRect t="85979" r="3751"/>
            <a:stretch/>
          </p:blipFill>
          <p:spPr>
            <a:xfrm>
              <a:off x="7545619" y="355811"/>
              <a:ext cx="955147" cy="80800"/>
            </a:xfrm>
            <a:prstGeom prst="rect">
              <a:avLst/>
            </a:prstGeom>
          </p:spPr>
        </p:pic>
      </p:grpSp>
    </p:spTree>
    <p:extLst>
      <p:ext uri="{BB962C8B-B14F-4D97-AF65-F5344CB8AC3E}">
        <p14:creationId xmlns:p14="http://schemas.microsoft.com/office/powerpoint/2010/main" val="2724324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EA25C86-7BE3-4BC6-C0B8-7F7D7C3EC286}"/>
              </a:ext>
            </a:extLst>
          </p:cNvPr>
          <p:cNvSpPr>
            <a:spLocks noGrp="1"/>
          </p:cNvSpPr>
          <p:nvPr>
            <p:ph type="sldNum" sz="quarter" idx="29"/>
          </p:nvPr>
        </p:nvSpPr>
        <p:spPr/>
        <p:txBody>
          <a:bodyPr/>
          <a:lstStyle/>
          <a:p>
            <a:fld id="{47FEACEE-25B4-4A2D-B147-27296E36371D}" type="slidenum">
              <a:rPr lang="en-US" altLang="zh-CN" smtClean="0"/>
              <a:pPr/>
              <a:t>14</a:t>
            </a:fld>
            <a:endParaRPr lang="en-US" altLang="zh-CN" dirty="0"/>
          </a:p>
        </p:txBody>
      </p:sp>
      <p:sp>
        <p:nvSpPr>
          <p:cNvPr id="28" name="Title 16">
            <a:extLst>
              <a:ext uri="{FF2B5EF4-FFF2-40B4-BE49-F238E27FC236}">
                <a16:creationId xmlns:a16="http://schemas.microsoft.com/office/drawing/2014/main" id="{510BBC3A-5844-BAE7-488A-769654BA768F}"/>
              </a:ext>
            </a:extLst>
          </p:cNvPr>
          <p:cNvSpPr>
            <a:spLocks noGrp="1"/>
          </p:cNvSpPr>
          <p:nvPr>
            <p:ph type="title"/>
          </p:nvPr>
        </p:nvSpPr>
        <p:spPr>
          <a:xfrm>
            <a:off x="484632" y="609545"/>
            <a:ext cx="10515600" cy="1205058"/>
          </a:xfrm>
        </p:spPr>
        <p:txBody>
          <a:bodyPr/>
          <a:lstStyle/>
          <a:p>
            <a:r>
              <a:rPr lang="ro-RO" dirty="0"/>
              <a:t>Terapiile cu celule CAR-T </a:t>
            </a:r>
            <a:endParaRPr lang="en-US" dirty="0"/>
          </a:p>
        </p:txBody>
      </p:sp>
      <p:pic>
        <p:nvPicPr>
          <p:cNvPr id="4" name="Picture 3">
            <a:extLst>
              <a:ext uri="{FF2B5EF4-FFF2-40B4-BE49-F238E27FC236}">
                <a16:creationId xmlns:a16="http://schemas.microsoft.com/office/drawing/2014/main" id="{F37F9E21-D77D-7780-D25A-E9F26291C0A1}"/>
              </a:ext>
            </a:extLst>
          </p:cNvPr>
          <p:cNvPicPr>
            <a:picLocks noChangeAspect="1"/>
          </p:cNvPicPr>
          <p:nvPr/>
        </p:nvPicPr>
        <p:blipFill>
          <a:blip r:embed="rId3"/>
          <a:stretch>
            <a:fillRect/>
          </a:stretch>
        </p:blipFill>
        <p:spPr>
          <a:xfrm>
            <a:off x="1316354" y="1164441"/>
            <a:ext cx="8567386" cy="5693559"/>
          </a:xfrm>
          <a:prstGeom prst="rect">
            <a:avLst/>
          </a:prstGeom>
        </p:spPr>
      </p:pic>
      <p:grpSp>
        <p:nvGrpSpPr>
          <p:cNvPr id="2" name="Group 1">
            <a:extLst>
              <a:ext uri="{FF2B5EF4-FFF2-40B4-BE49-F238E27FC236}">
                <a16:creationId xmlns:a16="http://schemas.microsoft.com/office/drawing/2014/main" id="{5A5E9866-FAD7-D129-781A-6BB3AFB97DEC}"/>
              </a:ext>
            </a:extLst>
          </p:cNvPr>
          <p:cNvGrpSpPr/>
          <p:nvPr/>
        </p:nvGrpSpPr>
        <p:grpSpPr>
          <a:xfrm>
            <a:off x="10522923" y="119350"/>
            <a:ext cx="1552284" cy="436852"/>
            <a:chOff x="7545619" y="59474"/>
            <a:chExt cx="1552284" cy="436852"/>
          </a:xfrm>
        </p:grpSpPr>
        <p:pic>
          <p:nvPicPr>
            <p:cNvPr id="3" name="Picture 2">
              <a:extLst>
                <a:ext uri="{FF2B5EF4-FFF2-40B4-BE49-F238E27FC236}">
                  <a16:creationId xmlns:a16="http://schemas.microsoft.com/office/drawing/2014/main" id="{D070D3CE-ED8D-2E16-AF4E-55A7AEBD4A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0251" y="59474"/>
              <a:ext cx="1487652" cy="43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E2DC127B-F63E-BF69-6E1D-D5180672F46F}"/>
                </a:ext>
              </a:extLst>
            </p:cNvPr>
            <p:cNvPicPr>
              <a:picLocks noChangeAspect="1"/>
            </p:cNvPicPr>
            <p:nvPr/>
          </p:nvPicPr>
          <p:blipFill rotWithShape="1">
            <a:blip r:embed="rId5">
              <a:extLst>
                <a:ext uri="{28A0092B-C50C-407E-A947-70E740481C1C}">
                  <a14:useLocalDpi xmlns:a14="http://schemas.microsoft.com/office/drawing/2010/main" val="0"/>
                </a:ext>
              </a:extLst>
            </a:blip>
            <a:srcRect t="85979" r="3751"/>
            <a:stretch/>
          </p:blipFill>
          <p:spPr>
            <a:xfrm>
              <a:off x="7545619" y="355811"/>
              <a:ext cx="955147" cy="80800"/>
            </a:xfrm>
            <a:prstGeom prst="rect">
              <a:avLst/>
            </a:prstGeom>
          </p:spPr>
        </p:pic>
      </p:grpSp>
    </p:spTree>
    <p:extLst>
      <p:ext uri="{BB962C8B-B14F-4D97-AF65-F5344CB8AC3E}">
        <p14:creationId xmlns:p14="http://schemas.microsoft.com/office/powerpoint/2010/main" val="4103737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EA25C86-7BE3-4BC6-C0B8-7F7D7C3EC286}"/>
              </a:ext>
            </a:extLst>
          </p:cNvPr>
          <p:cNvSpPr>
            <a:spLocks noGrp="1"/>
          </p:cNvSpPr>
          <p:nvPr>
            <p:ph type="sldNum" sz="quarter" idx="29"/>
          </p:nvPr>
        </p:nvSpPr>
        <p:spPr/>
        <p:txBody>
          <a:bodyPr/>
          <a:lstStyle/>
          <a:p>
            <a:fld id="{47FEACEE-25B4-4A2D-B147-27296E36371D}" type="slidenum">
              <a:rPr lang="en-US" altLang="zh-CN" smtClean="0"/>
              <a:pPr/>
              <a:t>15</a:t>
            </a:fld>
            <a:endParaRPr lang="en-US" altLang="zh-CN" dirty="0"/>
          </a:p>
        </p:txBody>
      </p:sp>
      <p:sp>
        <p:nvSpPr>
          <p:cNvPr id="28" name="Title 16">
            <a:extLst>
              <a:ext uri="{FF2B5EF4-FFF2-40B4-BE49-F238E27FC236}">
                <a16:creationId xmlns:a16="http://schemas.microsoft.com/office/drawing/2014/main" id="{510BBC3A-5844-BAE7-488A-769654BA768F}"/>
              </a:ext>
            </a:extLst>
          </p:cNvPr>
          <p:cNvSpPr>
            <a:spLocks noGrp="1"/>
          </p:cNvSpPr>
          <p:nvPr>
            <p:ph type="title"/>
          </p:nvPr>
        </p:nvSpPr>
        <p:spPr>
          <a:xfrm>
            <a:off x="484632" y="609545"/>
            <a:ext cx="10515600" cy="1205058"/>
          </a:xfrm>
        </p:spPr>
        <p:txBody>
          <a:bodyPr/>
          <a:lstStyle/>
          <a:p>
            <a:r>
              <a:rPr lang="ro-RO" dirty="0"/>
              <a:t>Transplantul de celule stem </a:t>
            </a:r>
            <a:endParaRPr lang="en-US" dirty="0"/>
          </a:p>
        </p:txBody>
      </p:sp>
      <p:pic>
        <p:nvPicPr>
          <p:cNvPr id="4" name="Picture 3">
            <a:extLst>
              <a:ext uri="{FF2B5EF4-FFF2-40B4-BE49-F238E27FC236}">
                <a16:creationId xmlns:a16="http://schemas.microsoft.com/office/drawing/2014/main" id="{61E84C4F-1C0C-B232-3DE7-66453C1BB8B2}"/>
              </a:ext>
            </a:extLst>
          </p:cNvPr>
          <p:cNvPicPr>
            <a:picLocks noChangeAspect="1"/>
          </p:cNvPicPr>
          <p:nvPr/>
        </p:nvPicPr>
        <p:blipFill>
          <a:blip r:embed="rId3"/>
          <a:stretch>
            <a:fillRect/>
          </a:stretch>
        </p:blipFill>
        <p:spPr>
          <a:xfrm>
            <a:off x="3178628" y="1368048"/>
            <a:ext cx="6437738" cy="4880407"/>
          </a:xfrm>
          <a:prstGeom prst="rect">
            <a:avLst/>
          </a:prstGeom>
        </p:spPr>
      </p:pic>
      <p:grpSp>
        <p:nvGrpSpPr>
          <p:cNvPr id="2" name="Group 1">
            <a:extLst>
              <a:ext uri="{FF2B5EF4-FFF2-40B4-BE49-F238E27FC236}">
                <a16:creationId xmlns:a16="http://schemas.microsoft.com/office/drawing/2014/main" id="{184CC666-1C5A-BF05-FD53-C434DAFF59FD}"/>
              </a:ext>
            </a:extLst>
          </p:cNvPr>
          <p:cNvGrpSpPr/>
          <p:nvPr/>
        </p:nvGrpSpPr>
        <p:grpSpPr>
          <a:xfrm>
            <a:off x="10522923" y="119350"/>
            <a:ext cx="1552284" cy="436852"/>
            <a:chOff x="7545619" y="59474"/>
            <a:chExt cx="1552284" cy="436852"/>
          </a:xfrm>
        </p:grpSpPr>
        <p:pic>
          <p:nvPicPr>
            <p:cNvPr id="3" name="Picture 2">
              <a:extLst>
                <a:ext uri="{FF2B5EF4-FFF2-40B4-BE49-F238E27FC236}">
                  <a16:creationId xmlns:a16="http://schemas.microsoft.com/office/drawing/2014/main" id="{0AC91B88-5B1C-40A2-721F-C3EB374CEF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0251" y="59474"/>
              <a:ext cx="1487652" cy="43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AA95BE2-5D6C-820E-C6A1-C1BBB9CE15A9}"/>
                </a:ext>
              </a:extLst>
            </p:cNvPr>
            <p:cNvPicPr>
              <a:picLocks noChangeAspect="1"/>
            </p:cNvPicPr>
            <p:nvPr/>
          </p:nvPicPr>
          <p:blipFill rotWithShape="1">
            <a:blip r:embed="rId5">
              <a:extLst>
                <a:ext uri="{28A0092B-C50C-407E-A947-70E740481C1C}">
                  <a14:useLocalDpi xmlns:a14="http://schemas.microsoft.com/office/drawing/2010/main" val="0"/>
                </a:ext>
              </a:extLst>
            </a:blip>
            <a:srcRect t="85979" r="3751"/>
            <a:stretch/>
          </p:blipFill>
          <p:spPr>
            <a:xfrm>
              <a:off x="7545619" y="355811"/>
              <a:ext cx="955147" cy="80800"/>
            </a:xfrm>
            <a:prstGeom prst="rect">
              <a:avLst/>
            </a:prstGeom>
          </p:spPr>
        </p:pic>
      </p:grpSp>
    </p:spTree>
    <p:extLst>
      <p:ext uri="{BB962C8B-B14F-4D97-AF65-F5344CB8AC3E}">
        <p14:creationId xmlns:p14="http://schemas.microsoft.com/office/powerpoint/2010/main" val="97818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31C7500-E032-DBB5-A780-8247E3B7367B}"/>
              </a:ext>
            </a:extLst>
          </p:cNvPr>
          <p:cNvSpPr>
            <a:spLocks noGrp="1"/>
          </p:cNvSpPr>
          <p:nvPr>
            <p:ph type="sldNum" sz="quarter" idx="31"/>
          </p:nvPr>
        </p:nvSpPr>
        <p:spPr/>
        <p:txBody>
          <a:bodyPr/>
          <a:lstStyle/>
          <a:p>
            <a:fld id="{47FEACEE-25B4-4A2D-B147-27296E36371D}" type="slidenum">
              <a:rPr lang="en-US" altLang="zh-CN" noProof="0" smtClean="0"/>
              <a:pPr/>
              <a:t>16</a:t>
            </a:fld>
            <a:endParaRPr lang="en-US" altLang="zh-CN" noProof="0" dirty="0"/>
          </a:p>
        </p:txBody>
      </p:sp>
      <p:sp>
        <p:nvSpPr>
          <p:cNvPr id="9" name="Title 2">
            <a:extLst>
              <a:ext uri="{FF2B5EF4-FFF2-40B4-BE49-F238E27FC236}">
                <a16:creationId xmlns:a16="http://schemas.microsoft.com/office/drawing/2014/main" id="{4379BBF1-9BC2-6DCE-0154-8873469878A5}"/>
              </a:ext>
            </a:extLst>
          </p:cNvPr>
          <p:cNvSpPr>
            <a:spLocks noGrp="1"/>
          </p:cNvSpPr>
          <p:nvPr>
            <p:ph type="title"/>
          </p:nvPr>
        </p:nvSpPr>
        <p:spPr>
          <a:xfrm>
            <a:off x="5749271" y="286295"/>
            <a:ext cx="10889796" cy="1418998"/>
          </a:xfrm>
        </p:spPr>
        <p:txBody>
          <a:bodyPr/>
          <a:lstStyle/>
          <a:p>
            <a:r>
              <a:rPr lang="en-US" sz="4400" dirty="0" err="1">
                <a:latin typeface="+mj-lt"/>
              </a:rPr>
              <a:t>Terapii</a:t>
            </a:r>
            <a:r>
              <a:rPr lang="en-US" sz="4400" dirty="0">
                <a:latin typeface="+mj-lt"/>
              </a:rPr>
              <a:t> </a:t>
            </a:r>
            <a:r>
              <a:rPr lang="en-US" sz="4400" dirty="0" err="1">
                <a:latin typeface="+mj-lt"/>
              </a:rPr>
              <a:t>genice</a:t>
            </a:r>
            <a:endParaRPr lang="en-US" sz="4400" dirty="0">
              <a:latin typeface="+mj-lt"/>
            </a:endParaRPr>
          </a:p>
        </p:txBody>
      </p:sp>
      <p:sp>
        <p:nvSpPr>
          <p:cNvPr id="13" name="TextBox 12">
            <a:extLst>
              <a:ext uri="{FF2B5EF4-FFF2-40B4-BE49-F238E27FC236}">
                <a16:creationId xmlns:a16="http://schemas.microsoft.com/office/drawing/2014/main" id="{1AAFF6EF-7B35-69D2-72EE-CC0293254E74}"/>
              </a:ext>
            </a:extLst>
          </p:cNvPr>
          <p:cNvSpPr txBox="1"/>
          <p:nvPr/>
        </p:nvSpPr>
        <p:spPr>
          <a:xfrm>
            <a:off x="4827088" y="2242941"/>
            <a:ext cx="6943154" cy="2862322"/>
          </a:xfrm>
          <a:prstGeom prst="rect">
            <a:avLst/>
          </a:prstGeom>
          <a:noFill/>
        </p:spPr>
        <p:txBody>
          <a:bodyPr wrap="square">
            <a:spAutoFit/>
          </a:bodyPr>
          <a:lstStyle/>
          <a:p>
            <a:pPr marL="285750" indent="-285750">
              <a:buFont typeface="Arial" panose="020B0604020202020204" pitchFamily="34" charset="0"/>
              <a:buChar char="•"/>
            </a:pPr>
            <a:r>
              <a:rPr lang="it-IT" b="1" dirty="0">
                <a:latin typeface="+mj-lt"/>
              </a:rPr>
              <a:t>Scop:</a:t>
            </a:r>
            <a:r>
              <a:rPr lang="it-IT" dirty="0">
                <a:latin typeface="+mj-lt"/>
              </a:rPr>
              <a:t> tratarea bolilor prin înlocuirea, inactivarea sau introducerea de gene</a:t>
            </a:r>
            <a:r>
              <a:rPr lang="ro-RO" dirty="0">
                <a:latin typeface="+mj-lt"/>
              </a:rPr>
              <a:t>;</a:t>
            </a:r>
          </a:p>
          <a:p>
            <a:pPr marL="285750" indent="-285750">
              <a:buFont typeface="Arial" panose="020B0604020202020204" pitchFamily="34" charset="0"/>
              <a:buChar char="•"/>
            </a:pPr>
            <a:endParaRPr lang="ro-RO" dirty="0">
              <a:latin typeface="+mj-lt"/>
            </a:endParaRPr>
          </a:p>
          <a:p>
            <a:pPr marL="285750" indent="-285750">
              <a:buFont typeface="Arial" panose="020B0604020202020204" pitchFamily="34" charset="0"/>
              <a:buChar char="•"/>
            </a:pPr>
            <a:endParaRPr lang="ro-RO" dirty="0">
              <a:latin typeface="+mj-lt"/>
            </a:endParaRPr>
          </a:p>
          <a:p>
            <a:pPr marL="285750" indent="-285750">
              <a:buFont typeface="Arial" panose="020B0604020202020204" pitchFamily="34" charset="0"/>
              <a:buChar char="•"/>
            </a:pPr>
            <a:r>
              <a:rPr lang="it-IT" dirty="0">
                <a:latin typeface="+mj-lt"/>
              </a:rPr>
              <a:t>Vizează bolile determinate de o singură sau de câteva mutații genetice (fibroza chistică, boala cu celule falciforme, sindromul X fragil, distrofia musculară,  boala Huntington) </a:t>
            </a:r>
            <a:r>
              <a:rPr lang="ro-RO" dirty="0">
                <a:latin typeface="+mj-lt"/>
              </a:rPr>
              <a:t>;</a:t>
            </a:r>
          </a:p>
          <a:p>
            <a:pPr marL="285750" indent="-285750">
              <a:buFont typeface="Arial" panose="020B0604020202020204" pitchFamily="34" charset="0"/>
              <a:buChar char="•"/>
            </a:pPr>
            <a:endParaRPr lang="ro-RO" dirty="0">
              <a:latin typeface="+mj-lt"/>
            </a:endParaRPr>
          </a:p>
          <a:p>
            <a:pPr marL="285750" indent="-285750">
              <a:buFont typeface="Arial" panose="020B0604020202020204" pitchFamily="34" charset="0"/>
              <a:buChar char="•"/>
            </a:pPr>
            <a:endParaRPr lang="ro-RO" dirty="0">
              <a:latin typeface="+mj-lt"/>
            </a:endParaRPr>
          </a:p>
          <a:p>
            <a:pPr marL="285750" indent="-285750">
              <a:buFont typeface="Arial" panose="020B0604020202020204" pitchFamily="34" charset="0"/>
              <a:buChar char="•"/>
            </a:pPr>
            <a:r>
              <a:rPr lang="ro-RO" dirty="0">
                <a:latin typeface="+mj-lt"/>
              </a:rPr>
              <a:t>Ar putea înlocui mastectomiile profilactice.</a:t>
            </a:r>
            <a:endParaRPr lang="en-US" dirty="0">
              <a:latin typeface="+mj-lt"/>
            </a:endParaRPr>
          </a:p>
        </p:txBody>
      </p:sp>
      <p:grpSp>
        <p:nvGrpSpPr>
          <p:cNvPr id="2" name="Group 1">
            <a:extLst>
              <a:ext uri="{FF2B5EF4-FFF2-40B4-BE49-F238E27FC236}">
                <a16:creationId xmlns:a16="http://schemas.microsoft.com/office/drawing/2014/main" id="{9113B233-5956-B356-616D-AFE1A1817692}"/>
              </a:ext>
            </a:extLst>
          </p:cNvPr>
          <p:cNvGrpSpPr/>
          <p:nvPr/>
        </p:nvGrpSpPr>
        <p:grpSpPr>
          <a:xfrm>
            <a:off x="10522923" y="119350"/>
            <a:ext cx="1552284" cy="436852"/>
            <a:chOff x="7545619" y="59474"/>
            <a:chExt cx="1552284" cy="436852"/>
          </a:xfrm>
        </p:grpSpPr>
        <p:pic>
          <p:nvPicPr>
            <p:cNvPr id="3" name="Picture 2">
              <a:extLst>
                <a:ext uri="{FF2B5EF4-FFF2-40B4-BE49-F238E27FC236}">
                  <a16:creationId xmlns:a16="http://schemas.microsoft.com/office/drawing/2014/main" id="{C3116A45-6ADE-C6F4-46B9-2BE5D681A8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0251" y="59474"/>
              <a:ext cx="1487652" cy="43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809456F-DE0E-0759-ED4C-13646FD2ECE9}"/>
                </a:ext>
              </a:extLst>
            </p:cNvPr>
            <p:cNvPicPr>
              <a:picLocks noChangeAspect="1"/>
            </p:cNvPicPr>
            <p:nvPr/>
          </p:nvPicPr>
          <p:blipFill rotWithShape="1">
            <a:blip r:embed="rId4">
              <a:extLst>
                <a:ext uri="{28A0092B-C50C-407E-A947-70E740481C1C}">
                  <a14:useLocalDpi xmlns:a14="http://schemas.microsoft.com/office/drawing/2010/main" val="0"/>
                </a:ext>
              </a:extLst>
            </a:blip>
            <a:srcRect t="85979" r="3751"/>
            <a:stretch/>
          </p:blipFill>
          <p:spPr>
            <a:xfrm>
              <a:off x="7545619" y="355811"/>
              <a:ext cx="955147" cy="80800"/>
            </a:xfrm>
            <a:prstGeom prst="rect">
              <a:avLst/>
            </a:prstGeom>
          </p:spPr>
        </p:pic>
      </p:grpSp>
    </p:spTree>
    <p:extLst>
      <p:ext uri="{BB962C8B-B14F-4D97-AF65-F5344CB8AC3E}">
        <p14:creationId xmlns:p14="http://schemas.microsoft.com/office/powerpoint/2010/main" val="327367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F463868-6B0C-4BF7-C8FA-0D0F7956AD8C}"/>
              </a:ext>
            </a:extLst>
          </p:cNvPr>
          <p:cNvPicPr>
            <a:picLocks noGrp="1" noChangeAspect="1"/>
          </p:cNvPicPr>
          <p:nvPr>
            <p:ph type="pic" sz="quarter" idx="47"/>
          </p:nvPr>
        </p:nvPicPr>
        <p:blipFill>
          <a:blip r:embed="rId3"/>
          <a:srcRect l="28390" r="28390"/>
          <a:stretch/>
        </p:blipFill>
        <p:spPr>
          <a:xfrm>
            <a:off x="1055915" y="295247"/>
            <a:ext cx="3984171" cy="4566465"/>
          </a:xfrm>
        </p:spPr>
      </p:pic>
      <p:pic>
        <p:nvPicPr>
          <p:cNvPr id="5" name="Picture 4">
            <a:extLst>
              <a:ext uri="{FF2B5EF4-FFF2-40B4-BE49-F238E27FC236}">
                <a16:creationId xmlns:a16="http://schemas.microsoft.com/office/drawing/2014/main" id="{BE96FFFD-83E6-79BB-7124-D9ED559FC0A6}"/>
              </a:ext>
            </a:extLst>
          </p:cNvPr>
          <p:cNvPicPr>
            <a:picLocks noChangeAspect="1"/>
          </p:cNvPicPr>
          <p:nvPr/>
        </p:nvPicPr>
        <p:blipFill rotWithShape="1">
          <a:blip r:embed="rId4"/>
          <a:srcRect l="4281" t="7764" b="2454"/>
          <a:stretch/>
        </p:blipFill>
        <p:spPr>
          <a:xfrm>
            <a:off x="6942027" y="2167819"/>
            <a:ext cx="4556481" cy="2982686"/>
          </a:xfrm>
          <a:prstGeom prst="rect">
            <a:avLst/>
          </a:prstGeom>
        </p:spPr>
      </p:pic>
      <p:sp>
        <p:nvSpPr>
          <p:cNvPr id="3" name="Text Placeholder 2">
            <a:extLst>
              <a:ext uri="{FF2B5EF4-FFF2-40B4-BE49-F238E27FC236}">
                <a16:creationId xmlns:a16="http://schemas.microsoft.com/office/drawing/2014/main" id="{E1669CFF-36D8-ABDC-802E-865FAD4131A4}"/>
              </a:ext>
            </a:extLst>
          </p:cNvPr>
          <p:cNvSpPr>
            <a:spLocks noGrp="1"/>
          </p:cNvSpPr>
          <p:nvPr>
            <p:ph type="body" sz="quarter" idx="28"/>
          </p:nvPr>
        </p:nvSpPr>
        <p:spPr>
          <a:xfrm>
            <a:off x="1828406" y="2045991"/>
            <a:ext cx="2373085" cy="1087010"/>
          </a:xfrm>
        </p:spPr>
        <p:txBody>
          <a:bodyPr/>
          <a:lstStyle/>
          <a:p>
            <a:r>
              <a:rPr lang="ro-RO" sz="2400" dirty="0">
                <a:latin typeface="+mj-lt"/>
              </a:rPr>
              <a:t>3</a:t>
            </a:r>
            <a:r>
              <a:rPr lang="en-US" sz="2400" dirty="0">
                <a:latin typeface="+mj-lt"/>
              </a:rPr>
              <a:t>. </a:t>
            </a:r>
            <a:r>
              <a:rPr lang="en-US" sz="2400" dirty="0" err="1">
                <a:latin typeface="+mj-lt"/>
              </a:rPr>
              <a:t>Medicina</a:t>
            </a:r>
            <a:r>
              <a:rPr lang="en-US" sz="2400" dirty="0">
                <a:latin typeface="+mj-lt"/>
              </a:rPr>
              <a:t> </a:t>
            </a:r>
            <a:r>
              <a:rPr lang="en-US" sz="2400" dirty="0" err="1">
                <a:latin typeface="+mj-lt"/>
              </a:rPr>
              <a:t>personalizat</a:t>
            </a:r>
            <a:r>
              <a:rPr lang="ro-RO" sz="2400" dirty="0">
                <a:latin typeface="+mj-lt"/>
              </a:rPr>
              <a:t>ă</a:t>
            </a:r>
            <a:endParaRPr lang="en-US" sz="2400" dirty="0">
              <a:latin typeface="+mj-lt"/>
            </a:endParaRPr>
          </a:p>
        </p:txBody>
      </p:sp>
      <p:sp>
        <p:nvSpPr>
          <p:cNvPr id="11" name="TextBox 10">
            <a:extLst>
              <a:ext uri="{FF2B5EF4-FFF2-40B4-BE49-F238E27FC236}">
                <a16:creationId xmlns:a16="http://schemas.microsoft.com/office/drawing/2014/main" id="{B799A757-5BB3-D80B-E60D-47D7DD79C244}"/>
              </a:ext>
            </a:extLst>
          </p:cNvPr>
          <p:cNvSpPr txBox="1"/>
          <p:nvPr/>
        </p:nvSpPr>
        <p:spPr>
          <a:xfrm>
            <a:off x="5391623" y="891096"/>
            <a:ext cx="6096000" cy="968086"/>
          </a:xfrm>
          <a:prstGeom prst="rect">
            <a:avLst/>
          </a:prstGeom>
          <a:noFill/>
        </p:spPr>
        <p:txBody>
          <a:bodyPr wrap="square">
            <a:spAutoFit/>
          </a:bodyPr>
          <a:lstStyle/>
          <a:p>
            <a:pPr marL="342900" marR="0" lvl="0" indent="-342900" algn="just" defTabSz="914400" rtl="0" eaLnBrk="1" fontAlgn="auto" latinLnBrk="0" hangingPunct="1">
              <a:lnSpc>
                <a:spcPct val="107000"/>
              </a:lnSpc>
              <a:spcBef>
                <a:spcPts val="0"/>
              </a:spcBef>
              <a:spcAft>
                <a:spcPts val="0"/>
              </a:spcAft>
              <a:buClrTx/>
              <a:buSzTx/>
              <a:buFont typeface="Symbol" panose="05050102010706020507" pitchFamily="18" charset="2"/>
              <a:buChar char=""/>
              <a:tabLst>
                <a:tab pos="997585" algn="l"/>
              </a:tabLst>
              <a:defRPr/>
            </a:pPr>
            <a:r>
              <a:rPr kumimoji="0" lang="en-US"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Posterama" panose="020B0504020200020000" pitchFamily="34" charset="0"/>
              </a:rPr>
              <a:t>C</a:t>
            </a:r>
            <a:r>
              <a:rPr kumimoji="0" lang="ro-RO"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Posterama" panose="020B0504020200020000" pitchFamily="34" charset="0"/>
              </a:rPr>
              <a:t>oncept în curs de dezvoltare care implic</a:t>
            </a:r>
            <a:r>
              <a:rPr kumimoji="0" lang="ro-RO"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Calibri" panose="020F0502020204030204" pitchFamily="34" charset="0"/>
              </a:rPr>
              <a:t>ă</a:t>
            </a:r>
            <a:r>
              <a:rPr kumimoji="0" lang="ro-RO"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Posterama" panose="020B0504020200020000" pitchFamily="34" charset="0"/>
              </a:rPr>
              <a:t> gestionarea s</a:t>
            </a:r>
            <a:r>
              <a:rPr kumimoji="0" lang="ro-RO"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Calibri" panose="020F0502020204030204" pitchFamily="34" charset="0"/>
              </a:rPr>
              <a:t>ă</a:t>
            </a:r>
            <a:r>
              <a:rPr kumimoji="0" lang="ro-RO"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Posterama" panose="020B0504020200020000" pitchFamily="34" charset="0"/>
              </a:rPr>
              <a:t>n</a:t>
            </a:r>
            <a:r>
              <a:rPr kumimoji="0" lang="ro-RO"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Calibri" panose="020F0502020204030204" pitchFamily="34" charset="0"/>
              </a:rPr>
              <a:t>ă</a:t>
            </a:r>
            <a:r>
              <a:rPr kumimoji="0" lang="ro-RO"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Posterama" panose="020B0504020200020000" pitchFamily="34" charset="0"/>
              </a:rPr>
              <a:t>t</a:t>
            </a:r>
            <a:r>
              <a:rPr kumimoji="0" lang="ro-RO"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Calibri" panose="020F0502020204030204" pitchFamily="34" charset="0"/>
              </a:rPr>
              <a:t>ăț</a:t>
            </a:r>
            <a:r>
              <a:rPr kumimoji="0" lang="ro-RO"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Posterama" panose="020B0504020200020000" pitchFamily="34" charset="0"/>
              </a:rPr>
              <a:t>ii pacien</a:t>
            </a:r>
            <a:r>
              <a:rPr kumimoji="0" lang="ro-RO"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Calibri" panose="020F0502020204030204" pitchFamily="34" charset="0"/>
              </a:rPr>
              <a:t>ț</a:t>
            </a:r>
            <a:r>
              <a:rPr kumimoji="0" lang="ro-RO"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Posterama" panose="020B0504020200020000" pitchFamily="34" charset="0"/>
              </a:rPr>
              <a:t>ilor </a:t>
            </a:r>
            <a:r>
              <a:rPr kumimoji="0" lang="ro-RO"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Abadi" panose="020B0604020104020204" pitchFamily="34" charset="0"/>
              </a:rPr>
              <a:t>î</a:t>
            </a:r>
            <a:r>
              <a:rPr kumimoji="0" lang="ro-RO"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Posterama" panose="020B0504020200020000" pitchFamily="34" charset="0"/>
              </a:rPr>
              <a:t>n func</a:t>
            </a:r>
            <a:r>
              <a:rPr kumimoji="0" lang="ro-RO"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Calibri" panose="020F0502020204030204" pitchFamily="34" charset="0"/>
              </a:rPr>
              <a:t>ț</a:t>
            </a:r>
            <a:r>
              <a:rPr kumimoji="0" lang="ro-RO"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Posterama" panose="020B0504020200020000" pitchFamily="34" charset="0"/>
              </a:rPr>
              <a:t>ie de </a:t>
            </a:r>
            <a:r>
              <a:rPr kumimoji="0" lang="en-US" sz="1800" b="0" i="0" u="none" strike="noStrike" kern="1200" cap="none" spc="0" normalizeH="0" baseline="0" noProof="0" dirty="0" err="1">
                <a:ln>
                  <a:noFill/>
                </a:ln>
                <a:solidFill>
                  <a:srgbClr val="000000"/>
                </a:solidFill>
                <a:effectLst/>
                <a:uLnTx/>
                <a:uFillTx/>
                <a:latin typeface="Abadi (body)"/>
                <a:ea typeface="Microsoft YaHei" panose="020B0503020204020204" pitchFamily="34" charset="-122"/>
                <a:cs typeface="Posterama" panose="020B0504020200020000" pitchFamily="34" charset="0"/>
              </a:rPr>
              <a:t>fenotipul</a:t>
            </a:r>
            <a:r>
              <a:rPr kumimoji="0" lang="en-US"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Posterama" panose="020B0504020200020000" pitchFamily="34" charset="0"/>
              </a:rPr>
              <a:t> </a:t>
            </a:r>
            <a:r>
              <a:rPr kumimoji="0" lang="ro-RO"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Calibri" panose="020F0502020204030204" pitchFamily="34" charset="0"/>
              </a:rPr>
              <a:t>ș</a:t>
            </a:r>
            <a:r>
              <a:rPr kumimoji="0" lang="ro-RO"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Posterama" panose="020B0504020200020000" pitchFamily="34" charset="0"/>
              </a:rPr>
              <a:t>i genotipul caracteristic al acestora.</a:t>
            </a:r>
            <a:endParaRPr kumimoji="0" lang="en-US" sz="1200" b="0" i="0" u="none" strike="noStrike" kern="100" cap="none" spc="0" normalizeH="0" baseline="0" noProof="0" dirty="0">
              <a:ln>
                <a:noFill/>
              </a:ln>
              <a:solidFill>
                <a:srgbClr val="000000"/>
              </a:solidFill>
              <a:effectLst/>
              <a:uLnTx/>
              <a:uFillTx/>
              <a:latin typeface="Abadi (body)"/>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76C4C446-C350-E4A1-CD30-3366A4D17E12}"/>
              </a:ext>
            </a:extLst>
          </p:cNvPr>
          <p:cNvSpPr txBox="1"/>
          <p:nvPr/>
        </p:nvSpPr>
        <p:spPr>
          <a:xfrm>
            <a:off x="693492" y="5001087"/>
            <a:ext cx="6096000" cy="1264449"/>
          </a:xfrm>
          <a:prstGeom prst="rect">
            <a:avLst/>
          </a:prstGeom>
          <a:noFill/>
        </p:spPr>
        <p:txBody>
          <a:bodyPr wrap="square">
            <a:spAutoFit/>
          </a:bodyPr>
          <a:lstStyle/>
          <a:p>
            <a:pPr marL="342900" marR="0" lvl="0" indent="-342900" algn="just" defTabSz="914400" rtl="0" eaLnBrk="1" fontAlgn="auto" latinLnBrk="0" hangingPunct="1">
              <a:lnSpc>
                <a:spcPct val="107000"/>
              </a:lnSpc>
              <a:spcBef>
                <a:spcPts val="0"/>
              </a:spcBef>
              <a:spcAft>
                <a:spcPts val="800"/>
              </a:spcAft>
              <a:buClrTx/>
              <a:buSzTx/>
              <a:buFont typeface="Symbol" panose="05050102010706020507" pitchFamily="18" charset="2"/>
              <a:buChar char=""/>
              <a:tabLst>
                <a:tab pos="997585" algn="l"/>
              </a:tabLst>
              <a:defRPr/>
            </a:pPr>
            <a:r>
              <a:rPr lang="en-US" dirty="0">
                <a:solidFill>
                  <a:srgbClr val="000000"/>
                </a:solidFill>
                <a:latin typeface="Abadi (body)"/>
                <a:ea typeface="Microsoft YaHei" panose="020B0503020204020204" pitchFamily="34" charset="-122"/>
                <a:cs typeface="Posterama" panose="020B0504020200020000" pitchFamily="34" charset="0"/>
              </a:rPr>
              <a:t>F</a:t>
            </a:r>
            <a:r>
              <a:rPr kumimoji="0" lang="en-US" sz="1800" b="0" i="0" u="none" strike="noStrike" kern="1200" cap="none" spc="0" normalizeH="0" baseline="0" noProof="0" dirty="0" err="1">
                <a:ln>
                  <a:noFill/>
                </a:ln>
                <a:solidFill>
                  <a:srgbClr val="000000"/>
                </a:solidFill>
                <a:effectLst/>
                <a:uLnTx/>
                <a:uFillTx/>
                <a:latin typeface="Abadi (body)"/>
                <a:ea typeface="Microsoft YaHei" panose="020B0503020204020204" pitchFamily="34" charset="-122"/>
                <a:cs typeface="Posterama" panose="020B0504020200020000" pitchFamily="34" charset="0"/>
              </a:rPr>
              <a:t>olose</a:t>
            </a:r>
            <a:r>
              <a:rPr kumimoji="0" lang="ro-RO"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Posterama" panose="020B0504020200020000" pitchFamily="34" charset="0"/>
              </a:rPr>
              <a:t>ș</a:t>
            </a:r>
            <a:r>
              <a:rPr kumimoji="0" lang="en-US" sz="1800" b="0" i="0" u="none" strike="noStrike" kern="1200" cap="none" spc="0" normalizeH="0" baseline="0" noProof="0" dirty="0" err="1">
                <a:ln>
                  <a:noFill/>
                </a:ln>
                <a:solidFill>
                  <a:srgbClr val="000000"/>
                </a:solidFill>
                <a:effectLst/>
                <a:uLnTx/>
                <a:uFillTx/>
                <a:latin typeface="Abadi (body)"/>
                <a:ea typeface="Microsoft YaHei" panose="020B0503020204020204" pitchFamily="34" charset="-122"/>
                <a:cs typeface="Posterama" panose="020B0504020200020000" pitchFamily="34" charset="0"/>
              </a:rPr>
              <a:t>te</a:t>
            </a:r>
            <a:r>
              <a:rPr kumimoji="0" lang="en-US"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Posterama" panose="020B0504020200020000" pitchFamily="34" charset="0"/>
              </a:rPr>
              <a:t> </a:t>
            </a:r>
            <a:r>
              <a:rPr kumimoji="0" lang="en-US" sz="1800" b="0" i="0" u="none" strike="noStrike" kern="1200" cap="none" spc="0" normalizeH="0" baseline="0" noProof="0" dirty="0" err="1">
                <a:ln>
                  <a:noFill/>
                </a:ln>
                <a:solidFill>
                  <a:srgbClr val="000000"/>
                </a:solidFill>
                <a:effectLst/>
                <a:uLnTx/>
                <a:uFillTx/>
                <a:latin typeface="Abadi (body)"/>
                <a:ea typeface="Microsoft YaHei" panose="020B0503020204020204" pitchFamily="34" charset="-122"/>
                <a:cs typeface="Posterama" panose="020B0504020200020000" pitchFamily="34" charset="0"/>
              </a:rPr>
              <a:t>informa</a:t>
            </a:r>
            <a:r>
              <a:rPr kumimoji="0" lang="ro-RO"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Posterama" panose="020B0504020200020000" pitchFamily="34" charset="0"/>
              </a:rPr>
              <a:t>ț</a:t>
            </a:r>
            <a:r>
              <a:rPr kumimoji="0" lang="en-US" sz="1800" b="0" i="0" u="none" strike="noStrike" kern="1200" cap="none" spc="0" normalizeH="0" baseline="0" noProof="0" dirty="0" err="1">
                <a:ln>
                  <a:noFill/>
                </a:ln>
                <a:solidFill>
                  <a:srgbClr val="000000"/>
                </a:solidFill>
                <a:effectLst/>
                <a:uLnTx/>
                <a:uFillTx/>
                <a:latin typeface="Abadi (body)"/>
                <a:ea typeface="Microsoft YaHei" panose="020B0503020204020204" pitchFamily="34" charset="-122"/>
                <a:cs typeface="Posterama" panose="020B0504020200020000" pitchFamily="34" charset="0"/>
              </a:rPr>
              <a:t>iile</a:t>
            </a:r>
            <a:r>
              <a:rPr kumimoji="0" lang="en-US"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Posterama" panose="020B0504020200020000" pitchFamily="34" charset="0"/>
              </a:rPr>
              <a:t> </a:t>
            </a:r>
            <a:r>
              <a:rPr kumimoji="0" lang="en-US" sz="1800" b="0" i="0" u="none" strike="noStrike" kern="1200" cap="none" spc="0" normalizeH="0" baseline="0" noProof="0" dirty="0" err="1">
                <a:ln>
                  <a:noFill/>
                </a:ln>
                <a:solidFill>
                  <a:srgbClr val="000000"/>
                </a:solidFill>
                <a:effectLst/>
                <a:uLnTx/>
                <a:uFillTx/>
                <a:latin typeface="Abadi (body)"/>
                <a:ea typeface="Microsoft YaHei" panose="020B0503020204020204" pitchFamily="34" charset="-122"/>
                <a:cs typeface="Posterama" panose="020B0504020200020000" pitchFamily="34" charset="0"/>
              </a:rPr>
              <a:t>genomice</a:t>
            </a:r>
            <a:r>
              <a:rPr kumimoji="0" lang="en-US"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Posterama" panose="020B0504020200020000" pitchFamily="34" charset="0"/>
              </a:rPr>
              <a:t> </a:t>
            </a:r>
            <a:r>
              <a:rPr kumimoji="0" lang="ro-RO"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Posterama" panose="020B0504020200020000" pitchFamily="34" charset="0"/>
              </a:rPr>
              <a:t>ș</a:t>
            </a:r>
            <a:r>
              <a:rPr kumimoji="0" lang="en-US" sz="1800" b="0" i="0" u="none" strike="noStrike" kern="1200" cap="none" spc="0" normalizeH="0" baseline="0" noProof="0" dirty="0" err="1">
                <a:ln>
                  <a:noFill/>
                </a:ln>
                <a:solidFill>
                  <a:srgbClr val="000000"/>
                </a:solidFill>
                <a:effectLst/>
                <a:uLnTx/>
                <a:uFillTx/>
                <a:latin typeface="Abadi (body)"/>
                <a:ea typeface="Microsoft YaHei" panose="020B0503020204020204" pitchFamily="34" charset="-122"/>
                <a:cs typeface="Posterama" panose="020B0504020200020000" pitchFamily="34" charset="0"/>
              </a:rPr>
              <a:t>i</a:t>
            </a:r>
            <a:r>
              <a:rPr kumimoji="0" lang="en-US"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Posterama" panose="020B0504020200020000" pitchFamily="34" charset="0"/>
              </a:rPr>
              <a:t> </a:t>
            </a:r>
            <a:r>
              <a:rPr kumimoji="0" lang="en-US" sz="1800" b="0" i="0" u="none" strike="noStrike" kern="1200" cap="none" spc="0" normalizeH="0" baseline="0" noProof="0" dirty="0" err="1">
                <a:ln>
                  <a:noFill/>
                </a:ln>
                <a:solidFill>
                  <a:srgbClr val="000000"/>
                </a:solidFill>
                <a:effectLst/>
                <a:uLnTx/>
                <a:uFillTx/>
                <a:latin typeface="Abadi (body)"/>
                <a:ea typeface="Microsoft YaHei" panose="020B0503020204020204" pitchFamily="34" charset="-122"/>
                <a:cs typeface="Posterama" panose="020B0504020200020000" pitchFamily="34" charset="0"/>
              </a:rPr>
              <a:t>moleculare</a:t>
            </a:r>
            <a:r>
              <a:rPr kumimoji="0" lang="en-US"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Posterama" panose="020B0504020200020000" pitchFamily="34" charset="0"/>
              </a:rPr>
              <a:t> ca </a:t>
            </a:r>
            <a:r>
              <a:rPr kumimoji="0" lang="en-US" sz="1800" b="0" i="0" u="none" strike="noStrike" kern="1200" cap="none" spc="0" normalizeH="0" baseline="0" noProof="0" dirty="0" err="1">
                <a:ln>
                  <a:noFill/>
                </a:ln>
                <a:solidFill>
                  <a:srgbClr val="000000"/>
                </a:solidFill>
                <a:effectLst/>
                <a:uLnTx/>
                <a:uFillTx/>
                <a:latin typeface="Abadi (body)"/>
                <a:ea typeface="Microsoft YaHei" panose="020B0503020204020204" pitchFamily="34" charset="-122"/>
                <a:cs typeface="Posterama" panose="020B0504020200020000" pitchFamily="34" charset="0"/>
              </a:rPr>
              <a:t>markeri</a:t>
            </a:r>
            <a:r>
              <a:rPr kumimoji="0" lang="en-US"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Posterama" panose="020B0504020200020000" pitchFamily="34" charset="0"/>
              </a:rPr>
              <a:t> </a:t>
            </a:r>
            <a:r>
              <a:rPr kumimoji="0" lang="en-US" sz="1800" b="0" i="0" u="none" strike="noStrike" kern="1200" cap="none" spc="0" normalizeH="0" baseline="0" noProof="0" dirty="0" err="1">
                <a:ln>
                  <a:noFill/>
                </a:ln>
                <a:solidFill>
                  <a:srgbClr val="000000"/>
                </a:solidFill>
                <a:effectLst/>
                <a:uLnTx/>
                <a:uFillTx/>
                <a:latin typeface="Abadi (body)"/>
                <a:ea typeface="Microsoft YaHei" panose="020B0503020204020204" pitchFamily="34" charset="-122"/>
                <a:cs typeface="Posterama" panose="020B0504020200020000" pitchFamily="34" charset="0"/>
              </a:rPr>
              <a:t>biologici</a:t>
            </a:r>
            <a:r>
              <a:rPr kumimoji="0" lang="en-US"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Posterama" panose="020B0504020200020000" pitchFamily="34" charset="0"/>
              </a:rPr>
              <a:t> </a:t>
            </a:r>
            <a:r>
              <a:rPr kumimoji="0" lang="en-US" sz="1800" b="0" i="0" u="none" strike="noStrike" kern="1200" cap="none" spc="0" normalizeH="0" baseline="0" noProof="0" dirty="0" err="1">
                <a:ln>
                  <a:noFill/>
                </a:ln>
                <a:solidFill>
                  <a:srgbClr val="000000"/>
                </a:solidFill>
                <a:effectLst/>
                <a:uLnTx/>
                <a:uFillTx/>
                <a:latin typeface="Abadi (body)"/>
                <a:ea typeface="Microsoft YaHei" panose="020B0503020204020204" pitchFamily="34" charset="-122"/>
                <a:cs typeface="Posterama" panose="020B0504020200020000" pitchFamily="34" charset="0"/>
              </a:rPr>
              <a:t>pentru</a:t>
            </a:r>
            <a:r>
              <a:rPr kumimoji="0" lang="en-US"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Posterama" panose="020B0504020200020000" pitchFamily="34" charset="0"/>
              </a:rPr>
              <a:t> a se </a:t>
            </a:r>
            <a:r>
              <a:rPr kumimoji="0" lang="en-US" sz="1800" b="0" i="0" u="none" strike="noStrike" kern="1200" cap="none" spc="0" normalizeH="0" baseline="0" noProof="0" dirty="0" err="1">
                <a:ln>
                  <a:noFill/>
                </a:ln>
                <a:solidFill>
                  <a:srgbClr val="000000"/>
                </a:solidFill>
                <a:effectLst/>
                <a:uLnTx/>
                <a:uFillTx/>
                <a:latin typeface="Abadi (body)"/>
                <a:ea typeface="Microsoft YaHei" panose="020B0503020204020204" pitchFamily="34" charset="-122"/>
                <a:cs typeface="Posterama" panose="020B0504020200020000" pitchFamily="34" charset="0"/>
              </a:rPr>
              <a:t>adapta</a:t>
            </a:r>
            <a:r>
              <a:rPr kumimoji="0" lang="en-US"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Posterama" panose="020B0504020200020000" pitchFamily="34" charset="0"/>
              </a:rPr>
              <a:t> la </a:t>
            </a:r>
            <a:r>
              <a:rPr kumimoji="0" lang="en-US" sz="1800" b="0" i="0" u="none" strike="noStrike" kern="1200" cap="none" spc="0" normalizeH="0" baseline="0" noProof="0" dirty="0" err="1">
                <a:ln>
                  <a:noFill/>
                </a:ln>
                <a:solidFill>
                  <a:srgbClr val="000000"/>
                </a:solidFill>
                <a:effectLst/>
                <a:uLnTx/>
                <a:uFillTx/>
                <a:latin typeface="Abadi (body)"/>
                <a:ea typeface="Microsoft YaHei" panose="020B0503020204020204" pitchFamily="34" charset="-122"/>
                <a:cs typeface="Posterama" panose="020B0504020200020000" pitchFamily="34" charset="0"/>
              </a:rPr>
              <a:t>nevoile</a:t>
            </a:r>
            <a:r>
              <a:rPr kumimoji="0" lang="en-US"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Posterama" panose="020B0504020200020000" pitchFamily="34" charset="0"/>
              </a:rPr>
              <a:t> </a:t>
            </a:r>
            <a:r>
              <a:rPr kumimoji="0" lang="en-US" sz="1800" b="0" i="0" u="none" strike="noStrike" kern="1200" cap="none" spc="0" normalizeH="0" baseline="0" noProof="0" dirty="0" err="1">
                <a:ln>
                  <a:noFill/>
                </a:ln>
                <a:solidFill>
                  <a:srgbClr val="000000"/>
                </a:solidFill>
                <a:effectLst/>
                <a:uLnTx/>
                <a:uFillTx/>
                <a:latin typeface="Abadi (body)"/>
                <a:ea typeface="Microsoft YaHei" panose="020B0503020204020204" pitchFamily="34" charset="-122"/>
                <a:cs typeface="Posterama" panose="020B0504020200020000" pitchFamily="34" charset="0"/>
              </a:rPr>
              <a:t>individuale</a:t>
            </a:r>
            <a:r>
              <a:rPr kumimoji="0" lang="en-US"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Posterama" panose="020B0504020200020000" pitchFamily="34" charset="0"/>
              </a:rPr>
              <a:t> de </a:t>
            </a:r>
            <a:r>
              <a:rPr kumimoji="0" lang="ro-RO"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Posterama" panose="020B0504020200020000" pitchFamily="34" charset="0"/>
              </a:rPr>
              <a:t>î</a:t>
            </a:r>
            <a:r>
              <a:rPr kumimoji="0" lang="en-US" sz="1800" b="0" i="0" u="none" strike="noStrike" kern="1200" cap="none" spc="0" normalizeH="0" baseline="0" noProof="0" dirty="0" err="1">
                <a:ln>
                  <a:noFill/>
                </a:ln>
                <a:solidFill>
                  <a:srgbClr val="000000"/>
                </a:solidFill>
                <a:effectLst/>
                <a:uLnTx/>
                <a:uFillTx/>
                <a:latin typeface="Abadi (body)"/>
                <a:ea typeface="Microsoft YaHei" panose="020B0503020204020204" pitchFamily="34" charset="-122"/>
                <a:cs typeface="Posterama" panose="020B0504020200020000" pitchFamily="34" charset="0"/>
              </a:rPr>
              <a:t>ngrijire</a:t>
            </a:r>
            <a:r>
              <a:rPr kumimoji="0" lang="en-US"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Posterama" panose="020B0504020200020000" pitchFamily="34" charset="0"/>
              </a:rPr>
              <a:t> medical</a:t>
            </a:r>
            <a:r>
              <a:rPr kumimoji="0" lang="ro-RO"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Posterama" panose="020B0504020200020000" pitchFamily="34" charset="0"/>
              </a:rPr>
              <a:t>ă î</a:t>
            </a:r>
            <a:r>
              <a:rPr kumimoji="0" lang="en-US"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Posterama" panose="020B0504020200020000" pitchFamily="34" charset="0"/>
              </a:rPr>
              <a:t>n </a:t>
            </a:r>
            <a:r>
              <a:rPr kumimoji="0" lang="en-US" sz="1800" b="0" i="0" u="none" strike="noStrike" kern="1200" cap="none" spc="0" normalizeH="0" baseline="0" noProof="0" dirty="0" err="1">
                <a:ln>
                  <a:noFill/>
                </a:ln>
                <a:solidFill>
                  <a:srgbClr val="000000"/>
                </a:solidFill>
                <a:effectLst/>
                <a:uLnTx/>
                <a:uFillTx/>
                <a:latin typeface="Abadi (body)"/>
                <a:ea typeface="Microsoft YaHei" panose="020B0503020204020204" pitchFamily="34" charset="-122"/>
                <a:cs typeface="Posterama" panose="020B0504020200020000" pitchFamily="34" charset="0"/>
              </a:rPr>
              <a:t>numeroase</a:t>
            </a:r>
            <a:r>
              <a:rPr kumimoji="0" lang="en-US"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Posterama" panose="020B0504020200020000" pitchFamily="34" charset="0"/>
              </a:rPr>
              <a:t> </a:t>
            </a:r>
            <a:r>
              <a:rPr kumimoji="0" lang="en-US" sz="1800" b="0" i="0" u="none" strike="noStrike" kern="1200" cap="none" spc="0" normalizeH="0" baseline="0" noProof="0" dirty="0" err="1">
                <a:ln>
                  <a:noFill/>
                </a:ln>
                <a:solidFill>
                  <a:srgbClr val="000000"/>
                </a:solidFill>
                <a:effectLst/>
                <a:uLnTx/>
                <a:uFillTx/>
                <a:latin typeface="Abadi (body)"/>
                <a:ea typeface="Microsoft YaHei" panose="020B0503020204020204" pitchFamily="34" charset="-122"/>
                <a:cs typeface="Posterama" panose="020B0504020200020000" pitchFamily="34" charset="0"/>
              </a:rPr>
              <a:t>patologii</a:t>
            </a:r>
            <a:r>
              <a:rPr kumimoji="0" lang="en-US"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Posterama" panose="020B0504020200020000" pitchFamily="34" charset="0"/>
              </a:rPr>
              <a:t> </a:t>
            </a:r>
            <a:r>
              <a:rPr kumimoji="0" lang="en-US" sz="1800" b="0" i="0" u="none" strike="noStrike" kern="1200" cap="none" spc="0" normalizeH="0" baseline="0" noProof="0" dirty="0" err="1">
                <a:ln>
                  <a:noFill/>
                </a:ln>
                <a:solidFill>
                  <a:srgbClr val="000000"/>
                </a:solidFill>
                <a:effectLst/>
                <a:uLnTx/>
                <a:uFillTx/>
                <a:latin typeface="Abadi (body)"/>
                <a:ea typeface="Microsoft YaHei" panose="020B0503020204020204" pitchFamily="34" charset="-122"/>
                <a:cs typeface="Posterama" panose="020B0504020200020000" pitchFamily="34" charset="0"/>
              </a:rPr>
              <a:t>oncologice</a:t>
            </a:r>
            <a:r>
              <a:rPr kumimoji="0" lang="en-US"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Posterama" panose="020B0504020200020000" pitchFamily="34" charset="0"/>
              </a:rPr>
              <a:t>, </a:t>
            </a:r>
            <a:r>
              <a:rPr kumimoji="0" lang="en-US" sz="1800" b="0" i="0" u="none" strike="noStrike" kern="1200" cap="none" spc="0" normalizeH="0" baseline="0" noProof="0" dirty="0" err="1">
                <a:ln>
                  <a:noFill/>
                </a:ln>
                <a:solidFill>
                  <a:srgbClr val="000000"/>
                </a:solidFill>
                <a:effectLst/>
                <a:uLnTx/>
                <a:uFillTx/>
                <a:latin typeface="Abadi (body)"/>
                <a:ea typeface="Microsoft YaHei" panose="020B0503020204020204" pitchFamily="34" charset="-122"/>
                <a:cs typeface="Posterama" panose="020B0504020200020000" pitchFamily="34" charset="0"/>
              </a:rPr>
              <a:t>hematologice</a:t>
            </a:r>
            <a:r>
              <a:rPr kumimoji="0" lang="en-US"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Posterama" panose="020B0504020200020000" pitchFamily="34" charset="0"/>
              </a:rPr>
              <a:t>, </a:t>
            </a:r>
            <a:r>
              <a:rPr kumimoji="0" lang="en-US" sz="1800" b="0" i="0" u="none" strike="noStrike" kern="1200" cap="none" spc="0" normalizeH="0" baseline="0" noProof="0" dirty="0" err="1">
                <a:ln>
                  <a:noFill/>
                </a:ln>
                <a:solidFill>
                  <a:srgbClr val="000000"/>
                </a:solidFill>
                <a:effectLst/>
                <a:uLnTx/>
                <a:uFillTx/>
                <a:latin typeface="Abadi (body)"/>
                <a:ea typeface="Microsoft YaHei" panose="020B0503020204020204" pitchFamily="34" charset="-122"/>
                <a:cs typeface="Posterama" panose="020B0504020200020000" pitchFamily="34" charset="0"/>
              </a:rPr>
              <a:t>ginecologice</a:t>
            </a:r>
            <a:r>
              <a:rPr kumimoji="0" lang="en-US"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Posterama" panose="020B0504020200020000" pitchFamily="34" charset="0"/>
              </a:rPr>
              <a:t>, cardio</a:t>
            </a:r>
            <a:r>
              <a:rPr lang="ro-RO" dirty="0">
                <a:solidFill>
                  <a:srgbClr val="000000"/>
                </a:solidFill>
                <a:latin typeface="Abadi (body)"/>
                <a:ea typeface="Microsoft YaHei" panose="020B0503020204020204" pitchFamily="34" charset="-122"/>
                <a:cs typeface="Posterama" panose="020B0504020200020000" pitchFamily="34" charset="0"/>
              </a:rPr>
              <a:t>lo</a:t>
            </a:r>
            <a:r>
              <a:rPr kumimoji="0" lang="en-US" sz="1800" b="0" i="0" u="none" strike="noStrike" kern="1200" cap="none" spc="0" normalizeH="0" baseline="0" noProof="0" dirty="0" err="1">
                <a:ln>
                  <a:noFill/>
                </a:ln>
                <a:solidFill>
                  <a:srgbClr val="000000"/>
                </a:solidFill>
                <a:effectLst/>
                <a:uLnTx/>
                <a:uFillTx/>
                <a:latin typeface="Abadi (body)"/>
                <a:ea typeface="Microsoft YaHei" panose="020B0503020204020204" pitchFamily="34" charset="-122"/>
                <a:cs typeface="Posterama" panose="020B0504020200020000" pitchFamily="34" charset="0"/>
              </a:rPr>
              <a:t>gice</a:t>
            </a:r>
            <a:r>
              <a:rPr kumimoji="0" lang="en-US"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Posterama" panose="020B0504020200020000" pitchFamily="34" charset="0"/>
              </a:rPr>
              <a:t> </a:t>
            </a:r>
            <a:r>
              <a:rPr kumimoji="0" lang="en-US" sz="1800" b="0" i="0" u="none" strike="noStrike" kern="1200" cap="none" spc="0" normalizeH="0" baseline="0" noProof="0" dirty="0" err="1">
                <a:ln>
                  <a:noFill/>
                </a:ln>
                <a:solidFill>
                  <a:srgbClr val="000000"/>
                </a:solidFill>
                <a:effectLst/>
                <a:uLnTx/>
                <a:uFillTx/>
                <a:latin typeface="Abadi (body)"/>
                <a:ea typeface="Microsoft YaHei" panose="020B0503020204020204" pitchFamily="34" charset="-122"/>
                <a:cs typeface="Posterama" panose="020B0504020200020000" pitchFamily="34" charset="0"/>
              </a:rPr>
              <a:t>etc</a:t>
            </a:r>
            <a:r>
              <a:rPr kumimoji="0" lang="ro-RO"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Posterama" panose="020B0504020200020000" pitchFamily="34" charset="0"/>
              </a:rPr>
              <a:t>.</a:t>
            </a:r>
            <a:endParaRPr kumimoji="0" lang="en-US"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Posterama" panose="020B0504020200020000" pitchFamily="34" charset="0"/>
            </a:endParaRPr>
          </a:p>
        </p:txBody>
      </p:sp>
      <p:sp>
        <p:nvSpPr>
          <p:cNvPr id="2" name="Slide Number Placeholder 11">
            <a:extLst>
              <a:ext uri="{FF2B5EF4-FFF2-40B4-BE49-F238E27FC236}">
                <a16:creationId xmlns:a16="http://schemas.microsoft.com/office/drawing/2014/main" id="{DB6FBB6F-B76F-C48A-4188-9FB46524C49C}"/>
              </a:ext>
            </a:extLst>
          </p:cNvPr>
          <p:cNvSpPr txBox="1">
            <a:spLocks/>
          </p:cNvSpPr>
          <p:nvPr/>
        </p:nvSpPr>
        <p:spPr>
          <a:xfrm>
            <a:off x="11194169" y="6217920"/>
            <a:ext cx="458592"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en-US" altLang="zh-CN" sz="1200" b="0" i="0" u="none" strike="noStrike" kern="1200" cap="none" spc="0" normalizeH="0" baseline="0" noProof="0" smtClean="0">
                <a:ln>
                  <a:noFill/>
                </a:ln>
                <a:solidFill>
                  <a:srgbClr val="000000"/>
                </a:solidFill>
                <a:effectLst/>
                <a:uLnTx/>
                <a:uFillTx/>
                <a:latin typeface="Abad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altLang="zh-CN" sz="1200" b="0" i="0" u="none" strike="noStrike" kern="1200" cap="none" spc="0" normalizeH="0" baseline="0" noProof="0" dirty="0">
              <a:ln>
                <a:noFill/>
              </a:ln>
              <a:solidFill>
                <a:srgbClr val="000000"/>
              </a:solidFill>
              <a:effectLst/>
              <a:uLnTx/>
              <a:uFillTx/>
              <a:latin typeface="Abadi"/>
              <a:ea typeface="+mn-ea"/>
              <a:cs typeface="+mn-cs"/>
            </a:endParaRPr>
          </a:p>
        </p:txBody>
      </p:sp>
      <p:grpSp>
        <p:nvGrpSpPr>
          <p:cNvPr id="4" name="Group 3">
            <a:extLst>
              <a:ext uri="{FF2B5EF4-FFF2-40B4-BE49-F238E27FC236}">
                <a16:creationId xmlns:a16="http://schemas.microsoft.com/office/drawing/2014/main" id="{2C12EF59-B343-B5BF-6136-96600368AE7E}"/>
              </a:ext>
            </a:extLst>
          </p:cNvPr>
          <p:cNvGrpSpPr/>
          <p:nvPr/>
        </p:nvGrpSpPr>
        <p:grpSpPr>
          <a:xfrm>
            <a:off x="10522923" y="119350"/>
            <a:ext cx="1552284" cy="436852"/>
            <a:chOff x="7545619" y="59474"/>
            <a:chExt cx="1552284" cy="436852"/>
          </a:xfrm>
        </p:grpSpPr>
        <p:pic>
          <p:nvPicPr>
            <p:cNvPr id="6" name="Picture 2">
              <a:extLst>
                <a:ext uri="{FF2B5EF4-FFF2-40B4-BE49-F238E27FC236}">
                  <a16:creationId xmlns:a16="http://schemas.microsoft.com/office/drawing/2014/main" id="{49C004C2-B7A7-7E2A-C3B2-447A90C0A8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0251" y="59474"/>
              <a:ext cx="1487652" cy="43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13FF7B8D-AA8B-B34A-B8D0-C2C94D063D80}"/>
                </a:ext>
              </a:extLst>
            </p:cNvPr>
            <p:cNvPicPr>
              <a:picLocks noChangeAspect="1"/>
            </p:cNvPicPr>
            <p:nvPr/>
          </p:nvPicPr>
          <p:blipFill rotWithShape="1">
            <a:blip r:embed="rId6">
              <a:extLst>
                <a:ext uri="{28A0092B-C50C-407E-A947-70E740481C1C}">
                  <a14:useLocalDpi xmlns:a14="http://schemas.microsoft.com/office/drawing/2010/main" val="0"/>
                </a:ext>
              </a:extLst>
            </a:blip>
            <a:srcRect t="85979" r="3751"/>
            <a:stretch/>
          </p:blipFill>
          <p:spPr>
            <a:xfrm>
              <a:off x="7545619" y="355811"/>
              <a:ext cx="955147" cy="80800"/>
            </a:xfrm>
            <a:prstGeom prst="rect">
              <a:avLst/>
            </a:prstGeom>
          </p:spPr>
        </p:pic>
      </p:grpSp>
    </p:spTree>
    <p:extLst>
      <p:ext uri="{BB962C8B-B14F-4D97-AF65-F5344CB8AC3E}">
        <p14:creationId xmlns:p14="http://schemas.microsoft.com/office/powerpoint/2010/main" val="400539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0074F8-CB27-1FE4-26AD-179DCC4B100F}"/>
              </a:ext>
            </a:extLst>
          </p:cNvPr>
          <p:cNvPicPr>
            <a:picLocks noChangeAspect="1"/>
          </p:cNvPicPr>
          <p:nvPr/>
        </p:nvPicPr>
        <p:blipFill rotWithShape="1">
          <a:blip r:embed="rId3"/>
          <a:srcRect l="2057" r="2030"/>
          <a:stretch/>
        </p:blipFill>
        <p:spPr>
          <a:xfrm>
            <a:off x="250372" y="1145272"/>
            <a:ext cx="5584372" cy="4027714"/>
          </a:xfrm>
          <a:prstGeom prst="rect">
            <a:avLst/>
          </a:prstGeom>
        </p:spPr>
      </p:pic>
      <p:sp>
        <p:nvSpPr>
          <p:cNvPr id="14" name="TextBox 13">
            <a:extLst>
              <a:ext uri="{FF2B5EF4-FFF2-40B4-BE49-F238E27FC236}">
                <a16:creationId xmlns:a16="http://schemas.microsoft.com/office/drawing/2014/main" id="{A4FF2B09-3E63-D2B9-A249-5B259D8331E7}"/>
              </a:ext>
            </a:extLst>
          </p:cNvPr>
          <p:cNvSpPr txBox="1"/>
          <p:nvPr/>
        </p:nvSpPr>
        <p:spPr>
          <a:xfrm>
            <a:off x="5834744" y="1145272"/>
            <a:ext cx="5948647" cy="4222053"/>
          </a:xfrm>
          <a:prstGeom prst="rect">
            <a:avLst/>
          </a:prstGeom>
          <a:noFill/>
        </p:spPr>
        <p:txBody>
          <a:bodyPr wrap="square">
            <a:spAutoFit/>
          </a:bodyPr>
          <a:lstStyle/>
          <a:p>
            <a:pPr marL="342900" marR="0" lvl="0" indent="-342900" algn="just" defTabSz="914400" rtl="0" eaLnBrk="1" fontAlgn="auto" latinLnBrk="0" hangingPunct="1">
              <a:lnSpc>
                <a:spcPct val="107000"/>
              </a:lnSpc>
              <a:spcBef>
                <a:spcPts val="0"/>
              </a:spcBef>
              <a:spcAft>
                <a:spcPts val="0"/>
              </a:spcAft>
              <a:buClrTx/>
              <a:buSzTx/>
              <a:buFont typeface="Symbol" panose="05050102010706020507" pitchFamily="18" charset="2"/>
              <a:buChar char=""/>
              <a:tabLst>
                <a:tab pos="997585" algn="l"/>
              </a:tabLst>
              <a:defRPr/>
            </a:pPr>
            <a:r>
              <a:rPr kumimoji="0" lang="ro-RO"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Posterama" panose="020B0504020200020000" pitchFamily="34" charset="0"/>
              </a:rPr>
              <a:t>Medicina tradițională urmează o abordare „one-fits-all”, bazată pe rezultatele medii ale populației generale.</a:t>
            </a:r>
          </a:p>
          <a:p>
            <a:pPr marL="342900" marR="0" lvl="0" indent="-342900" algn="just" defTabSz="914400" rtl="0" eaLnBrk="1" fontAlgn="auto" latinLnBrk="0" hangingPunct="1">
              <a:lnSpc>
                <a:spcPct val="107000"/>
              </a:lnSpc>
              <a:spcBef>
                <a:spcPts val="0"/>
              </a:spcBef>
              <a:spcAft>
                <a:spcPts val="0"/>
              </a:spcAft>
              <a:buClrTx/>
              <a:buSzTx/>
              <a:buFont typeface="Symbol" panose="05050102010706020507" pitchFamily="18" charset="2"/>
              <a:buChar char=""/>
              <a:tabLst>
                <a:tab pos="997585" algn="l"/>
              </a:tabLst>
              <a:defRPr/>
            </a:pPr>
            <a:endParaRPr kumimoji="0" lang="ro-RO"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Posterama" panose="020B0504020200020000" pitchFamily="34" charset="0"/>
            </a:endParaRPr>
          </a:p>
          <a:p>
            <a:pPr marL="342900" marR="0" lvl="0" indent="-342900" algn="just" defTabSz="914400" rtl="0" eaLnBrk="1" fontAlgn="auto" latinLnBrk="0" hangingPunct="1">
              <a:lnSpc>
                <a:spcPct val="107000"/>
              </a:lnSpc>
              <a:spcBef>
                <a:spcPts val="0"/>
              </a:spcBef>
              <a:spcAft>
                <a:spcPts val="0"/>
              </a:spcAft>
              <a:buClrTx/>
              <a:buSzTx/>
              <a:buFont typeface="Symbol" panose="05050102010706020507" pitchFamily="18" charset="2"/>
              <a:buChar char=""/>
              <a:tabLst>
                <a:tab pos="997585" algn="l"/>
              </a:tabLst>
              <a:defRPr/>
            </a:pPr>
            <a:endParaRPr kumimoji="0" lang="ro-RO"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Posterama" panose="020B0504020200020000" pitchFamily="34" charset="0"/>
            </a:endParaRPr>
          </a:p>
          <a:p>
            <a:pPr marL="342900" marR="0" lvl="0" indent="-342900" algn="just" defTabSz="914400" rtl="0" eaLnBrk="1" fontAlgn="auto" latinLnBrk="0" hangingPunct="1">
              <a:lnSpc>
                <a:spcPct val="107000"/>
              </a:lnSpc>
              <a:spcBef>
                <a:spcPts val="0"/>
              </a:spcBef>
              <a:spcAft>
                <a:spcPts val="0"/>
              </a:spcAft>
              <a:buClrTx/>
              <a:buSzTx/>
              <a:buFont typeface="Symbol" panose="05050102010706020507" pitchFamily="18" charset="2"/>
              <a:buChar char=""/>
              <a:tabLst>
                <a:tab pos="997585" algn="l"/>
              </a:tabLst>
              <a:defRPr/>
            </a:pPr>
            <a:endParaRPr kumimoji="0" lang="en-US"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Posterama" panose="020B0504020200020000" pitchFamily="34" charset="0"/>
            </a:endParaRPr>
          </a:p>
          <a:p>
            <a:pPr marL="342900" marR="0" lvl="0" indent="-342900" algn="just" defTabSz="914400" rtl="0" eaLnBrk="1" fontAlgn="auto" latinLnBrk="0" hangingPunct="1">
              <a:lnSpc>
                <a:spcPct val="107000"/>
              </a:lnSpc>
              <a:spcBef>
                <a:spcPts val="0"/>
              </a:spcBef>
              <a:spcAft>
                <a:spcPts val="0"/>
              </a:spcAft>
              <a:buClrTx/>
              <a:buSzTx/>
              <a:buFont typeface="Symbol" panose="05050102010706020507" pitchFamily="18" charset="2"/>
              <a:buChar char=""/>
              <a:tabLst>
                <a:tab pos="997585" algn="l"/>
              </a:tabLst>
              <a:defRPr/>
            </a:pPr>
            <a:endParaRPr kumimoji="0" lang="ro-RO"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Posterama" panose="020B0504020200020000" pitchFamily="34" charset="0"/>
            </a:endParaRPr>
          </a:p>
          <a:p>
            <a:pPr marL="342900" marR="0" lvl="0" indent="-342900" algn="just" defTabSz="914400" rtl="0" eaLnBrk="1" fontAlgn="auto" latinLnBrk="0" hangingPunct="1">
              <a:lnSpc>
                <a:spcPct val="107000"/>
              </a:lnSpc>
              <a:spcBef>
                <a:spcPts val="0"/>
              </a:spcBef>
              <a:spcAft>
                <a:spcPts val="0"/>
              </a:spcAft>
              <a:buClrTx/>
              <a:buSzTx/>
              <a:buFont typeface="Symbol" panose="05050102010706020507" pitchFamily="18" charset="2"/>
              <a:buChar char=""/>
              <a:tabLst>
                <a:tab pos="997585" algn="l"/>
              </a:tabLst>
              <a:defRPr/>
            </a:pPr>
            <a:endParaRPr kumimoji="0" lang="ro-RO"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Posterama" panose="020B0504020200020000" pitchFamily="34" charset="0"/>
            </a:endParaRPr>
          </a:p>
          <a:p>
            <a:pPr marL="342900" marR="0" lvl="0" indent="-342900" algn="just" defTabSz="914400" rtl="0" eaLnBrk="1" fontAlgn="auto" latinLnBrk="0" hangingPunct="1">
              <a:lnSpc>
                <a:spcPct val="107000"/>
              </a:lnSpc>
              <a:spcBef>
                <a:spcPts val="0"/>
              </a:spcBef>
              <a:spcAft>
                <a:spcPts val="0"/>
              </a:spcAft>
              <a:buClrTx/>
              <a:buSzTx/>
              <a:buFont typeface="Symbol" panose="05050102010706020507" pitchFamily="18" charset="2"/>
              <a:buChar char=""/>
              <a:tabLst>
                <a:tab pos="997585" algn="l"/>
              </a:tabLst>
              <a:defRPr/>
            </a:pPr>
            <a:r>
              <a:rPr kumimoji="0" lang="ro-RO" sz="1800" b="0" i="0" u="none" strike="noStrike" kern="1200" cap="none" spc="0" normalizeH="0" baseline="0" noProof="0" dirty="0">
                <a:ln>
                  <a:noFill/>
                </a:ln>
                <a:solidFill>
                  <a:srgbClr val="000000"/>
                </a:solidFill>
                <a:effectLst/>
                <a:uLnTx/>
                <a:uFillTx/>
                <a:latin typeface="Abadi (body)"/>
                <a:ea typeface="Microsoft YaHei" panose="020B0503020204020204" pitchFamily="34" charset="-122"/>
                <a:cs typeface="Posterama" panose="020B0504020200020000" pitchFamily="34" charset="0"/>
              </a:rPr>
              <a:t>Medicina personalizată, integrează nevoile fizice, psihologice și sociale ale individului, concentrându-se pe factori precum structura genetică a individului, stilul de viață și starea emoțională, având ca scop crearea unui plan de tratament personalizat.</a:t>
            </a:r>
          </a:p>
          <a:p>
            <a:pPr marL="342900" marR="0" lvl="0" indent="-342900" algn="just" defTabSz="914400" rtl="0" eaLnBrk="1" fontAlgn="auto" latinLnBrk="0" hangingPunct="1">
              <a:lnSpc>
                <a:spcPct val="107000"/>
              </a:lnSpc>
              <a:spcBef>
                <a:spcPts val="0"/>
              </a:spcBef>
              <a:spcAft>
                <a:spcPts val="0"/>
              </a:spcAft>
              <a:buClrTx/>
              <a:buSzTx/>
              <a:buFont typeface="Symbol" panose="05050102010706020507" pitchFamily="18" charset="2"/>
              <a:buChar char=""/>
              <a:tabLst>
                <a:tab pos="997585" algn="l"/>
              </a:tabLst>
              <a:defRPr/>
            </a:pPr>
            <a:endParaRPr kumimoji="0" lang="ro-RO" sz="1800" b="0" i="0" u="none" strike="noStrike" kern="1200" cap="none" spc="0" normalizeH="0" baseline="0" noProof="0" dirty="0">
              <a:ln>
                <a:noFill/>
              </a:ln>
              <a:solidFill>
                <a:srgbClr val="000000"/>
              </a:solidFill>
              <a:effectLst/>
              <a:uLnTx/>
              <a:uFillTx/>
              <a:latin typeface="Abadi" panose="020B0604020104020204" pitchFamily="34" charset="0"/>
              <a:ea typeface="Microsoft YaHei" panose="020B0503020204020204" pitchFamily="34" charset="-122"/>
              <a:cs typeface="Posterama" panose="020B050402020002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badi"/>
              <a:ea typeface="+mn-ea"/>
              <a:cs typeface="+mn-cs"/>
            </a:endParaRPr>
          </a:p>
        </p:txBody>
      </p:sp>
      <p:sp>
        <p:nvSpPr>
          <p:cNvPr id="2" name="Slide Number Placeholder 11">
            <a:extLst>
              <a:ext uri="{FF2B5EF4-FFF2-40B4-BE49-F238E27FC236}">
                <a16:creationId xmlns:a16="http://schemas.microsoft.com/office/drawing/2014/main" id="{B5B51FEA-7E7F-5726-958F-E288856EC5DB}"/>
              </a:ext>
            </a:extLst>
          </p:cNvPr>
          <p:cNvSpPr txBox="1">
            <a:spLocks/>
          </p:cNvSpPr>
          <p:nvPr/>
        </p:nvSpPr>
        <p:spPr>
          <a:xfrm>
            <a:off x="11194169" y="6217920"/>
            <a:ext cx="458592"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en-US" altLang="zh-CN" sz="1200" b="0" i="0" u="none" strike="noStrike" kern="1200" cap="none" spc="0" normalizeH="0" baseline="0" noProof="0" smtClean="0">
                <a:ln>
                  <a:noFill/>
                </a:ln>
                <a:solidFill>
                  <a:srgbClr val="000000"/>
                </a:solidFill>
                <a:effectLst/>
                <a:uLnTx/>
                <a:uFillTx/>
                <a:latin typeface="Abad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altLang="zh-CN" sz="1200" b="0" i="0" u="none" strike="noStrike" kern="1200" cap="none" spc="0" normalizeH="0" baseline="0" noProof="0" dirty="0">
              <a:ln>
                <a:noFill/>
              </a:ln>
              <a:solidFill>
                <a:srgbClr val="000000"/>
              </a:solidFill>
              <a:effectLst/>
              <a:uLnTx/>
              <a:uFillTx/>
              <a:latin typeface="Abadi"/>
              <a:ea typeface="+mn-ea"/>
              <a:cs typeface="+mn-cs"/>
            </a:endParaRPr>
          </a:p>
        </p:txBody>
      </p:sp>
      <p:grpSp>
        <p:nvGrpSpPr>
          <p:cNvPr id="3" name="Group 2">
            <a:extLst>
              <a:ext uri="{FF2B5EF4-FFF2-40B4-BE49-F238E27FC236}">
                <a16:creationId xmlns:a16="http://schemas.microsoft.com/office/drawing/2014/main" id="{59D12480-A2D4-C38F-7354-C6F5FBF0BD60}"/>
              </a:ext>
            </a:extLst>
          </p:cNvPr>
          <p:cNvGrpSpPr/>
          <p:nvPr/>
        </p:nvGrpSpPr>
        <p:grpSpPr>
          <a:xfrm>
            <a:off x="10522923" y="119350"/>
            <a:ext cx="1552284" cy="436852"/>
            <a:chOff x="7545619" y="59474"/>
            <a:chExt cx="1552284" cy="436852"/>
          </a:xfrm>
        </p:grpSpPr>
        <p:pic>
          <p:nvPicPr>
            <p:cNvPr id="5" name="Picture 2">
              <a:extLst>
                <a:ext uri="{FF2B5EF4-FFF2-40B4-BE49-F238E27FC236}">
                  <a16:creationId xmlns:a16="http://schemas.microsoft.com/office/drawing/2014/main" id="{97FC62B7-18ED-0284-85C6-4D8E594B96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0251" y="59474"/>
              <a:ext cx="1487652" cy="43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9E6EC9C8-7978-F08C-0E6C-53055CFF18F8}"/>
                </a:ext>
              </a:extLst>
            </p:cNvPr>
            <p:cNvPicPr>
              <a:picLocks noChangeAspect="1"/>
            </p:cNvPicPr>
            <p:nvPr/>
          </p:nvPicPr>
          <p:blipFill rotWithShape="1">
            <a:blip r:embed="rId5">
              <a:extLst>
                <a:ext uri="{28A0092B-C50C-407E-A947-70E740481C1C}">
                  <a14:useLocalDpi xmlns:a14="http://schemas.microsoft.com/office/drawing/2010/main" val="0"/>
                </a:ext>
              </a:extLst>
            </a:blip>
            <a:srcRect t="85979" r="3751"/>
            <a:stretch/>
          </p:blipFill>
          <p:spPr>
            <a:xfrm>
              <a:off x="7545619" y="355811"/>
              <a:ext cx="955147" cy="80800"/>
            </a:xfrm>
            <a:prstGeom prst="rect">
              <a:avLst/>
            </a:prstGeom>
          </p:spPr>
        </p:pic>
      </p:grpSp>
    </p:spTree>
    <p:extLst>
      <p:ext uri="{BB962C8B-B14F-4D97-AF65-F5344CB8AC3E}">
        <p14:creationId xmlns:p14="http://schemas.microsoft.com/office/powerpoint/2010/main" val="2006863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D027137-99B0-CE77-E906-FE4939659060}"/>
              </a:ext>
            </a:extLst>
          </p:cNvPr>
          <p:cNvGrpSpPr/>
          <p:nvPr/>
        </p:nvGrpSpPr>
        <p:grpSpPr>
          <a:xfrm>
            <a:off x="4184560" y="1888540"/>
            <a:ext cx="3579753" cy="2694089"/>
            <a:chOff x="3539029" y="2111827"/>
            <a:chExt cx="2140933" cy="2090058"/>
          </a:xfrm>
        </p:grpSpPr>
        <p:sp>
          <p:nvSpPr>
            <p:cNvPr id="8" name="Freeform: Shape 7">
              <a:extLst>
                <a:ext uri="{FF2B5EF4-FFF2-40B4-BE49-F238E27FC236}">
                  <a16:creationId xmlns:a16="http://schemas.microsoft.com/office/drawing/2014/main" id="{7A801DD8-8ABE-672F-657F-AA1C18156024}"/>
                </a:ext>
              </a:extLst>
            </p:cNvPr>
            <p:cNvSpPr/>
            <p:nvPr/>
          </p:nvSpPr>
          <p:spPr>
            <a:xfrm>
              <a:off x="4088219" y="2371060"/>
              <a:ext cx="1036674" cy="1568303"/>
            </a:xfrm>
            <a:custGeom>
              <a:avLst/>
              <a:gdLst>
                <a:gd name="connsiteX0" fmla="*/ 1036674 w 1036674"/>
                <a:gd name="connsiteY0" fmla="*/ 0 h 1568303"/>
                <a:gd name="connsiteX1" fmla="*/ 0 w 1036674"/>
                <a:gd name="connsiteY1" fmla="*/ 1052624 h 1568303"/>
                <a:gd name="connsiteX2" fmla="*/ 10632 w 1036674"/>
                <a:gd name="connsiteY2" fmla="*/ 1568303 h 1568303"/>
                <a:gd name="connsiteX3" fmla="*/ 1026041 w 1036674"/>
                <a:gd name="connsiteY3" fmla="*/ 510363 h 1568303"/>
              </a:gdLst>
              <a:ahLst/>
              <a:cxnLst>
                <a:cxn ang="0">
                  <a:pos x="connsiteX0" y="connsiteY0"/>
                </a:cxn>
                <a:cxn ang="0">
                  <a:pos x="connsiteX1" y="connsiteY1"/>
                </a:cxn>
                <a:cxn ang="0">
                  <a:pos x="connsiteX2" y="connsiteY2"/>
                </a:cxn>
                <a:cxn ang="0">
                  <a:pos x="connsiteX3" y="connsiteY3"/>
                </a:cxn>
              </a:cxnLst>
              <a:rect l="l" t="t" r="r" b="b"/>
              <a:pathLst>
                <a:path w="1036674" h="1568303">
                  <a:moveTo>
                    <a:pt x="1036674" y="0"/>
                  </a:moveTo>
                  <a:lnTo>
                    <a:pt x="0" y="1052624"/>
                  </a:lnTo>
                  <a:lnTo>
                    <a:pt x="10632" y="1568303"/>
                  </a:lnTo>
                  <a:lnTo>
                    <a:pt x="1026041" y="510363"/>
                  </a:lnTo>
                </a:path>
              </a:pathLst>
            </a:cu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badi"/>
                <a:ea typeface="+mn-ea"/>
                <a:cs typeface="+mn-cs"/>
              </a:endParaRPr>
            </a:p>
          </p:txBody>
        </p:sp>
        <p:sp>
          <p:nvSpPr>
            <p:cNvPr id="6" name="Arrow: Right 5">
              <a:extLst>
                <a:ext uri="{FF2B5EF4-FFF2-40B4-BE49-F238E27FC236}">
                  <a16:creationId xmlns:a16="http://schemas.microsoft.com/office/drawing/2014/main" id="{216539B8-DA14-A437-40CE-B3733875FB37}"/>
                </a:ext>
              </a:extLst>
            </p:cNvPr>
            <p:cNvSpPr/>
            <p:nvPr/>
          </p:nvSpPr>
          <p:spPr>
            <a:xfrm>
              <a:off x="4090648" y="3156856"/>
              <a:ext cx="1589314" cy="1045029"/>
            </a:xfrm>
            <a:prstGeom prst="rightArrow">
              <a:avLst/>
            </a:prstGeom>
            <a:gradFill flip="none" rotWithShape="1">
              <a:gsLst>
                <a:gs pos="0">
                  <a:schemeClr val="accent4">
                    <a:lumMod val="60000"/>
                    <a:lumOff val="40000"/>
                    <a:shade val="30000"/>
                    <a:satMod val="115000"/>
                  </a:schemeClr>
                </a:gs>
                <a:gs pos="50000">
                  <a:schemeClr val="accent4">
                    <a:lumMod val="60000"/>
                    <a:lumOff val="40000"/>
                    <a:shade val="67500"/>
                    <a:satMod val="115000"/>
                  </a:schemeClr>
                </a:gs>
                <a:gs pos="100000">
                  <a:schemeClr val="accent4">
                    <a:lumMod val="60000"/>
                    <a:lumOff val="40000"/>
                    <a:shade val="100000"/>
                    <a:satMod val="11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badi"/>
                <a:ea typeface="+mn-ea"/>
                <a:cs typeface="+mn-cs"/>
              </a:endParaRPr>
            </a:p>
          </p:txBody>
        </p:sp>
        <p:sp>
          <p:nvSpPr>
            <p:cNvPr id="7" name="Arrow: Right 6">
              <a:extLst>
                <a:ext uri="{FF2B5EF4-FFF2-40B4-BE49-F238E27FC236}">
                  <a16:creationId xmlns:a16="http://schemas.microsoft.com/office/drawing/2014/main" id="{82BE99B1-0702-AE8D-8550-F61F3368B505}"/>
                </a:ext>
              </a:extLst>
            </p:cNvPr>
            <p:cNvSpPr/>
            <p:nvPr/>
          </p:nvSpPr>
          <p:spPr>
            <a:xfrm flipH="1">
              <a:off x="3539029" y="2111827"/>
              <a:ext cx="1589314" cy="1045029"/>
            </a:xfrm>
            <a:prstGeom prst="rightArrow">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badi"/>
                <a:ea typeface="+mn-ea"/>
                <a:cs typeface="+mn-cs"/>
              </a:endParaRPr>
            </a:p>
          </p:txBody>
        </p:sp>
      </p:grpSp>
      <p:sp>
        <p:nvSpPr>
          <p:cNvPr id="12" name="TextBox 11">
            <a:extLst>
              <a:ext uri="{FF2B5EF4-FFF2-40B4-BE49-F238E27FC236}">
                <a16:creationId xmlns:a16="http://schemas.microsoft.com/office/drawing/2014/main" id="{43DC6FFD-8A7D-3800-7A54-46BC4FE5766D}"/>
              </a:ext>
            </a:extLst>
          </p:cNvPr>
          <p:cNvSpPr txBox="1"/>
          <p:nvPr/>
        </p:nvSpPr>
        <p:spPr>
          <a:xfrm>
            <a:off x="8306716" y="1222744"/>
            <a:ext cx="3125972" cy="3094074"/>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osterama" panose="020B0504020200020000" pitchFamily="34" charset="0"/>
              <a:ea typeface="微软雅黑"/>
              <a:cs typeface="Posterama" panose="020B0504020200020000" pitchFamily="34" charset="0"/>
            </a:endParaRPr>
          </a:p>
        </p:txBody>
      </p:sp>
      <p:sp>
        <p:nvSpPr>
          <p:cNvPr id="13" name="TextBox 12">
            <a:extLst>
              <a:ext uri="{FF2B5EF4-FFF2-40B4-BE49-F238E27FC236}">
                <a16:creationId xmlns:a16="http://schemas.microsoft.com/office/drawing/2014/main" id="{B6BFA0B5-952C-C879-9573-E10CB4B68CA5}"/>
              </a:ext>
            </a:extLst>
          </p:cNvPr>
          <p:cNvSpPr txBox="1"/>
          <p:nvPr/>
        </p:nvSpPr>
        <p:spPr>
          <a:xfrm>
            <a:off x="288272" y="1997839"/>
            <a:ext cx="4582683" cy="2862322"/>
          </a:xfrm>
          <a:prstGeom prst="rect">
            <a:avLst/>
          </a:prstGeom>
        </p:spPr>
        <p:txBody>
          <a:bodyPr wrap="square" rtlCol="0" anchor="ctr">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o-RO" sz="1800" b="0" i="0" u="none" strike="noStrike" kern="1200" cap="none" spc="0" normalizeH="0" baseline="0" noProof="0" dirty="0">
                <a:ln>
                  <a:noFill/>
                </a:ln>
                <a:solidFill>
                  <a:srgbClr val="000000"/>
                </a:solidFill>
                <a:effectLst/>
                <a:uLnTx/>
                <a:uFillTx/>
                <a:latin typeface="Abadi (body)"/>
                <a:ea typeface="微软雅黑"/>
                <a:cs typeface="Posterama" panose="020B0504020200020000" pitchFamily="34" charset="0"/>
              </a:rPr>
              <a:t>Tratament țintit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o-RO" sz="1800" b="0" i="0" u="none" strike="noStrike" kern="1200" cap="none" spc="0" normalizeH="0" baseline="0" noProof="0" dirty="0">
              <a:ln>
                <a:noFill/>
              </a:ln>
              <a:solidFill>
                <a:srgbClr val="000000"/>
              </a:solidFill>
              <a:effectLst/>
              <a:uLnTx/>
              <a:uFillTx/>
              <a:latin typeface="Abadi (body)"/>
              <a:ea typeface="微软雅黑"/>
              <a:cs typeface="Posterama" panose="020B0504020200020000"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o-RO" sz="1800" b="0" i="0" u="none" strike="noStrike" kern="1200" cap="none" spc="0" normalizeH="0" baseline="0" noProof="0" dirty="0">
                <a:ln>
                  <a:noFill/>
                </a:ln>
                <a:solidFill>
                  <a:srgbClr val="000000"/>
                </a:solidFill>
                <a:effectLst/>
                <a:uLnTx/>
                <a:uFillTx/>
                <a:latin typeface="Abadi (body)"/>
                <a:ea typeface="微软雅黑"/>
                <a:cs typeface="Posterama" panose="020B0504020200020000" pitchFamily="34" charset="0"/>
              </a:rPr>
              <a:t>Diagnostic îmbunătățit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o-RO" sz="1800" b="0" i="0" u="none" strike="noStrike" kern="1200" cap="none" spc="0" normalizeH="0" baseline="0" noProof="0" dirty="0">
              <a:ln>
                <a:noFill/>
              </a:ln>
              <a:solidFill>
                <a:srgbClr val="000000"/>
              </a:solidFill>
              <a:effectLst/>
              <a:uLnTx/>
              <a:uFillTx/>
              <a:latin typeface="Abadi (body)"/>
              <a:ea typeface="微软雅黑"/>
              <a:cs typeface="Posterama" panose="020B0504020200020000"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o-RO" sz="1800" b="0" i="0" u="none" strike="noStrike" kern="1200" cap="none" spc="0" normalizeH="0" baseline="0" noProof="0" dirty="0">
                <a:ln>
                  <a:noFill/>
                </a:ln>
                <a:solidFill>
                  <a:srgbClr val="000000"/>
                </a:solidFill>
                <a:effectLst/>
                <a:uLnTx/>
                <a:uFillTx/>
                <a:latin typeface="Abadi (body)"/>
                <a:ea typeface="+mn-ea"/>
                <a:cs typeface="+mn-cs"/>
              </a:rPr>
              <a:t>Evaluarea predictivă a riscurilor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o-RO" sz="1800" b="0" i="0" u="none" strike="noStrike" kern="1200" cap="none" spc="0" normalizeH="0" baseline="0" noProof="0" dirty="0">
              <a:ln>
                <a:noFill/>
              </a:ln>
              <a:solidFill>
                <a:srgbClr val="000000"/>
              </a:solidFill>
              <a:effectLst/>
              <a:uLnTx/>
              <a:uFillTx/>
              <a:latin typeface="Abadi (body)"/>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o-RO" sz="1800" b="0" i="0" u="none" strike="noStrike" kern="1200" cap="none" spc="0" normalizeH="0" baseline="0" noProof="0" dirty="0">
                <a:ln>
                  <a:noFill/>
                </a:ln>
                <a:solidFill>
                  <a:srgbClr val="000000"/>
                </a:solidFill>
                <a:effectLst/>
                <a:uLnTx/>
                <a:uFillTx/>
                <a:latin typeface="Abadi (body)"/>
                <a:ea typeface="+mn-ea"/>
                <a:cs typeface="+mn-cs"/>
              </a:rPr>
              <a:t>Îmbunătăți</a:t>
            </a:r>
            <a:r>
              <a:rPr kumimoji="0" lang="en-US" sz="1800" b="0" i="0" u="none" strike="noStrike" kern="1200" cap="none" spc="0" normalizeH="0" baseline="0" noProof="0" dirty="0">
                <a:ln>
                  <a:noFill/>
                </a:ln>
                <a:solidFill>
                  <a:srgbClr val="000000"/>
                </a:solidFill>
                <a:effectLst/>
                <a:uLnTx/>
                <a:uFillTx/>
                <a:latin typeface="Abadi (body)"/>
                <a:ea typeface="+mn-ea"/>
                <a:cs typeface="+mn-cs"/>
              </a:rPr>
              <a:t>rea</a:t>
            </a:r>
            <a:r>
              <a:rPr kumimoji="0" lang="ro-RO" sz="1800" b="0" i="0" u="none" strike="noStrike" kern="1200" cap="none" spc="0" normalizeH="0" baseline="0" noProof="0" dirty="0">
                <a:ln>
                  <a:noFill/>
                </a:ln>
                <a:solidFill>
                  <a:srgbClr val="000000"/>
                </a:solidFill>
                <a:effectLst/>
                <a:uLnTx/>
                <a:uFillTx/>
                <a:latin typeface="Abadi (body)"/>
                <a:ea typeface="+mn-ea"/>
                <a:cs typeface="+mn-cs"/>
              </a:rPr>
              <a:t> dezvoltării medicamentelor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o-RO" sz="1800" b="0" i="0" u="none" strike="noStrike" kern="1200" cap="none" spc="0" normalizeH="0" baseline="0" noProof="0" dirty="0">
              <a:ln>
                <a:noFill/>
              </a:ln>
              <a:solidFill>
                <a:srgbClr val="000000"/>
              </a:solidFill>
              <a:effectLst/>
              <a:uLnTx/>
              <a:uFillTx/>
              <a:latin typeface="Abadi (body)"/>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o-RO" sz="1800" b="0" i="0" u="none" strike="noStrike" kern="1200" cap="none" spc="0" normalizeH="0" baseline="0" noProof="0" dirty="0">
                <a:ln>
                  <a:noFill/>
                </a:ln>
                <a:solidFill>
                  <a:srgbClr val="000000"/>
                </a:solidFill>
                <a:effectLst/>
                <a:uLnTx/>
                <a:uFillTx/>
                <a:latin typeface="Abadi (body)"/>
                <a:ea typeface="+mn-ea"/>
                <a:cs typeface="+mn-cs"/>
              </a:rPr>
              <a:t>Implicarea și împuternicirea pacientului</a:t>
            </a:r>
            <a:endParaRPr kumimoji="0" lang="ro-RO" sz="1800" b="0" i="0" u="none" strike="noStrike" kern="1200" cap="none" spc="0" normalizeH="0" baseline="0" noProof="0" dirty="0">
              <a:ln>
                <a:noFill/>
              </a:ln>
              <a:solidFill>
                <a:srgbClr val="000000"/>
              </a:solidFill>
              <a:effectLst/>
              <a:uLnTx/>
              <a:uFillTx/>
              <a:latin typeface="Abadi (body)"/>
              <a:ea typeface="微软雅黑"/>
              <a:cs typeface="Posterama" panose="020B0504020200020000" pitchFamily="34" charset="0"/>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Posterama" panose="020B0504020200020000" pitchFamily="34" charset="0"/>
              <a:ea typeface="微软雅黑"/>
              <a:cs typeface="Posterama" panose="020B0504020200020000" pitchFamily="34" charset="0"/>
            </a:endParaRPr>
          </a:p>
        </p:txBody>
      </p:sp>
      <p:sp>
        <p:nvSpPr>
          <p:cNvPr id="14" name="TextBox 13">
            <a:extLst>
              <a:ext uri="{FF2B5EF4-FFF2-40B4-BE49-F238E27FC236}">
                <a16:creationId xmlns:a16="http://schemas.microsoft.com/office/drawing/2014/main" id="{0002BA65-F257-76A4-5BD7-7C817CCBB486}"/>
              </a:ext>
            </a:extLst>
          </p:cNvPr>
          <p:cNvSpPr txBox="1"/>
          <p:nvPr/>
        </p:nvSpPr>
        <p:spPr>
          <a:xfrm>
            <a:off x="7835676" y="1525305"/>
            <a:ext cx="4068052" cy="3416320"/>
          </a:xfrm>
          <a:prstGeom prst="rect">
            <a:avLst/>
          </a:prstGeom>
        </p:spPr>
        <p:txBody>
          <a:bodyPr wrap="square" rtlCol="0" anchor="ctr">
            <a:spAutoFit/>
          </a:bodyP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o-RO" sz="1800" b="0" i="0" u="none" strike="noStrike" kern="1200" cap="none" spc="0" normalizeH="0" baseline="0" noProof="0" dirty="0">
              <a:ln>
                <a:noFill/>
              </a:ln>
              <a:solidFill>
                <a:srgbClr val="000000"/>
              </a:solidFill>
              <a:effectLst/>
              <a:uLnTx/>
              <a:uFillTx/>
              <a:latin typeface="Abadi (body)"/>
              <a:ea typeface="微软雅黑"/>
              <a:cs typeface="Posterama" panose="020B0504020200020000"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o-RO" sz="1800" b="0" i="0" u="none" strike="noStrike" kern="0" cap="none" spc="0" normalizeH="0" baseline="0" noProof="0" dirty="0">
                <a:ln>
                  <a:noFill/>
                </a:ln>
                <a:solidFill>
                  <a:sysClr val="windowText" lastClr="000000"/>
                </a:solidFill>
                <a:effectLst/>
                <a:uLnTx/>
                <a:uFillTx/>
                <a:latin typeface="Abadi (body)"/>
                <a:ea typeface="+mn-ea"/>
                <a:cs typeface="+mn-cs"/>
              </a:rPr>
              <a:t>Integritatea și confidențialitatea datelor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o-RO" sz="1800" b="0" i="0" u="none" strike="noStrike" kern="0" cap="none" spc="0" normalizeH="0" baseline="0" noProof="0" dirty="0">
              <a:ln>
                <a:noFill/>
              </a:ln>
              <a:solidFill>
                <a:sysClr val="windowText" lastClr="000000"/>
              </a:solidFill>
              <a:effectLst/>
              <a:uLnTx/>
              <a:uFillTx/>
              <a:latin typeface="Abadi (body)"/>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o-RO" sz="1800" b="0" i="0" u="none" strike="noStrike" kern="1200" cap="none" spc="0" normalizeH="0" baseline="0" noProof="0" dirty="0">
                <a:ln>
                  <a:noFill/>
                </a:ln>
                <a:solidFill>
                  <a:srgbClr val="000000"/>
                </a:solidFill>
                <a:effectLst/>
                <a:uLnTx/>
                <a:uFillTx/>
                <a:latin typeface="Abadi (body)"/>
                <a:ea typeface="+mn-ea"/>
                <a:cs typeface="+mn-cs"/>
              </a:rPr>
              <a:t>Cost și accesibilitate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o-RO" sz="1800" b="0" i="0" u="none" strike="noStrike" kern="1200" cap="none" spc="0" normalizeH="0" baseline="0" noProof="0" dirty="0">
              <a:ln>
                <a:noFill/>
              </a:ln>
              <a:solidFill>
                <a:srgbClr val="000000"/>
              </a:solidFill>
              <a:effectLst/>
              <a:uLnTx/>
              <a:uFillTx/>
              <a:latin typeface="Abadi (body)"/>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o-RO" sz="1800" b="0" i="0" u="none" strike="noStrike" kern="1200" cap="none" spc="0" normalizeH="0" baseline="0" noProof="0" dirty="0">
                <a:ln>
                  <a:noFill/>
                </a:ln>
                <a:solidFill>
                  <a:srgbClr val="000000"/>
                </a:solidFill>
                <a:effectLst/>
                <a:uLnTx/>
                <a:uFillTx/>
                <a:latin typeface="Abadi (body)"/>
                <a:ea typeface="+mn-ea"/>
                <a:cs typeface="+mn-cs"/>
              </a:rPr>
              <a:t>Consider</a:t>
            </a:r>
            <a:r>
              <a:rPr kumimoji="0" lang="en-US" sz="1800" b="0" i="0" u="none" strike="noStrike" kern="1200" cap="none" spc="0" normalizeH="0" baseline="0" noProof="0" dirty="0">
                <a:ln>
                  <a:noFill/>
                </a:ln>
                <a:solidFill>
                  <a:srgbClr val="000000"/>
                </a:solidFill>
                <a:effectLst/>
                <a:uLnTx/>
                <a:uFillTx/>
                <a:latin typeface="Abadi (body)"/>
                <a:ea typeface="+mn-ea"/>
                <a:cs typeface="+mn-cs"/>
              </a:rPr>
              <a:t>e</a:t>
            </a:r>
            <a:r>
              <a:rPr kumimoji="0" lang="ro-RO" sz="1800" b="0" i="0" u="none" strike="noStrike" kern="1200" cap="none" spc="0" normalizeH="0" baseline="0" noProof="0" dirty="0">
                <a:ln>
                  <a:noFill/>
                </a:ln>
                <a:solidFill>
                  <a:srgbClr val="000000"/>
                </a:solidFill>
                <a:effectLst/>
                <a:uLnTx/>
                <a:uFillTx/>
                <a:latin typeface="Abadi (body)"/>
                <a:ea typeface="+mn-ea"/>
                <a:cs typeface="+mn-cs"/>
              </a:rPr>
              <a:t>nte legale și de etică</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o-RO" sz="1800" b="0" i="0" u="none" strike="noStrike" kern="1200" cap="none" spc="0" normalizeH="0" baseline="0" noProof="0" dirty="0">
              <a:ln>
                <a:noFill/>
              </a:ln>
              <a:solidFill>
                <a:srgbClr val="000000"/>
              </a:solidFill>
              <a:effectLst/>
              <a:uLnTx/>
              <a:uFillTx/>
              <a:latin typeface="Abadi (body)"/>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o-RO" sz="1800" b="0" i="0" u="none" strike="noStrike" kern="1200" cap="none" spc="0" normalizeH="0" baseline="0" noProof="0" dirty="0">
                <a:ln>
                  <a:noFill/>
                </a:ln>
                <a:solidFill>
                  <a:srgbClr val="000000"/>
                </a:solidFill>
                <a:effectLst/>
                <a:uLnTx/>
                <a:uFillTx/>
                <a:latin typeface="Abadi (body)"/>
                <a:ea typeface="+mn-ea"/>
                <a:cs typeface="+mn-cs"/>
              </a:rPr>
              <a:t>Bază de dovezi limitate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o-RO" sz="1800" b="0" i="0" u="none" strike="noStrike" kern="1200" cap="none" spc="0" normalizeH="0" baseline="0" noProof="0" dirty="0">
              <a:ln>
                <a:noFill/>
              </a:ln>
              <a:solidFill>
                <a:srgbClr val="000000"/>
              </a:solidFill>
              <a:effectLst/>
              <a:uLnTx/>
              <a:uFillTx/>
              <a:latin typeface="Abadi (body)"/>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o-RO" sz="1800" b="0" i="0" u="none" strike="noStrike" kern="1200" cap="none" spc="0" normalizeH="0" baseline="0" noProof="0" dirty="0">
                <a:ln>
                  <a:noFill/>
                </a:ln>
                <a:solidFill>
                  <a:srgbClr val="000000"/>
                </a:solidFill>
                <a:effectLst/>
                <a:uLnTx/>
                <a:uFillTx/>
                <a:latin typeface="Abadi (body)"/>
                <a:ea typeface="+mn-ea"/>
                <a:cs typeface="+mn-cs"/>
              </a:rPr>
              <a:t>Provocări privind implementarea</a:t>
            </a:r>
            <a:endParaRPr kumimoji="0" lang="en-US" sz="1800" b="0" i="0" u="none" strike="noStrike" kern="1200" cap="none" spc="0" normalizeH="0" baseline="0" noProof="0" dirty="0">
              <a:ln>
                <a:noFill/>
              </a:ln>
              <a:solidFill>
                <a:srgbClr val="000000"/>
              </a:solidFill>
              <a:effectLst/>
              <a:uLnTx/>
              <a:uFillTx/>
              <a:latin typeface="Abadi (bod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badi"/>
              <a:ea typeface="+mn-ea"/>
              <a:cs typeface="+mn-cs"/>
            </a:endParaRPr>
          </a:p>
        </p:txBody>
      </p:sp>
      <p:sp>
        <p:nvSpPr>
          <p:cNvPr id="3" name="TextBox 2">
            <a:extLst>
              <a:ext uri="{FF2B5EF4-FFF2-40B4-BE49-F238E27FC236}">
                <a16:creationId xmlns:a16="http://schemas.microsoft.com/office/drawing/2014/main" id="{B888269E-9E0D-291C-21D2-C57899BABD1C}"/>
              </a:ext>
            </a:extLst>
          </p:cNvPr>
          <p:cNvSpPr txBox="1"/>
          <p:nvPr/>
        </p:nvSpPr>
        <p:spPr>
          <a:xfrm>
            <a:off x="1392754" y="626461"/>
            <a:ext cx="1640058" cy="535531"/>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o-RO" sz="3200" b="1" i="0" u="none" strike="noStrike" kern="1200" cap="none" spc="0" normalizeH="0" baseline="0" noProof="0" dirty="0">
                <a:ln>
                  <a:noFill/>
                </a:ln>
                <a:solidFill>
                  <a:srgbClr val="0F253E"/>
                </a:solidFill>
                <a:effectLst/>
                <a:uLnTx/>
                <a:uFillTx/>
                <a:latin typeface="Posterama Text Black"/>
                <a:ea typeface="+mn-ea"/>
                <a:cs typeface="+mn-cs"/>
              </a:rPr>
              <a:t>Beneficii</a:t>
            </a:r>
          </a:p>
        </p:txBody>
      </p:sp>
      <p:sp>
        <p:nvSpPr>
          <p:cNvPr id="11" name="TextBox 10">
            <a:extLst>
              <a:ext uri="{FF2B5EF4-FFF2-40B4-BE49-F238E27FC236}">
                <a16:creationId xmlns:a16="http://schemas.microsoft.com/office/drawing/2014/main" id="{6E7CF0CB-58A3-59FE-46EA-0B3D59F3DD0E}"/>
              </a:ext>
            </a:extLst>
          </p:cNvPr>
          <p:cNvSpPr txBox="1"/>
          <p:nvPr/>
        </p:nvSpPr>
        <p:spPr>
          <a:xfrm>
            <a:off x="8763000" y="626462"/>
            <a:ext cx="1915886" cy="535531"/>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o-RO" sz="3200" b="1" i="0" u="none" strike="noStrike" kern="1200" cap="none" spc="0" normalizeH="0" baseline="0" noProof="0" dirty="0">
                <a:ln>
                  <a:noFill/>
                </a:ln>
                <a:solidFill>
                  <a:srgbClr val="0F253E"/>
                </a:solidFill>
                <a:effectLst/>
                <a:uLnTx/>
                <a:uFillTx/>
                <a:latin typeface="Posterama Text Black"/>
                <a:ea typeface="+mn-ea"/>
                <a:cs typeface="+mn-cs"/>
              </a:rPr>
              <a:t>Provocări</a:t>
            </a:r>
          </a:p>
        </p:txBody>
      </p:sp>
      <p:sp>
        <p:nvSpPr>
          <p:cNvPr id="2" name="Slide Number Placeholder 11">
            <a:extLst>
              <a:ext uri="{FF2B5EF4-FFF2-40B4-BE49-F238E27FC236}">
                <a16:creationId xmlns:a16="http://schemas.microsoft.com/office/drawing/2014/main" id="{F7D159CF-4109-0326-1F5D-63A1357C160E}"/>
              </a:ext>
            </a:extLst>
          </p:cNvPr>
          <p:cNvSpPr txBox="1">
            <a:spLocks/>
          </p:cNvSpPr>
          <p:nvPr/>
        </p:nvSpPr>
        <p:spPr>
          <a:xfrm>
            <a:off x="11194169" y="6217920"/>
            <a:ext cx="458592"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en-US" altLang="zh-CN" sz="1200" b="0" i="0" u="none" strike="noStrike" kern="1200" cap="none" spc="0" normalizeH="0" baseline="0" noProof="0" smtClean="0">
                <a:ln>
                  <a:noFill/>
                </a:ln>
                <a:solidFill>
                  <a:srgbClr val="000000"/>
                </a:solidFill>
                <a:effectLst/>
                <a:uLnTx/>
                <a:uFillTx/>
                <a:latin typeface="Abad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altLang="zh-CN" sz="1200" b="0" i="0" u="none" strike="noStrike" kern="1200" cap="none" spc="0" normalizeH="0" baseline="0" noProof="0" dirty="0">
              <a:ln>
                <a:noFill/>
              </a:ln>
              <a:solidFill>
                <a:srgbClr val="000000"/>
              </a:solidFill>
              <a:effectLst/>
              <a:uLnTx/>
              <a:uFillTx/>
              <a:latin typeface="Abadi"/>
              <a:ea typeface="+mn-ea"/>
              <a:cs typeface="+mn-cs"/>
            </a:endParaRPr>
          </a:p>
        </p:txBody>
      </p:sp>
      <p:grpSp>
        <p:nvGrpSpPr>
          <p:cNvPr id="4" name="Group 3">
            <a:extLst>
              <a:ext uri="{FF2B5EF4-FFF2-40B4-BE49-F238E27FC236}">
                <a16:creationId xmlns:a16="http://schemas.microsoft.com/office/drawing/2014/main" id="{B69A3333-0EAA-1B9B-F330-1B9AC1E64891}"/>
              </a:ext>
            </a:extLst>
          </p:cNvPr>
          <p:cNvGrpSpPr/>
          <p:nvPr/>
        </p:nvGrpSpPr>
        <p:grpSpPr>
          <a:xfrm>
            <a:off x="10522923" y="119350"/>
            <a:ext cx="1552284" cy="436852"/>
            <a:chOff x="7545619" y="59474"/>
            <a:chExt cx="1552284" cy="436852"/>
          </a:xfrm>
        </p:grpSpPr>
        <p:pic>
          <p:nvPicPr>
            <p:cNvPr id="5" name="Picture 2">
              <a:extLst>
                <a:ext uri="{FF2B5EF4-FFF2-40B4-BE49-F238E27FC236}">
                  <a16:creationId xmlns:a16="http://schemas.microsoft.com/office/drawing/2014/main" id="{F3D26CA5-B6FE-172B-F0DE-B6AEEDBC47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0251" y="59474"/>
              <a:ext cx="1487652" cy="43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E7F147B-700D-C9BA-A505-12D00BBB1F37}"/>
                </a:ext>
              </a:extLst>
            </p:cNvPr>
            <p:cNvPicPr>
              <a:picLocks noChangeAspect="1"/>
            </p:cNvPicPr>
            <p:nvPr/>
          </p:nvPicPr>
          <p:blipFill rotWithShape="1">
            <a:blip r:embed="rId4">
              <a:extLst>
                <a:ext uri="{28A0092B-C50C-407E-A947-70E740481C1C}">
                  <a14:useLocalDpi xmlns:a14="http://schemas.microsoft.com/office/drawing/2010/main" val="0"/>
                </a:ext>
              </a:extLst>
            </a:blip>
            <a:srcRect t="85979" r="3751"/>
            <a:stretch/>
          </p:blipFill>
          <p:spPr>
            <a:xfrm>
              <a:off x="7545619" y="355811"/>
              <a:ext cx="955147" cy="80800"/>
            </a:xfrm>
            <a:prstGeom prst="rect">
              <a:avLst/>
            </a:prstGeom>
          </p:spPr>
        </p:pic>
      </p:grpSp>
      <p:sp>
        <p:nvSpPr>
          <p:cNvPr id="15" name="TextBox 14">
            <a:extLst>
              <a:ext uri="{FF2B5EF4-FFF2-40B4-BE49-F238E27FC236}">
                <a16:creationId xmlns:a16="http://schemas.microsoft.com/office/drawing/2014/main" id="{822B9673-7982-C1D8-FC94-ACD05E8AB186}"/>
              </a:ext>
            </a:extLst>
          </p:cNvPr>
          <p:cNvSpPr txBox="1"/>
          <p:nvPr/>
        </p:nvSpPr>
        <p:spPr>
          <a:xfrm>
            <a:off x="288272" y="6231539"/>
            <a:ext cx="2857500" cy="369332"/>
          </a:xfrm>
          <a:prstGeom prst="rect">
            <a:avLst/>
          </a:prstGeom>
        </p:spPr>
        <p:txBody>
          <a:bodyPr wrap="square" rtlCol="0">
            <a:spAutoFit/>
          </a:bodyPr>
          <a:lstStyle/>
          <a:p>
            <a:pPr marL="0" indent="0" algn="ctr">
              <a:lnSpc>
                <a:spcPct val="100000"/>
              </a:lnSpc>
              <a:spcBef>
                <a:spcPts val="0"/>
              </a:spcBef>
              <a:buFontTx/>
              <a:buNone/>
            </a:pPr>
            <a:r>
              <a:rPr lang="en-US" sz="1800" dirty="0" err="1">
                <a:latin typeface="Posterama" panose="020B0504020200020000" pitchFamily="34" charset="0"/>
                <a:ea typeface="微软雅黑"/>
                <a:cs typeface="Posterama" panose="020B0504020200020000" pitchFamily="34" charset="0"/>
              </a:rPr>
              <a:t>Medicina</a:t>
            </a:r>
            <a:r>
              <a:rPr lang="en-US" sz="1800" dirty="0">
                <a:latin typeface="Posterama" panose="020B0504020200020000" pitchFamily="34" charset="0"/>
                <a:ea typeface="微软雅黑"/>
                <a:cs typeface="Posterama" panose="020B0504020200020000" pitchFamily="34" charset="0"/>
              </a:rPr>
              <a:t> </a:t>
            </a:r>
            <a:r>
              <a:rPr lang="en-US" sz="1800" dirty="0" err="1">
                <a:latin typeface="Posterama" panose="020B0504020200020000" pitchFamily="34" charset="0"/>
                <a:ea typeface="微软雅黑"/>
                <a:cs typeface="Posterama" panose="020B0504020200020000" pitchFamily="34" charset="0"/>
              </a:rPr>
              <a:t>personalizat</a:t>
            </a:r>
            <a:r>
              <a:rPr lang="ro-RO" dirty="0">
                <a:latin typeface="Posterama" panose="020B0504020200020000" pitchFamily="34" charset="0"/>
                <a:ea typeface="微软雅黑"/>
                <a:cs typeface="Posterama" panose="020B0504020200020000" pitchFamily="34" charset="0"/>
              </a:rPr>
              <a:t>ă</a:t>
            </a:r>
            <a:r>
              <a:rPr lang="en-US" sz="1800" dirty="0">
                <a:solidFill>
                  <a:prstClr val="white"/>
                </a:solidFill>
                <a:latin typeface="Posterama" panose="020B0504020200020000" pitchFamily="34" charset="0"/>
                <a:ea typeface="微软雅黑"/>
                <a:cs typeface="Posterama" panose="020B0504020200020000" pitchFamily="34" charset="0"/>
              </a:rPr>
              <a:t> </a:t>
            </a:r>
          </a:p>
        </p:txBody>
      </p:sp>
    </p:spTree>
    <p:extLst>
      <p:ext uri="{BB962C8B-B14F-4D97-AF65-F5344CB8AC3E}">
        <p14:creationId xmlns:p14="http://schemas.microsoft.com/office/powerpoint/2010/main" val="103270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468F210-5F8C-8B60-8444-41D2C1978077}"/>
              </a:ext>
            </a:extLst>
          </p:cNvPr>
          <p:cNvGrpSpPr/>
          <p:nvPr/>
        </p:nvGrpSpPr>
        <p:grpSpPr>
          <a:xfrm>
            <a:off x="3501951" y="1200133"/>
            <a:ext cx="5188097" cy="5439397"/>
            <a:chOff x="2950620" y="1213502"/>
            <a:chExt cx="5188097" cy="5439397"/>
          </a:xfrm>
        </p:grpSpPr>
        <p:sp>
          <p:nvSpPr>
            <p:cNvPr id="4" name="Hexagon 3">
              <a:extLst>
                <a:ext uri="{FF2B5EF4-FFF2-40B4-BE49-F238E27FC236}">
                  <a16:creationId xmlns:a16="http://schemas.microsoft.com/office/drawing/2014/main" id="{B5AB61C6-D0AF-C5AE-E845-29488869B829}"/>
                </a:ext>
              </a:extLst>
            </p:cNvPr>
            <p:cNvSpPr/>
            <p:nvPr/>
          </p:nvSpPr>
          <p:spPr>
            <a:xfrm>
              <a:off x="4160474" y="2198157"/>
              <a:ext cx="795335" cy="725071"/>
            </a:xfrm>
            <a:prstGeom prst="hexagon">
              <a:avLst>
                <a:gd name="adj" fmla="val 28900"/>
                <a:gd name="vf" fmla="val 11547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ro-RO" dirty="0"/>
            </a:p>
          </p:txBody>
        </p:sp>
        <p:grpSp>
          <p:nvGrpSpPr>
            <p:cNvPr id="2" name="Group 1">
              <a:extLst>
                <a:ext uri="{FF2B5EF4-FFF2-40B4-BE49-F238E27FC236}">
                  <a16:creationId xmlns:a16="http://schemas.microsoft.com/office/drawing/2014/main" id="{D80CAD03-3981-03E0-D83B-F7970A54C5BD}"/>
                </a:ext>
              </a:extLst>
            </p:cNvPr>
            <p:cNvGrpSpPr/>
            <p:nvPr/>
          </p:nvGrpSpPr>
          <p:grpSpPr>
            <a:xfrm>
              <a:off x="2950620" y="1213502"/>
              <a:ext cx="5188097" cy="5439397"/>
              <a:chOff x="2950620" y="1213502"/>
              <a:chExt cx="5188097" cy="5439397"/>
            </a:xfrm>
          </p:grpSpPr>
          <p:sp>
            <p:nvSpPr>
              <p:cNvPr id="3" name="Freeform: Shape 2">
                <a:extLst>
                  <a:ext uri="{FF2B5EF4-FFF2-40B4-BE49-F238E27FC236}">
                    <a16:creationId xmlns:a16="http://schemas.microsoft.com/office/drawing/2014/main" id="{71903F71-A780-90CF-34AF-DE98027D350E}"/>
                  </a:ext>
                </a:extLst>
              </p:cNvPr>
              <p:cNvSpPr/>
              <p:nvPr/>
            </p:nvSpPr>
            <p:spPr>
              <a:xfrm>
                <a:off x="4429496" y="2968521"/>
                <a:ext cx="2230363" cy="1929354"/>
              </a:xfrm>
              <a:custGeom>
                <a:avLst/>
                <a:gdLst>
                  <a:gd name="connsiteX0" fmla="*/ 0 w 2230363"/>
                  <a:gd name="connsiteY0" fmla="*/ 964677 h 1929354"/>
                  <a:gd name="connsiteX1" fmla="*/ 551216 w 2230363"/>
                  <a:gd name="connsiteY1" fmla="*/ 0 h 1929354"/>
                  <a:gd name="connsiteX2" fmla="*/ 1679147 w 2230363"/>
                  <a:gd name="connsiteY2" fmla="*/ 0 h 1929354"/>
                  <a:gd name="connsiteX3" fmla="*/ 2230363 w 2230363"/>
                  <a:gd name="connsiteY3" fmla="*/ 964677 h 1929354"/>
                  <a:gd name="connsiteX4" fmla="*/ 1679147 w 2230363"/>
                  <a:gd name="connsiteY4" fmla="*/ 1929354 h 1929354"/>
                  <a:gd name="connsiteX5" fmla="*/ 551216 w 2230363"/>
                  <a:gd name="connsiteY5" fmla="*/ 1929354 h 1929354"/>
                  <a:gd name="connsiteX6" fmla="*/ 0 w 2230363"/>
                  <a:gd name="connsiteY6" fmla="*/ 964677 h 192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0363" h="1929354">
                    <a:moveTo>
                      <a:pt x="0" y="964677"/>
                    </a:moveTo>
                    <a:lnTo>
                      <a:pt x="551216" y="0"/>
                    </a:lnTo>
                    <a:lnTo>
                      <a:pt x="1679147" y="0"/>
                    </a:lnTo>
                    <a:lnTo>
                      <a:pt x="2230363" y="964677"/>
                    </a:lnTo>
                    <a:lnTo>
                      <a:pt x="1679147" y="1929354"/>
                    </a:lnTo>
                    <a:lnTo>
                      <a:pt x="551216" y="1929354"/>
                    </a:lnTo>
                    <a:lnTo>
                      <a:pt x="0" y="964677"/>
                    </a:lnTo>
                    <a:close/>
                  </a:path>
                </a:pathLst>
              </a:custGeom>
              <a:solidFill>
                <a:schemeClr val="accent1">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95002" tIns="345121" rIns="395002" bIns="345121"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0000"/>
                    </a:solidFill>
                    <a:latin typeface="Posterama" panose="020B0504020200020000" pitchFamily="34" charset="0"/>
                    <a:cs typeface="Posterama" panose="020B0504020200020000" pitchFamily="34" charset="0"/>
                  </a:rPr>
                  <a:t>INOVA</a:t>
                </a:r>
                <a:r>
                  <a:rPr lang="ro-RO" sz="2000" b="1" kern="1200" dirty="0">
                    <a:solidFill>
                      <a:srgbClr val="C95B3A"/>
                    </a:solidFill>
                    <a:latin typeface="Posterama" panose="020B0504020200020000" pitchFamily="34" charset="0"/>
                    <a:cs typeface="Posterama" panose="020B0504020200020000" pitchFamily="34" charset="0"/>
                  </a:rPr>
                  <a:t>ț</a:t>
                </a:r>
                <a:r>
                  <a:rPr lang="en-US" sz="2000" b="1" kern="1200" dirty="0" err="1">
                    <a:solidFill>
                      <a:srgbClr val="C95B3A"/>
                    </a:solidFill>
                    <a:latin typeface="Posterama" panose="020B0504020200020000" pitchFamily="34" charset="0"/>
                    <a:cs typeface="Posterama" panose="020B0504020200020000" pitchFamily="34" charset="0"/>
                  </a:rPr>
                  <a:t>ie</a:t>
                </a:r>
                <a:endParaRPr lang="en-US" sz="2000" b="1" kern="1200" dirty="0">
                  <a:solidFill>
                    <a:srgbClr val="C95B3A"/>
                  </a:solidFill>
                  <a:latin typeface="Posterama" panose="020B0504020200020000" pitchFamily="34" charset="0"/>
                  <a:cs typeface="Posterama" panose="020B0504020200020000" pitchFamily="34" charset="0"/>
                </a:endParaRPr>
              </a:p>
            </p:txBody>
          </p:sp>
          <p:sp>
            <p:nvSpPr>
              <p:cNvPr id="6" name="Hexagon 5">
                <a:extLst>
                  <a:ext uri="{FF2B5EF4-FFF2-40B4-BE49-F238E27FC236}">
                    <a16:creationId xmlns:a16="http://schemas.microsoft.com/office/drawing/2014/main" id="{973E0F5C-1685-A171-C4B5-2CAFA4C839EA}"/>
                  </a:ext>
                </a:extLst>
              </p:cNvPr>
              <p:cNvSpPr/>
              <p:nvPr/>
            </p:nvSpPr>
            <p:spPr>
              <a:xfrm>
                <a:off x="5825864" y="2045185"/>
                <a:ext cx="841509" cy="725071"/>
              </a:xfrm>
              <a:prstGeom prst="hexagon">
                <a:avLst>
                  <a:gd name="adj" fmla="val 28900"/>
                  <a:gd name="vf" fmla="val 11547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8" name="Freeform: Shape 7">
                <a:extLst>
                  <a:ext uri="{FF2B5EF4-FFF2-40B4-BE49-F238E27FC236}">
                    <a16:creationId xmlns:a16="http://schemas.microsoft.com/office/drawing/2014/main" id="{1A6E409F-695B-F894-CFF0-790261582315}"/>
                  </a:ext>
                </a:extLst>
              </p:cNvPr>
              <p:cNvSpPr/>
              <p:nvPr/>
            </p:nvSpPr>
            <p:spPr>
              <a:xfrm>
                <a:off x="4634677" y="1213502"/>
                <a:ext cx="1827766" cy="1581232"/>
              </a:xfrm>
              <a:custGeom>
                <a:avLst/>
                <a:gdLst>
                  <a:gd name="connsiteX0" fmla="*/ 0 w 1827766"/>
                  <a:gd name="connsiteY0" fmla="*/ 790616 h 1581232"/>
                  <a:gd name="connsiteX1" fmla="*/ 451758 w 1827766"/>
                  <a:gd name="connsiteY1" fmla="*/ 0 h 1581232"/>
                  <a:gd name="connsiteX2" fmla="*/ 1376008 w 1827766"/>
                  <a:gd name="connsiteY2" fmla="*/ 0 h 1581232"/>
                  <a:gd name="connsiteX3" fmla="*/ 1827766 w 1827766"/>
                  <a:gd name="connsiteY3" fmla="*/ 790616 h 1581232"/>
                  <a:gd name="connsiteX4" fmla="*/ 1376008 w 1827766"/>
                  <a:gd name="connsiteY4" fmla="*/ 1581232 h 1581232"/>
                  <a:gd name="connsiteX5" fmla="*/ 451758 w 1827766"/>
                  <a:gd name="connsiteY5" fmla="*/ 1581232 h 1581232"/>
                  <a:gd name="connsiteX6" fmla="*/ 0 w 1827766"/>
                  <a:gd name="connsiteY6" fmla="*/ 790616 h 158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7766" h="1581232">
                    <a:moveTo>
                      <a:pt x="0" y="790616"/>
                    </a:moveTo>
                    <a:lnTo>
                      <a:pt x="451758" y="0"/>
                    </a:lnTo>
                    <a:lnTo>
                      <a:pt x="1376008" y="0"/>
                    </a:lnTo>
                    <a:lnTo>
                      <a:pt x="1827766" y="790616"/>
                    </a:lnTo>
                    <a:lnTo>
                      <a:pt x="1376008" y="1581232"/>
                    </a:lnTo>
                    <a:lnTo>
                      <a:pt x="451758" y="1581232"/>
                    </a:lnTo>
                    <a:lnTo>
                      <a:pt x="0" y="790616"/>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21950" tIns="281094" rIns="321950" bIns="281094" numCol="1" spcCol="1270" anchor="ctr" anchorCtr="0">
                <a:noAutofit/>
              </a:bodyPr>
              <a:lstStyle/>
              <a:p>
                <a:pPr marL="0" lvl="0" indent="0" algn="ctr" defTabSz="666750">
                  <a:lnSpc>
                    <a:spcPct val="90000"/>
                  </a:lnSpc>
                  <a:spcBef>
                    <a:spcPct val="0"/>
                  </a:spcBef>
                  <a:spcAft>
                    <a:spcPct val="35000"/>
                  </a:spcAft>
                  <a:buNone/>
                </a:pPr>
                <a:r>
                  <a:rPr lang="en-US" sz="1500" kern="1200" dirty="0" err="1"/>
                  <a:t>Medicamente</a:t>
                </a:r>
                <a:r>
                  <a:rPr lang="en-US" sz="1500" kern="1200" dirty="0"/>
                  <a:t> </a:t>
                </a:r>
                <a:r>
                  <a:rPr lang="en-US" sz="1500" kern="1200" dirty="0" err="1"/>
                  <a:t>biologice</a:t>
                </a:r>
                <a:r>
                  <a:rPr lang="en-US" sz="1500" kern="1200" dirty="0"/>
                  <a:t> </a:t>
                </a:r>
                <a:r>
                  <a:rPr lang="ro-RO" sz="1500" kern="1200" dirty="0"/>
                  <a:t>ș</a:t>
                </a:r>
                <a:r>
                  <a:rPr lang="en-US" sz="1500" kern="1200" dirty="0"/>
                  <a:t>i </a:t>
                </a:r>
                <a:r>
                  <a:rPr lang="en-US" sz="1500" kern="1200" dirty="0" err="1"/>
                  <a:t>biosimilare</a:t>
                </a:r>
                <a:endParaRPr lang="ro-RO" sz="1500" kern="1200" dirty="0"/>
              </a:p>
            </p:txBody>
          </p:sp>
          <p:sp>
            <p:nvSpPr>
              <p:cNvPr id="9" name="Hexagon 8">
                <a:extLst>
                  <a:ext uri="{FF2B5EF4-FFF2-40B4-BE49-F238E27FC236}">
                    <a16:creationId xmlns:a16="http://schemas.microsoft.com/office/drawing/2014/main" id="{71BC753E-44A6-8BE3-7EE2-F236B5738044}"/>
                  </a:ext>
                </a:extLst>
              </p:cNvPr>
              <p:cNvSpPr/>
              <p:nvPr/>
            </p:nvSpPr>
            <p:spPr>
              <a:xfrm>
                <a:off x="6807971" y="3400683"/>
                <a:ext cx="841509" cy="725071"/>
              </a:xfrm>
              <a:prstGeom prst="hexagon">
                <a:avLst>
                  <a:gd name="adj" fmla="val 28900"/>
                  <a:gd name="vf" fmla="val 11547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0" name="Freeform: Shape 9">
                <a:extLst>
                  <a:ext uri="{FF2B5EF4-FFF2-40B4-BE49-F238E27FC236}">
                    <a16:creationId xmlns:a16="http://schemas.microsoft.com/office/drawing/2014/main" id="{543165E4-1B92-51AF-5B57-D7289766446C}"/>
                  </a:ext>
                </a:extLst>
              </p:cNvPr>
              <p:cNvSpPr/>
              <p:nvPr/>
            </p:nvSpPr>
            <p:spPr>
              <a:xfrm>
                <a:off x="6310951" y="2186066"/>
                <a:ext cx="1827766" cy="1581232"/>
              </a:xfrm>
              <a:custGeom>
                <a:avLst/>
                <a:gdLst>
                  <a:gd name="connsiteX0" fmla="*/ 0 w 1827766"/>
                  <a:gd name="connsiteY0" fmla="*/ 790616 h 1581232"/>
                  <a:gd name="connsiteX1" fmla="*/ 451758 w 1827766"/>
                  <a:gd name="connsiteY1" fmla="*/ 0 h 1581232"/>
                  <a:gd name="connsiteX2" fmla="*/ 1376008 w 1827766"/>
                  <a:gd name="connsiteY2" fmla="*/ 0 h 1581232"/>
                  <a:gd name="connsiteX3" fmla="*/ 1827766 w 1827766"/>
                  <a:gd name="connsiteY3" fmla="*/ 790616 h 1581232"/>
                  <a:gd name="connsiteX4" fmla="*/ 1376008 w 1827766"/>
                  <a:gd name="connsiteY4" fmla="*/ 1581232 h 1581232"/>
                  <a:gd name="connsiteX5" fmla="*/ 451758 w 1827766"/>
                  <a:gd name="connsiteY5" fmla="*/ 1581232 h 1581232"/>
                  <a:gd name="connsiteX6" fmla="*/ 0 w 1827766"/>
                  <a:gd name="connsiteY6" fmla="*/ 790616 h 158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7766" h="1581232">
                    <a:moveTo>
                      <a:pt x="0" y="790616"/>
                    </a:moveTo>
                    <a:lnTo>
                      <a:pt x="451758" y="0"/>
                    </a:lnTo>
                    <a:lnTo>
                      <a:pt x="1376008" y="0"/>
                    </a:lnTo>
                    <a:lnTo>
                      <a:pt x="1827766" y="790616"/>
                    </a:lnTo>
                    <a:lnTo>
                      <a:pt x="1376008" y="1581232"/>
                    </a:lnTo>
                    <a:lnTo>
                      <a:pt x="451758" y="1581232"/>
                    </a:lnTo>
                    <a:lnTo>
                      <a:pt x="0" y="790616"/>
                    </a:lnTo>
                    <a:close/>
                  </a:path>
                </a:pathLst>
              </a:custGeom>
            </p:spPr>
            <p:style>
              <a:lnRef idx="2">
                <a:schemeClr val="lt1">
                  <a:hueOff val="0"/>
                  <a:satOff val="0"/>
                  <a:lumOff val="0"/>
                  <a:alphaOff val="0"/>
                </a:schemeClr>
              </a:lnRef>
              <a:fillRef idx="1">
                <a:schemeClr val="accent2">
                  <a:hueOff val="104182"/>
                  <a:satOff val="-15638"/>
                  <a:lumOff val="9294"/>
                  <a:alphaOff val="0"/>
                </a:schemeClr>
              </a:fillRef>
              <a:effectRef idx="0">
                <a:schemeClr val="accent2">
                  <a:hueOff val="104182"/>
                  <a:satOff val="-15638"/>
                  <a:lumOff val="9294"/>
                  <a:alphaOff val="0"/>
                </a:schemeClr>
              </a:effectRef>
              <a:fontRef idx="minor">
                <a:schemeClr val="lt1"/>
              </a:fontRef>
            </p:style>
            <p:txBody>
              <a:bodyPr spcFirstLastPara="0" vert="horz" wrap="square" lIns="321950" tIns="281094" rIns="321950" bIns="281094" numCol="1" spcCol="1270" anchor="ctr" anchorCtr="0">
                <a:noAutofit/>
              </a:bodyPr>
              <a:lstStyle/>
              <a:p>
                <a:pPr marL="0" lvl="0" indent="0" algn="ctr" defTabSz="666750">
                  <a:lnSpc>
                    <a:spcPct val="90000"/>
                  </a:lnSpc>
                  <a:spcBef>
                    <a:spcPct val="0"/>
                  </a:spcBef>
                  <a:spcAft>
                    <a:spcPct val="35000"/>
                  </a:spcAft>
                  <a:buNone/>
                </a:pPr>
                <a:r>
                  <a:rPr lang="en-US" sz="1500" kern="1200" dirty="0" err="1"/>
                  <a:t>Imunoterapie</a:t>
                </a:r>
                <a:endParaRPr lang="ro-RO" sz="1500" kern="1200" dirty="0"/>
              </a:p>
            </p:txBody>
          </p:sp>
          <p:sp>
            <p:nvSpPr>
              <p:cNvPr id="12" name="Hexagon 11">
                <a:extLst>
                  <a:ext uri="{FF2B5EF4-FFF2-40B4-BE49-F238E27FC236}">
                    <a16:creationId xmlns:a16="http://schemas.microsoft.com/office/drawing/2014/main" id="{1A387693-9CD1-773B-DEAA-816C224AE439}"/>
                  </a:ext>
                </a:extLst>
              </p:cNvPr>
              <p:cNvSpPr/>
              <p:nvPr/>
            </p:nvSpPr>
            <p:spPr>
              <a:xfrm>
                <a:off x="6125736" y="4930786"/>
                <a:ext cx="841509" cy="725071"/>
              </a:xfrm>
              <a:prstGeom prst="hexagon">
                <a:avLst>
                  <a:gd name="adj" fmla="val 28900"/>
                  <a:gd name="vf" fmla="val 11547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3" name="Freeform: Shape 12">
                <a:extLst>
                  <a:ext uri="{FF2B5EF4-FFF2-40B4-BE49-F238E27FC236}">
                    <a16:creationId xmlns:a16="http://schemas.microsoft.com/office/drawing/2014/main" id="{56948896-D7D3-82BA-356B-977C64FE6465}"/>
                  </a:ext>
                </a:extLst>
              </p:cNvPr>
              <p:cNvSpPr/>
              <p:nvPr/>
            </p:nvSpPr>
            <p:spPr>
              <a:xfrm>
                <a:off x="6310951" y="4098014"/>
                <a:ext cx="1827766" cy="1581232"/>
              </a:xfrm>
              <a:custGeom>
                <a:avLst/>
                <a:gdLst>
                  <a:gd name="connsiteX0" fmla="*/ 0 w 1827766"/>
                  <a:gd name="connsiteY0" fmla="*/ 790616 h 1581232"/>
                  <a:gd name="connsiteX1" fmla="*/ 451758 w 1827766"/>
                  <a:gd name="connsiteY1" fmla="*/ 0 h 1581232"/>
                  <a:gd name="connsiteX2" fmla="*/ 1376008 w 1827766"/>
                  <a:gd name="connsiteY2" fmla="*/ 0 h 1581232"/>
                  <a:gd name="connsiteX3" fmla="*/ 1827766 w 1827766"/>
                  <a:gd name="connsiteY3" fmla="*/ 790616 h 1581232"/>
                  <a:gd name="connsiteX4" fmla="*/ 1376008 w 1827766"/>
                  <a:gd name="connsiteY4" fmla="*/ 1581232 h 1581232"/>
                  <a:gd name="connsiteX5" fmla="*/ 451758 w 1827766"/>
                  <a:gd name="connsiteY5" fmla="*/ 1581232 h 1581232"/>
                  <a:gd name="connsiteX6" fmla="*/ 0 w 1827766"/>
                  <a:gd name="connsiteY6" fmla="*/ 790616 h 158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7766" h="1581232">
                    <a:moveTo>
                      <a:pt x="0" y="790616"/>
                    </a:moveTo>
                    <a:lnTo>
                      <a:pt x="451758" y="0"/>
                    </a:lnTo>
                    <a:lnTo>
                      <a:pt x="1376008" y="0"/>
                    </a:lnTo>
                    <a:lnTo>
                      <a:pt x="1827766" y="790616"/>
                    </a:lnTo>
                    <a:lnTo>
                      <a:pt x="1376008" y="1581232"/>
                    </a:lnTo>
                    <a:lnTo>
                      <a:pt x="451758" y="1581232"/>
                    </a:lnTo>
                    <a:lnTo>
                      <a:pt x="0" y="790616"/>
                    </a:lnTo>
                    <a:close/>
                  </a:path>
                </a:pathLst>
              </a:custGeom>
            </p:spPr>
            <p:style>
              <a:lnRef idx="2">
                <a:schemeClr val="lt1">
                  <a:hueOff val="0"/>
                  <a:satOff val="0"/>
                  <a:lumOff val="0"/>
                  <a:alphaOff val="0"/>
                </a:schemeClr>
              </a:lnRef>
              <a:fillRef idx="1">
                <a:schemeClr val="accent2">
                  <a:hueOff val="208364"/>
                  <a:satOff val="-31276"/>
                  <a:lumOff val="18588"/>
                  <a:alphaOff val="0"/>
                </a:schemeClr>
              </a:fillRef>
              <a:effectRef idx="0">
                <a:schemeClr val="accent2">
                  <a:hueOff val="208364"/>
                  <a:satOff val="-31276"/>
                  <a:lumOff val="18588"/>
                  <a:alphaOff val="0"/>
                </a:schemeClr>
              </a:effectRef>
              <a:fontRef idx="minor">
                <a:schemeClr val="lt1"/>
              </a:fontRef>
            </p:style>
            <p:txBody>
              <a:bodyPr spcFirstLastPara="0" vert="horz" wrap="square" lIns="321950" tIns="281094" rIns="321950" bIns="281094" numCol="1" spcCol="1270" anchor="ctr" anchorCtr="0">
                <a:noAutofit/>
              </a:bodyPr>
              <a:lstStyle/>
              <a:p>
                <a:pPr marL="0" lvl="0" indent="0" algn="ctr" defTabSz="666750">
                  <a:lnSpc>
                    <a:spcPct val="90000"/>
                  </a:lnSpc>
                  <a:spcBef>
                    <a:spcPct val="0"/>
                  </a:spcBef>
                  <a:spcAft>
                    <a:spcPct val="35000"/>
                  </a:spcAft>
                  <a:buNone/>
                </a:pPr>
                <a:r>
                  <a:rPr lang="en-US" sz="1500" kern="1200" dirty="0" err="1"/>
                  <a:t>Terapie</a:t>
                </a:r>
                <a:r>
                  <a:rPr lang="en-US" sz="1500" kern="1200" dirty="0"/>
                  <a:t> genic</a:t>
                </a:r>
                <a:r>
                  <a:rPr lang="ro-RO" sz="1500" kern="1200" dirty="0"/>
                  <a:t>ă</a:t>
                </a:r>
                <a:r>
                  <a:rPr lang="en-US" sz="1500" kern="1200" dirty="0"/>
                  <a:t> </a:t>
                </a:r>
                <a:r>
                  <a:rPr lang="ro-RO" sz="1500" kern="1200" dirty="0"/>
                  <a:t>ș</a:t>
                </a:r>
                <a:r>
                  <a:rPr lang="en-US" sz="1500" kern="1200" dirty="0"/>
                  <a:t>i </a:t>
                </a:r>
                <a:r>
                  <a:rPr lang="en-US" sz="1500" kern="1200" dirty="0" err="1"/>
                  <a:t>celular</a:t>
                </a:r>
                <a:r>
                  <a:rPr lang="ro-RO" sz="1500" kern="1200" dirty="0"/>
                  <a:t>ă</a:t>
                </a:r>
              </a:p>
            </p:txBody>
          </p:sp>
          <p:sp>
            <p:nvSpPr>
              <p:cNvPr id="14" name="Hexagon 13">
                <a:extLst>
                  <a:ext uri="{FF2B5EF4-FFF2-40B4-BE49-F238E27FC236}">
                    <a16:creationId xmlns:a16="http://schemas.microsoft.com/office/drawing/2014/main" id="{168E5E9C-988A-D031-D8B9-8C9DB806D9AB}"/>
                  </a:ext>
                </a:extLst>
              </p:cNvPr>
              <p:cNvSpPr/>
              <p:nvPr/>
            </p:nvSpPr>
            <p:spPr>
              <a:xfrm>
                <a:off x="4433378" y="5089617"/>
                <a:ext cx="841509" cy="725071"/>
              </a:xfrm>
              <a:prstGeom prst="hexagon">
                <a:avLst>
                  <a:gd name="adj" fmla="val 28900"/>
                  <a:gd name="vf" fmla="val 11547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5" name="Freeform: Shape 14">
                <a:extLst>
                  <a:ext uri="{FF2B5EF4-FFF2-40B4-BE49-F238E27FC236}">
                    <a16:creationId xmlns:a16="http://schemas.microsoft.com/office/drawing/2014/main" id="{617BEBD9-DD60-6B6D-6668-CD4D86C4533E}"/>
                  </a:ext>
                </a:extLst>
              </p:cNvPr>
              <p:cNvSpPr/>
              <p:nvPr/>
            </p:nvSpPr>
            <p:spPr>
              <a:xfrm>
                <a:off x="4634677" y="5071667"/>
                <a:ext cx="1827766" cy="1581232"/>
              </a:xfrm>
              <a:custGeom>
                <a:avLst/>
                <a:gdLst>
                  <a:gd name="connsiteX0" fmla="*/ 0 w 1827766"/>
                  <a:gd name="connsiteY0" fmla="*/ 790616 h 1581232"/>
                  <a:gd name="connsiteX1" fmla="*/ 451758 w 1827766"/>
                  <a:gd name="connsiteY1" fmla="*/ 0 h 1581232"/>
                  <a:gd name="connsiteX2" fmla="*/ 1376008 w 1827766"/>
                  <a:gd name="connsiteY2" fmla="*/ 0 h 1581232"/>
                  <a:gd name="connsiteX3" fmla="*/ 1827766 w 1827766"/>
                  <a:gd name="connsiteY3" fmla="*/ 790616 h 1581232"/>
                  <a:gd name="connsiteX4" fmla="*/ 1376008 w 1827766"/>
                  <a:gd name="connsiteY4" fmla="*/ 1581232 h 1581232"/>
                  <a:gd name="connsiteX5" fmla="*/ 451758 w 1827766"/>
                  <a:gd name="connsiteY5" fmla="*/ 1581232 h 1581232"/>
                  <a:gd name="connsiteX6" fmla="*/ 0 w 1827766"/>
                  <a:gd name="connsiteY6" fmla="*/ 790616 h 158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7766" h="1581232">
                    <a:moveTo>
                      <a:pt x="0" y="790616"/>
                    </a:moveTo>
                    <a:lnTo>
                      <a:pt x="451758" y="0"/>
                    </a:lnTo>
                    <a:lnTo>
                      <a:pt x="1376008" y="0"/>
                    </a:lnTo>
                    <a:lnTo>
                      <a:pt x="1827766" y="790616"/>
                    </a:lnTo>
                    <a:lnTo>
                      <a:pt x="1376008" y="1581232"/>
                    </a:lnTo>
                    <a:lnTo>
                      <a:pt x="451758" y="1581232"/>
                    </a:lnTo>
                    <a:lnTo>
                      <a:pt x="0" y="790616"/>
                    </a:lnTo>
                    <a:close/>
                  </a:path>
                </a:pathLst>
              </a:custGeom>
            </p:spPr>
            <p:style>
              <a:lnRef idx="2">
                <a:schemeClr val="lt1">
                  <a:hueOff val="0"/>
                  <a:satOff val="0"/>
                  <a:lumOff val="0"/>
                  <a:alphaOff val="0"/>
                </a:schemeClr>
              </a:lnRef>
              <a:fillRef idx="1">
                <a:schemeClr val="accent2">
                  <a:hueOff val="312547"/>
                  <a:satOff val="-46913"/>
                  <a:lumOff val="27883"/>
                  <a:alphaOff val="0"/>
                </a:schemeClr>
              </a:fillRef>
              <a:effectRef idx="0">
                <a:schemeClr val="accent2">
                  <a:hueOff val="312547"/>
                  <a:satOff val="-46913"/>
                  <a:lumOff val="27883"/>
                  <a:alphaOff val="0"/>
                </a:schemeClr>
              </a:effectRef>
              <a:fontRef idx="minor">
                <a:schemeClr val="lt1"/>
              </a:fontRef>
            </p:style>
            <p:txBody>
              <a:bodyPr spcFirstLastPara="0" vert="horz" wrap="square" lIns="321950" tIns="281094" rIns="321950" bIns="281094" numCol="1" spcCol="1270" anchor="ctr" anchorCtr="0">
                <a:noAutofit/>
              </a:bodyPr>
              <a:lstStyle/>
              <a:p>
                <a:pPr marL="0" lvl="0" indent="0" algn="ctr" defTabSz="666750">
                  <a:lnSpc>
                    <a:spcPct val="90000"/>
                  </a:lnSpc>
                  <a:spcBef>
                    <a:spcPct val="0"/>
                  </a:spcBef>
                  <a:spcAft>
                    <a:spcPct val="35000"/>
                  </a:spcAft>
                  <a:buNone/>
                </a:pPr>
                <a:r>
                  <a:rPr lang="en-US" sz="1500" kern="1200" dirty="0" err="1"/>
                  <a:t>Medicin</a:t>
                </a:r>
                <a:r>
                  <a:rPr lang="ro-RO" sz="1500" kern="1200" dirty="0"/>
                  <a:t>ă</a:t>
                </a:r>
                <a:r>
                  <a:rPr lang="en-US" sz="1500" kern="1200" dirty="0"/>
                  <a:t> </a:t>
                </a:r>
                <a:r>
                  <a:rPr lang="en-US" sz="1500" kern="1200" dirty="0" err="1"/>
                  <a:t>personalizat</a:t>
                </a:r>
                <a:r>
                  <a:rPr lang="ro-RO" sz="1500" kern="1200" dirty="0"/>
                  <a:t>ă</a:t>
                </a:r>
              </a:p>
            </p:txBody>
          </p:sp>
          <p:sp>
            <p:nvSpPr>
              <p:cNvPr id="16" name="Hexagon 15">
                <a:extLst>
                  <a:ext uri="{FF2B5EF4-FFF2-40B4-BE49-F238E27FC236}">
                    <a16:creationId xmlns:a16="http://schemas.microsoft.com/office/drawing/2014/main" id="{F030B8A7-8E0B-8BD7-36ED-3BA4A31628E1}"/>
                  </a:ext>
                </a:extLst>
              </p:cNvPr>
              <p:cNvSpPr/>
              <p:nvPr/>
            </p:nvSpPr>
            <p:spPr>
              <a:xfrm>
                <a:off x="3435188" y="3734662"/>
                <a:ext cx="841509" cy="725071"/>
              </a:xfrm>
              <a:prstGeom prst="hexagon">
                <a:avLst>
                  <a:gd name="adj" fmla="val 28900"/>
                  <a:gd name="vf" fmla="val 11547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7" name="Freeform: Shape 16">
                <a:extLst>
                  <a:ext uri="{FF2B5EF4-FFF2-40B4-BE49-F238E27FC236}">
                    <a16:creationId xmlns:a16="http://schemas.microsoft.com/office/drawing/2014/main" id="{2CFB0364-DAE3-DF42-7763-109C1DDB67EB}"/>
                  </a:ext>
                </a:extLst>
              </p:cNvPr>
              <p:cNvSpPr/>
              <p:nvPr/>
            </p:nvSpPr>
            <p:spPr>
              <a:xfrm>
                <a:off x="2950620" y="4099102"/>
                <a:ext cx="1827766" cy="1581232"/>
              </a:xfrm>
              <a:custGeom>
                <a:avLst/>
                <a:gdLst>
                  <a:gd name="connsiteX0" fmla="*/ 0 w 1827766"/>
                  <a:gd name="connsiteY0" fmla="*/ 790616 h 1581232"/>
                  <a:gd name="connsiteX1" fmla="*/ 451758 w 1827766"/>
                  <a:gd name="connsiteY1" fmla="*/ 0 h 1581232"/>
                  <a:gd name="connsiteX2" fmla="*/ 1376008 w 1827766"/>
                  <a:gd name="connsiteY2" fmla="*/ 0 h 1581232"/>
                  <a:gd name="connsiteX3" fmla="*/ 1827766 w 1827766"/>
                  <a:gd name="connsiteY3" fmla="*/ 790616 h 1581232"/>
                  <a:gd name="connsiteX4" fmla="*/ 1376008 w 1827766"/>
                  <a:gd name="connsiteY4" fmla="*/ 1581232 h 1581232"/>
                  <a:gd name="connsiteX5" fmla="*/ 451758 w 1827766"/>
                  <a:gd name="connsiteY5" fmla="*/ 1581232 h 1581232"/>
                  <a:gd name="connsiteX6" fmla="*/ 0 w 1827766"/>
                  <a:gd name="connsiteY6" fmla="*/ 790616 h 158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7766" h="1581232">
                    <a:moveTo>
                      <a:pt x="0" y="790616"/>
                    </a:moveTo>
                    <a:lnTo>
                      <a:pt x="451758" y="0"/>
                    </a:lnTo>
                    <a:lnTo>
                      <a:pt x="1376008" y="0"/>
                    </a:lnTo>
                    <a:lnTo>
                      <a:pt x="1827766" y="790616"/>
                    </a:lnTo>
                    <a:lnTo>
                      <a:pt x="1376008" y="1581232"/>
                    </a:lnTo>
                    <a:lnTo>
                      <a:pt x="451758" y="1581232"/>
                    </a:lnTo>
                    <a:lnTo>
                      <a:pt x="0" y="790616"/>
                    </a:lnTo>
                    <a:close/>
                  </a:path>
                </a:pathLst>
              </a:custGeom>
            </p:spPr>
            <p:style>
              <a:lnRef idx="2">
                <a:schemeClr val="lt1">
                  <a:hueOff val="0"/>
                  <a:satOff val="0"/>
                  <a:lumOff val="0"/>
                  <a:alphaOff val="0"/>
                </a:schemeClr>
              </a:lnRef>
              <a:fillRef idx="1">
                <a:schemeClr val="accent2">
                  <a:hueOff val="416729"/>
                  <a:satOff val="-62551"/>
                  <a:lumOff val="37177"/>
                  <a:alphaOff val="0"/>
                </a:schemeClr>
              </a:fillRef>
              <a:effectRef idx="0">
                <a:schemeClr val="accent2">
                  <a:hueOff val="416729"/>
                  <a:satOff val="-62551"/>
                  <a:lumOff val="37177"/>
                  <a:alphaOff val="0"/>
                </a:schemeClr>
              </a:effectRef>
              <a:fontRef idx="minor">
                <a:schemeClr val="lt1"/>
              </a:fontRef>
            </p:style>
            <p:txBody>
              <a:bodyPr spcFirstLastPara="0" vert="horz" wrap="square" lIns="321950" tIns="281094" rIns="321950" bIns="281094" numCol="1" spcCol="1270" anchor="ctr" anchorCtr="0">
                <a:noAutofit/>
              </a:bodyPr>
              <a:lstStyle/>
              <a:p>
                <a:pPr marL="0" lvl="0" indent="0" algn="ctr" defTabSz="666750">
                  <a:lnSpc>
                    <a:spcPct val="90000"/>
                  </a:lnSpc>
                  <a:spcBef>
                    <a:spcPct val="0"/>
                  </a:spcBef>
                  <a:spcAft>
                    <a:spcPct val="35000"/>
                  </a:spcAft>
                  <a:buNone/>
                </a:pPr>
                <a:r>
                  <a:rPr lang="en-US" sz="1500" kern="1200" dirty="0"/>
                  <a:t>AI &amp; machine learning</a:t>
                </a:r>
                <a:endParaRPr lang="ro-RO" sz="1500" kern="1200" dirty="0"/>
              </a:p>
            </p:txBody>
          </p:sp>
          <p:sp>
            <p:nvSpPr>
              <p:cNvPr id="18" name="Freeform: Shape 17">
                <a:extLst>
                  <a:ext uri="{FF2B5EF4-FFF2-40B4-BE49-F238E27FC236}">
                    <a16:creationId xmlns:a16="http://schemas.microsoft.com/office/drawing/2014/main" id="{5C0C01B7-D67A-66C5-5EDB-1A7C111E7BFB}"/>
                  </a:ext>
                </a:extLst>
              </p:cNvPr>
              <p:cNvSpPr/>
              <p:nvPr/>
            </p:nvSpPr>
            <p:spPr>
              <a:xfrm>
                <a:off x="2950620" y="2183890"/>
                <a:ext cx="1827766" cy="1581232"/>
              </a:xfrm>
              <a:custGeom>
                <a:avLst/>
                <a:gdLst>
                  <a:gd name="connsiteX0" fmla="*/ 0 w 1827766"/>
                  <a:gd name="connsiteY0" fmla="*/ 790616 h 1581232"/>
                  <a:gd name="connsiteX1" fmla="*/ 451758 w 1827766"/>
                  <a:gd name="connsiteY1" fmla="*/ 0 h 1581232"/>
                  <a:gd name="connsiteX2" fmla="*/ 1376008 w 1827766"/>
                  <a:gd name="connsiteY2" fmla="*/ 0 h 1581232"/>
                  <a:gd name="connsiteX3" fmla="*/ 1827766 w 1827766"/>
                  <a:gd name="connsiteY3" fmla="*/ 790616 h 1581232"/>
                  <a:gd name="connsiteX4" fmla="*/ 1376008 w 1827766"/>
                  <a:gd name="connsiteY4" fmla="*/ 1581232 h 1581232"/>
                  <a:gd name="connsiteX5" fmla="*/ 451758 w 1827766"/>
                  <a:gd name="connsiteY5" fmla="*/ 1581232 h 1581232"/>
                  <a:gd name="connsiteX6" fmla="*/ 0 w 1827766"/>
                  <a:gd name="connsiteY6" fmla="*/ 790616 h 158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7766" h="1581232">
                    <a:moveTo>
                      <a:pt x="0" y="790616"/>
                    </a:moveTo>
                    <a:lnTo>
                      <a:pt x="451758" y="0"/>
                    </a:lnTo>
                    <a:lnTo>
                      <a:pt x="1376008" y="0"/>
                    </a:lnTo>
                    <a:lnTo>
                      <a:pt x="1827766" y="790616"/>
                    </a:lnTo>
                    <a:lnTo>
                      <a:pt x="1376008" y="1581232"/>
                    </a:lnTo>
                    <a:lnTo>
                      <a:pt x="451758" y="1581232"/>
                    </a:lnTo>
                    <a:lnTo>
                      <a:pt x="0" y="790616"/>
                    </a:lnTo>
                    <a:close/>
                  </a:path>
                </a:pathLst>
              </a:custGeom>
            </p:spPr>
            <p:style>
              <a:lnRef idx="2">
                <a:schemeClr val="lt1">
                  <a:hueOff val="0"/>
                  <a:satOff val="0"/>
                  <a:lumOff val="0"/>
                  <a:alphaOff val="0"/>
                </a:schemeClr>
              </a:lnRef>
              <a:fillRef idx="1">
                <a:schemeClr val="accent2">
                  <a:hueOff val="520911"/>
                  <a:satOff val="-78189"/>
                  <a:lumOff val="46471"/>
                  <a:alphaOff val="0"/>
                </a:schemeClr>
              </a:fillRef>
              <a:effectRef idx="0">
                <a:schemeClr val="accent2">
                  <a:hueOff val="520911"/>
                  <a:satOff val="-78189"/>
                  <a:lumOff val="46471"/>
                  <a:alphaOff val="0"/>
                </a:schemeClr>
              </a:effectRef>
              <a:fontRef idx="minor">
                <a:schemeClr val="lt1"/>
              </a:fontRef>
            </p:style>
            <p:txBody>
              <a:bodyPr spcFirstLastPara="0" vert="horz" wrap="square" lIns="321950" tIns="281094" rIns="321950" bIns="281094" numCol="1" spcCol="1270" anchor="ctr" anchorCtr="0">
                <a:noAutofit/>
              </a:bodyPr>
              <a:lstStyle/>
              <a:p>
                <a:pPr marL="0" lvl="0" indent="0" algn="ctr" defTabSz="666750">
                  <a:lnSpc>
                    <a:spcPct val="90000"/>
                  </a:lnSpc>
                  <a:spcBef>
                    <a:spcPct val="0"/>
                  </a:spcBef>
                  <a:spcAft>
                    <a:spcPct val="35000"/>
                  </a:spcAft>
                  <a:buNone/>
                </a:pPr>
                <a:r>
                  <a:rPr lang="en-US" sz="1500" kern="1200" dirty="0" err="1"/>
                  <a:t>Nanomedicin</a:t>
                </a:r>
                <a:r>
                  <a:rPr lang="ro-RO" sz="1500" kern="1200" dirty="0"/>
                  <a:t>ă</a:t>
                </a:r>
              </a:p>
            </p:txBody>
          </p:sp>
        </p:grpSp>
      </p:grpSp>
      <p:sp>
        <p:nvSpPr>
          <p:cNvPr id="5" name="Title 4">
            <a:extLst>
              <a:ext uri="{FF2B5EF4-FFF2-40B4-BE49-F238E27FC236}">
                <a16:creationId xmlns:a16="http://schemas.microsoft.com/office/drawing/2014/main" id="{81D18537-D028-9E9C-FB87-93F24955DFC7}"/>
              </a:ext>
            </a:extLst>
          </p:cNvPr>
          <p:cNvSpPr>
            <a:spLocks noGrp="1"/>
          </p:cNvSpPr>
          <p:nvPr>
            <p:ph type="title"/>
          </p:nvPr>
        </p:nvSpPr>
        <p:spPr>
          <a:xfrm>
            <a:off x="533528" y="119350"/>
            <a:ext cx="11541679" cy="1502392"/>
          </a:xfrm>
        </p:spPr>
        <p:txBody>
          <a:bodyPr/>
          <a:lstStyle/>
          <a:p>
            <a:r>
              <a:rPr lang="ro-RO" altLang="zh-CN" sz="3200" dirty="0"/>
              <a:t>In</a:t>
            </a:r>
            <a:r>
              <a:rPr lang="en-US" altLang="zh-CN" sz="3200" dirty="0"/>
              <a:t>ova</a:t>
            </a:r>
            <a:r>
              <a:rPr lang="ro-RO" altLang="zh-CN" sz="3200" dirty="0"/>
              <a:t>ț</a:t>
            </a:r>
            <a:r>
              <a:rPr lang="en-US" altLang="zh-CN" sz="3200" dirty="0" err="1"/>
              <a:t>ia</a:t>
            </a:r>
            <a:r>
              <a:rPr lang="en-US" altLang="zh-CN" sz="3200" dirty="0"/>
              <a:t> </a:t>
            </a:r>
            <a:r>
              <a:rPr lang="ro-RO" altLang="zh-CN" sz="3200" dirty="0"/>
              <a:t>î</a:t>
            </a:r>
            <a:r>
              <a:rPr lang="en-US" altLang="zh-CN" sz="3200" dirty="0"/>
              <a:t>n </a:t>
            </a:r>
            <a:r>
              <a:rPr lang="en-US" altLang="zh-CN" sz="3200" dirty="0" err="1"/>
              <a:t>industria</a:t>
            </a:r>
            <a:r>
              <a:rPr lang="en-US" altLang="zh-CN" sz="3200" dirty="0"/>
              <a:t> farmaceutic</a:t>
            </a:r>
            <a:r>
              <a:rPr lang="ro-RO" altLang="zh-CN" sz="3200" dirty="0"/>
              <a:t>ă</a:t>
            </a:r>
            <a:r>
              <a:rPr lang="en-US" altLang="zh-CN" sz="3200" dirty="0"/>
              <a:t>: o </a:t>
            </a:r>
            <a:r>
              <a:rPr lang="en-US" altLang="zh-CN" sz="3200" dirty="0" err="1"/>
              <a:t>necesitate</a:t>
            </a:r>
            <a:endParaRPr lang="en-US" sz="3200" dirty="0"/>
          </a:p>
        </p:txBody>
      </p:sp>
      <p:sp>
        <p:nvSpPr>
          <p:cNvPr id="7" name="Slide Number Placeholder 6">
            <a:extLst>
              <a:ext uri="{FF2B5EF4-FFF2-40B4-BE49-F238E27FC236}">
                <a16:creationId xmlns:a16="http://schemas.microsoft.com/office/drawing/2014/main" id="{7D6767F8-4670-E83D-85F4-1446B8B9D466}"/>
              </a:ext>
            </a:extLst>
          </p:cNvPr>
          <p:cNvSpPr>
            <a:spLocks noGrp="1"/>
          </p:cNvSpPr>
          <p:nvPr>
            <p:ph type="sldNum" sz="quarter" idx="53"/>
          </p:nvPr>
        </p:nvSpPr>
        <p:spPr/>
        <p:txBody>
          <a:bodyPr/>
          <a:lstStyle/>
          <a:p>
            <a:fld id="{47FEACEE-25B4-4A2D-B147-27296E36371D}" type="slidenum">
              <a:rPr lang="en-US" altLang="zh-CN" sz="1100" smtClean="0"/>
              <a:pPr/>
              <a:t>2</a:t>
            </a:fld>
            <a:endParaRPr lang="en-US" altLang="zh-CN" sz="1100" dirty="0"/>
          </a:p>
        </p:txBody>
      </p:sp>
      <p:grpSp>
        <p:nvGrpSpPr>
          <p:cNvPr id="20" name="Group 19">
            <a:extLst>
              <a:ext uri="{FF2B5EF4-FFF2-40B4-BE49-F238E27FC236}">
                <a16:creationId xmlns:a16="http://schemas.microsoft.com/office/drawing/2014/main" id="{57C5AFE3-8C85-6966-7621-04821EECFC35}"/>
              </a:ext>
            </a:extLst>
          </p:cNvPr>
          <p:cNvGrpSpPr/>
          <p:nvPr/>
        </p:nvGrpSpPr>
        <p:grpSpPr>
          <a:xfrm>
            <a:off x="10522923" y="119350"/>
            <a:ext cx="1552284" cy="436852"/>
            <a:chOff x="7545619" y="59474"/>
            <a:chExt cx="1552284" cy="436852"/>
          </a:xfrm>
        </p:grpSpPr>
        <p:pic>
          <p:nvPicPr>
            <p:cNvPr id="21" name="Picture 2">
              <a:extLst>
                <a:ext uri="{FF2B5EF4-FFF2-40B4-BE49-F238E27FC236}">
                  <a16:creationId xmlns:a16="http://schemas.microsoft.com/office/drawing/2014/main" id="{182E8701-9E64-3ADB-21B0-354284271A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0251" y="59474"/>
              <a:ext cx="1487652" cy="43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5927FF70-A52F-BDB4-4BFF-A4548DF33B69}"/>
                </a:ext>
              </a:extLst>
            </p:cNvPr>
            <p:cNvPicPr>
              <a:picLocks noChangeAspect="1"/>
            </p:cNvPicPr>
            <p:nvPr/>
          </p:nvPicPr>
          <p:blipFill rotWithShape="1">
            <a:blip r:embed="rId4">
              <a:extLst>
                <a:ext uri="{28A0092B-C50C-407E-A947-70E740481C1C}">
                  <a14:useLocalDpi xmlns:a14="http://schemas.microsoft.com/office/drawing/2010/main" val="0"/>
                </a:ext>
              </a:extLst>
            </a:blip>
            <a:srcRect t="85979" r="3751"/>
            <a:stretch/>
          </p:blipFill>
          <p:spPr>
            <a:xfrm>
              <a:off x="7545619" y="355811"/>
              <a:ext cx="955147" cy="80800"/>
            </a:xfrm>
            <a:prstGeom prst="rect">
              <a:avLst/>
            </a:prstGeom>
          </p:spPr>
        </p:pic>
      </p:grpSp>
    </p:spTree>
    <p:extLst>
      <p:ext uri="{BB962C8B-B14F-4D97-AF65-F5344CB8AC3E}">
        <p14:creationId xmlns:p14="http://schemas.microsoft.com/office/powerpoint/2010/main" val="208140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19F91D6-364D-BDD0-6AE7-FA1F53CF4878}"/>
              </a:ext>
            </a:extLst>
          </p:cNvPr>
          <p:cNvSpPr txBox="1"/>
          <p:nvPr/>
        </p:nvSpPr>
        <p:spPr>
          <a:xfrm>
            <a:off x="393194" y="882775"/>
            <a:ext cx="5101673" cy="646331"/>
          </a:xfrm>
          <a:prstGeom prst="rect">
            <a:avLst/>
          </a:prstGeom>
          <a:noFill/>
        </p:spPr>
        <p:txBody>
          <a:bodyPr wrap="square">
            <a:spAutoFit/>
          </a:bodyPr>
          <a:lstStyle/>
          <a:p>
            <a:pPr marL="285750" marR="0" lvl="0" indent="-28575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ro-RO" altLang="en-US" sz="1800" b="0" i="0" u="none" strike="noStrike" kern="1200" cap="none" spc="0" normalizeH="0" baseline="0" noProof="0" dirty="0">
                <a:ln>
                  <a:noFill/>
                </a:ln>
                <a:solidFill>
                  <a:srgbClr val="000000"/>
                </a:solidFill>
                <a:effectLst/>
                <a:uLnTx/>
                <a:uFillTx/>
                <a:latin typeface="Abadi"/>
                <a:ea typeface="+mn-ea"/>
                <a:cs typeface="+mn-cs"/>
              </a:rPr>
              <a:t>Piața globală a medicamentelor personalizate în 2023</a:t>
            </a:r>
            <a:r>
              <a:rPr kumimoji="0" lang="en-US" altLang="en-US" sz="1800" b="0" i="0" u="none" strike="noStrike" kern="1200" cap="none" spc="0" normalizeH="0" baseline="0" noProof="0" dirty="0">
                <a:ln>
                  <a:noFill/>
                </a:ln>
                <a:solidFill>
                  <a:srgbClr val="000000"/>
                </a:solidFill>
                <a:effectLst/>
                <a:uLnTx/>
                <a:uFillTx/>
                <a:latin typeface="Abadi"/>
                <a:ea typeface="+mn-ea"/>
                <a:cs typeface="+mn-cs"/>
              </a:rPr>
              <a:t>: </a:t>
            </a:r>
            <a:r>
              <a:rPr kumimoji="0" lang="ro-RO" altLang="en-US" sz="1800" b="0" i="0" u="none" strike="noStrike" kern="1200" cap="none" spc="0" normalizeH="0" baseline="0" noProof="0" dirty="0">
                <a:ln>
                  <a:noFill/>
                </a:ln>
                <a:solidFill>
                  <a:srgbClr val="000000"/>
                </a:solidFill>
                <a:effectLst/>
                <a:uLnTx/>
                <a:uFillTx/>
                <a:latin typeface="Abadi"/>
                <a:ea typeface="+mn-ea"/>
                <a:cs typeface="+mn-cs"/>
              </a:rPr>
              <a:t>529</a:t>
            </a:r>
            <a:r>
              <a:rPr kumimoji="0" lang="en-US" altLang="en-US" sz="1800" b="0" i="0" u="none" strike="noStrike" kern="1200" cap="none" spc="0" normalizeH="0" baseline="0" noProof="0" dirty="0">
                <a:ln>
                  <a:noFill/>
                </a:ln>
                <a:solidFill>
                  <a:srgbClr val="000000"/>
                </a:solidFill>
                <a:effectLst/>
                <a:uLnTx/>
                <a:uFillTx/>
                <a:latin typeface="Abadi"/>
                <a:ea typeface="+mn-ea"/>
                <a:cs typeface="+mn-cs"/>
              </a:rPr>
              <a:t>.3</a:t>
            </a:r>
            <a:r>
              <a:rPr kumimoji="0" lang="ro-RO" altLang="en-US" sz="1800" b="0" i="0" u="none" strike="noStrike" kern="1200" cap="none" spc="0" normalizeH="0" baseline="0" noProof="0" dirty="0">
                <a:ln>
                  <a:noFill/>
                </a:ln>
                <a:solidFill>
                  <a:srgbClr val="000000"/>
                </a:solidFill>
                <a:effectLst/>
                <a:uLnTx/>
                <a:uFillTx/>
                <a:latin typeface="Abadi"/>
                <a:ea typeface="+mn-ea"/>
                <a:cs typeface="+mn-cs"/>
              </a:rPr>
              <a:t> miliarde USD</a:t>
            </a:r>
            <a:r>
              <a:rPr kumimoji="0" lang="en-US" altLang="en-US" sz="1800" b="0" i="0" u="none" strike="noStrike" kern="1200" cap="none" spc="0" normalizeH="0" baseline="0" noProof="0" dirty="0">
                <a:ln>
                  <a:noFill/>
                </a:ln>
                <a:solidFill>
                  <a:srgbClr val="000000"/>
                </a:solidFill>
                <a:effectLst/>
                <a:uLnTx/>
                <a:uFillTx/>
                <a:latin typeface="Abadi"/>
                <a:ea typeface="+mn-ea"/>
                <a:cs typeface="+mn-cs"/>
              </a:rPr>
              <a:t>.</a:t>
            </a:r>
            <a:endParaRPr kumimoji="0" lang="ro-RO" altLang="en-US" sz="1800" b="0" i="0" u="none" strike="noStrike" kern="1200" cap="none" spc="0" normalizeH="0" baseline="0" noProof="0" dirty="0">
              <a:ln>
                <a:noFill/>
              </a:ln>
              <a:solidFill>
                <a:srgbClr val="000000"/>
              </a:solidFill>
              <a:effectLst/>
              <a:uLnTx/>
              <a:uFillTx/>
              <a:latin typeface="Abadi"/>
              <a:ea typeface="+mn-ea"/>
              <a:cs typeface="+mn-cs"/>
            </a:endParaRPr>
          </a:p>
        </p:txBody>
      </p:sp>
      <p:pic>
        <p:nvPicPr>
          <p:cNvPr id="7" name="Picture 6">
            <a:extLst>
              <a:ext uri="{FF2B5EF4-FFF2-40B4-BE49-F238E27FC236}">
                <a16:creationId xmlns:a16="http://schemas.microsoft.com/office/drawing/2014/main" id="{19A2E606-2638-663E-84DB-9686D5320C1E}"/>
              </a:ext>
            </a:extLst>
          </p:cNvPr>
          <p:cNvPicPr>
            <a:picLocks noChangeAspect="1"/>
          </p:cNvPicPr>
          <p:nvPr/>
        </p:nvPicPr>
        <p:blipFill>
          <a:blip r:embed="rId3"/>
          <a:stretch>
            <a:fillRect/>
          </a:stretch>
        </p:blipFill>
        <p:spPr>
          <a:xfrm>
            <a:off x="5784066" y="725208"/>
            <a:ext cx="6105753" cy="3012530"/>
          </a:xfrm>
          <a:prstGeom prst="rect">
            <a:avLst/>
          </a:prstGeom>
        </p:spPr>
      </p:pic>
      <p:sp>
        <p:nvSpPr>
          <p:cNvPr id="2" name="Slide Number Placeholder 11">
            <a:extLst>
              <a:ext uri="{FF2B5EF4-FFF2-40B4-BE49-F238E27FC236}">
                <a16:creationId xmlns:a16="http://schemas.microsoft.com/office/drawing/2014/main" id="{3723A700-2543-3B08-3689-00B4ABF798E8}"/>
              </a:ext>
            </a:extLst>
          </p:cNvPr>
          <p:cNvSpPr txBox="1">
            <a:spLocks/>
          </p:cNvSpPr>
          <p:nvPr/>
        </p:nvSpPr>
        <p:spPr>
          <a:xfrm>
            <a:off x="11194169" y="6217920"/>
            <a:ext cx="458592"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en-US" altLang="zh-CN" sz="1200" b="0" i="0" u="none" strike="noStrike" kern="1200" cap="none" spc="0" normalizeH="0" baseline="0" noProof="0" smtClean="0">
                <a:ln>
                  <a:noFill/>
                </a:ln>
                <a:solidFill>
                  <a:srgbClr val="000000"/>
                </a:solidFill>
                <a:effectLst/>
                <a:uLnTx/>
                <a:uFillTx/>
                <a:latin typeface="Abad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altLang="zh-CN" sz="1200" b="0" i="0" u="none" strike="noStrike" kern="1200" cap="none" spc="0" normalizeH="0" baseline="0" noProof="0" dirty="0">
              <a:ln>
                <a:noFill/>
              </a:ln>
              <a:solidFill>
                <a:srgbClr val="000000"/>
              </a:solidFill>
              <a:effectLst/>
              <a:uLnTx/>
              <a:uFillTx/>
              <a:latin typeface="Abadi"/>
              <a:ea typeface="+mn-ea"/>
              <a:cs typeface="+mn-cs"/>
            </a:endParaRPr>
          </a:p>
        </p:txBody>
      </p:sp>
      <p:pic>
        <p:nvPicPr>
          <p:cNvPr id="17" name="Picture 16">
            <a:extLst>
              <a:ext uri="{FF2B5EF4-FFF2-40B4-BE49-F238E27FC236}">
                <a16:creationId xmlns:a16="http://schemas.microsoft.com/office/drawing/2014/main" id="{5F02AEE5-9BC5-497E-8CB9-D772B6AC9759}"/>
              </a:ext>
            </a:extLst>
          </p:cNvPr>
          <p:cNvPicPr>
            <a:picLocks noChangeAspect="1"/>
          </p:cNvPicPr>
          <p:nvPr/>
        </p:nvPicPr>
        <p:blipFill rotWithShape="1">
          <a:blip r:embed="rId4"/>
          <a:srcRect l="4789" t="2881"/>
          <a:stretch/>
        </p:blipFill>
        <p:spPr>
          <a:xfrm>
            <a:off x="357213" y="2828646"/>
            <a:ext cx="5481884" cy="3604241"/>
          </a:xfrm>
          <a:prstGeom prst="rect">
            <a:avLst/>
          </a:prstGeom>
        </p:spPr>
      </p:pic>
      <p:sp>
        <p:nvSpPr>
          <p:cNvPr id="19" name="TextBox 18">
            <a:extLst>
              <a:ext uri="{FF2B5EF4-FFF2-40B4-BE49-F238E27FC236}">
                <a16:creationId xmlns:a16="http://schemas.microsoft.com/office/drawing/2014/main" id="{463E79CE-CF2B-CDCF-A286-FE6DA76AEC90}"/>
              </a:ext>
            </a:extLst>
          </p:cNvPr>
          <p:cNvSpPr txBox="1"/>
          <p:nvPr/>
        </p:nvSpPr>
        <p:spPr>
          <a:xfrm>
            <a:off x="5738787" y="4503917"/>
            <a:ext cx="6096000" cy="1692771"/>
          </a:xfrm>
          <a:prstGeom prst="rect">
            <a:avLst/>
          </a:prstGeom>
          <a:noFill/>
        </p:spPr>
        <p:txBody>
          <a:bodyPr wrap="square">
            <a:spAutoFit/>
          </a:bodyPr>
          <a:lstStyle/>
          <a:p>
            <a:pPr marL="285750" marR="0" lvl="0" indent="-2857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err="1">
                <a:ln>
                  <a:noFill/>
                </a:ln>
                <a:solidFill>
                  <a:srgbClr val="000000"/>
                </a:solidFill>
                <a:effectLst/>
                <a:uLnTx/>
                <a:uFillTx/>
                <a:latin typeface="Abadi (body)"/>
                <a:ea typeface="微软雅黑"/>
                <a:cs typeface="Posterama" panose="020B0504020200020000" pitchFamily="34" charset="0"/>
              </a:rPr>
              <a:t>Eficacitatea</a:t>
            </a:r>
            <a:r>
              <a:rPr kumimoji="0" lang="en-US" altLang="en-US" sz="1800" b="0" i="0" u="none" strike="noStrike" kern="1200" cap="none" spc="0" normalizeH="0" baseline="0" noProof="0" dirty="0">
                <a:ln>
                  <a:noFill/>
                </a:ln>
                <a:solidFill>
                  <a:srgbClr val="000000"/>
                </a:solidFill>
                <a:effectLst/>
                <a:uLnTx/>
                <a:uFillTx/>
                <a:latin typeface="Abadi (body)"/>
                <a:ea typeface="微软雅黑"/>
                <a:cs typeface="Posterama" panose="020B0504020200020000" pitchFamily="34" charset="0"/>
              </a:rPr>
              <a:t> </a:t>
            </a:r>
            <a:r>
              <a:rPr kumimoji="0" lang="en-US" altLang="en-US" sz="1800" b="0" i="0" u="none" strike="noStrike" kern="1200" cap="none" spc="0" normalizeH="0" baseline="0" noProof="0" dirty="0" err="1">
                <a:ln>
                  <a:noFill/>
                </a:ln>
                <a:solidFill>
                  <a:srgbClr val="000000"/>
                </a:solidFill>
                <a:effectLst/>
                <a:uLnTx/>
                <a:uFillTx/>
                <a:latin typeface="Abadi (body)"/>
                <a:ea typeface="微软雅黑"/>
                <a:cs typeface="Posterama" panose="020B0504020200020000" pitchFamily="34" charset="0"/>
              </a:rPr>
              <a:t>sc</a:t>
            </a:r>
            <a:r>
              <a:rPr kumimoji="0" lang="ro-RO" altLang="en-US" sz="1800" b="0" i="0" u="none" strike="noStrike" kern="1200" cap="none" spc="0" normalizeH="0" baseline="0" noProof="0" dirty="0">
                <a:ln>
                  <a:noFill/>
                </a:ln>
                <a:solidFill>
                  <a:srgbClr val="000000"/>
                </a:solidFill>
                <a:effectLst/>
                <a:uLnTx/>
                <a:uFillTx/>
                <a:latin typeface="Abadi (body)"/>
                <a:ea typeface="微软雅黑"/>
                <a:cs typeface="Posterama" panose="020B0504020200020000" pitchFamily="34" charset="0"/>
              </a:rPr>
              <a:t>ăzută a medicamentelor tradiționale variază </a:t>
            </a:r>
            <a:r>
              <a:rPr lang="ro-RO" altLang="en-US" dirty="0">
                <a:solidFill>
                  <a:srgbClr val="000000"/>
                </a:solidFill>
                <a:latin typeface="Abadi (body)"/>
                <a:ea typeface="微软雅黑"/>
                <a:cs typeface="Posterama" panose="020B0504020200020000" pitchFamily="34" charset="0"/>
              </a:rPr>
              <a:t>î</a:t>
            </a:r>
            <a:r>
              <a:rPr kumimoji="0" lang="ro-RO" altLang="en-US" sz="1800" b="0" i="0" u="none" strike="noStrike" kern="1200" cap="none" spc="0" normalizeH="0" baseline="0" noProof="0" dirty="0">
                <a:ln>
                  <a:noFill/>
                </a:ln>
                <a:solidFill>
                  <a:srgbClr val="000000"/>
                </a:solidFill>
                <a:effectLst/>
                <a:uLnTx/>
                <a:uFillTx/>
                <a:latin typeface="Abadi (body)"/>
                <a:ea typeface="微软雅黑"/>
                <a:cs typeface="Posterama" panose="020B0504020200020000" pitchFamily="34" charset="0"/>
              </a:rPr>
              <a:t>n funcție de clasa terapeutică și poate afecta între 38% și 75% din populația țintă de pacienți</a:t>
            </a:r>
            <a:r>
              <a:rPr kumimoji="0" lang="en-US" altLang="en-US" sz="1800" b="0" i="0" u="none" strike="noStrike" kern="1200" cap="none" spc="0" normalizeH="0" baseline="0" noProof="0" dirty="0">
                <a:ln>
                  <a:noFill/>
                </a:ln>
                <a:solidFill>
                  <a:srgbClr val="000000"/>
                </a:solidFill>
                <a:effectLst/>
                <a:uLnTx/>
                <a:uFillTx/>
                <a:latin typeface="Abadi (body)"/>
                <a:ea typeface="微软雅黑"/>
                <a:cs typeface="Posterama" panose="020B0504020200020000" pitchFamily="34" charset="0"/>
              </a:rPr>
              <a:t>.</a:t>
            </a:r>
          </a:p>
          <a:p>
            <a:pPr marL="285750" marR="0" lvl="0" indent="-2857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endParaRPr kumimoji="0" lang="en-US" altLang="en-US" sz="1800" b="0" i="0" u="none" strike="noStrike" kern="1200" cap="none" spc="0" normalizeH="0" baseline="0" noProof="0" dirty="0">
              <a:ln>
                <a:noFill/>
              </a:ln>
              <a:solidFill>
                <a:srgbClr val="000000"/>
              </a:solidFill>
              <a:effectLst/>
              <a:uLnTx/>
              <a:uFillTx/>
              <a:latin typeface="Abadi (body)"/>
              <a:ea typeface="微软雅黑"/>
              <a:cs typeface="Posterama" panose="020B0504020200020000" pitchFamily="34" charset="0"/>
            </a:endParaRPr>
          </a:p>
          <a:p>
            <a:pPr marL="285750" marR="0" lvl="0" indent="-2857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endParaRPr kumimoji="0" lang="ro-RO" altLang="en-US" sz="1800" b="0" i="0" u="none" strike="noStrike" kern="1200" cap="none" spc="0" normalizeH="0" baseline="0" noProof="0" dirty="0">
              <a:ln>
                <a:noFill/>
              </a:ln>
              <a:solidFill>
                <a:srgbClr val="000000"/>
              </a:solidFill>
              <a:effectLst/>
              <a:uLnTx/>
              <a:uFillTx/>
              <a:latin typeface="Abadi (body)"/>
              <a:ea typeface="微软雅黑"/>
              <a:cs typeface="Posterama" panose="020B0504020200020000" pitchFamily="34" charset="0"/>
            </a:endParaRPr>
          </a:p>
          <a:p>
            <a:pPr marL="0" marR="0" lvl="0" indent="0" algn="ctr" defTabSz="914400" rtl="0" eaLnBrk="0" fontAlgn="base" latinLnBrk="0" hangingPunct="0">
              <a:lnSpc>
                <a:spcPct val="100000"/>
              </a:lnSpc>
              <a:spcBef>
                <a:spcPts val="0"/>
              </a:spcBef>
              <a:spcAft>
                <a:spcPct val="0"/>
              </a:spcAft>
              <a:buClrTx/>
              <a:buSzTx/>
              <a:buFontTx/>
              <a:buNone/>
              <a:tabLst/>
              <a:defRPr/>
            </a:pPr>
            <a:endParaRPr kumimoji="0" lang="ro-RO" altLang="en-US" sz="1400" b="0" i="0" u="none" strike="noStrike" kern="1200" cap="none" spc="0" normalizeH="0" baseline="0" noProof="0" dirty="0">
              <a:ln>
                <a:noFill/>
              </a:ln>
              <a:solidFill>
                <a:srgbClr val="000000"/>
              </a:solidFill>
              <a:effectLst/>
              <a:uLnTx/>
              <a:uFillTx/>
              <a:latin typeface="Posterama" panose="020B0504020200020000" pitchFamily="34" charset="0"/>
              <a:ea typeface="微软雅黑"/>
              <a:cs typeface="Posterama" panose="020B0504020200020000" pitchFamily="34" charset="0"/>
            </a:endParaRPr>
          </a:p>
        </p:txBody>
      </p:sp>
      <p:sp>
        <p:nvSpPr>
          <p:cNvPr id="26" name="TextBox 25">
            <a:extLst>
              <a:ext uri="{FF2B5EF4-FFF2-40B4-BE49-F238E27FC236}">
                <a16:creationId xmlns:a16="http://schemas.microsoft.com/office/drawing/2014/main" id="{F8251006-5D4B-D4AB-7AD1-6E3E6947C7D3}"/>
              </a:ext>
            </a:extLst>
          </p:cNvPr>
          <p:cNvSpPr txBox="1"/>
          <p:nvPr/>
        </p:nvSpPr>
        <p:spPr>
          <a:xfrm>
            <a:off x="538842" y="1609024"/>
            <a:ext cx="3635829" cy="707886"/>
          </a:xfrm>
          <a:prstGeom prst="rect">
            <a:avLst/>
          </a:prstGeom>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5">
                  <a:extLst>
                    <a:ext uri="{96DAC541-7B7A-43D3-8B79-37D633B846F1}">
                      <asvg:svgBlip xmlns:asvg="http://schemas.microsoft.com/office/drawing/2016/SVG/main" r:embed="rId6"/>
                    </a:ext>
                  </a:extLst>
                </a:blip>
              </a:buBlip>
              <a:tabLst/>
              <a:defRPr/>
            </a:pPr>
            <a:r>
              <a:rPr kumimoji="0" lang="en-US" sz="4000" b="0" i="0" u="none" strike="noStrike" kern="1200" cap="none" spc="0" normalizeH="0" baseline="0" noProof="0" dirty="0">
                <a:ln>
                  <a:noFill/>
                </a:ln>
                <a:solidFill>
                  <a:prstClr val="white"/>
                </a:solidFill>
                <a:effectLst/>
                <a:uLnTx/>
                <a:uFillTx/>
                <a:latin typeface="Posterama" panose="020B0504020200020000" pitchFamily="34" charset="0"/>
                <a:ea typeface="微软雅黑"/>
                <a:cs typeface="Posterama" panose="020B0504020200020000" pitchFamily="34" charset="0"/>
              </a:rPr>
              <a:t> </a:t>
            </a:r>
          </a:p>
        </p:txBody>
      </p:sp>
      <p:sp>
        <p:nvSpPr>
          <p:cNvPr id="28" name="TextBox 27">
            <a:extLst>
              <a:ext uri="{FF2B5EF4-FFF2-40B4-BE49-F238E27FC236}">
                <a16:creationId xmlns:a16="http://schemas.microsoft.com/office/drawing/2014/main" id="{10604C7D-68F0-C1F8-D9FA-4DE85897DC03}"/>
              </a:ext>
            </a:extLst>
          </p:cNvPr>
          <p:cNvSpPr txBox="1"/>
          <p:nvPr/>
        </p:nvSpPr>
        <p:spPr>
          <a:xfrm>
            <a:off x="1023257" y="1768859"/>
            <a:ext cx="238397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altLang="en-US" sz="1800" b="0" i="0" u="none" strike="noStrike" kern="1200" cap="none" spc="0" normalizeH="0" baseline="0" noProof="0" dirty="0">
                <a:ln>
                  <a:noFill/>
                </a:ln>
                <a:solidFill>
                  <a:srgbClr val="000000"/>
                </a:solidFill>
                <a:effectLst/>
                <a:uLnTx/>
                <a:uFillTx/>
                <a:latin typeface="Abadi"/>
                <a:ea typeface="+mn-ea"/>
                <a:cs typeface="+mn-cs"/>
              </a:rPr>
              <a:t>8</a:t>
            </a:r>
            <a:r>
              <a:rPr kumimoji="0" lang="en-US" altLang="en-US" sz="1800" b="0" i="0" u="none" strike="noStrike" kern="1200" cap="none" spc="0" normalizeH="0" baseline="0" noProof="0" dirty="0">
                <a:ln>
                  <a:noFill/>
                </a:ln>
                <a:solidFill>
                  <a:srgbClr val="000000"/>
                </a:solidFill>
                <a:effectLst/>
                <a:uLnTx/>
                <a:uFillTx/>
                <a:latin typeface="Abadi"/>
                <a:ea typeface="+mn-ea"/>
                <a:cs typeface="+mn-cs"/>
              </a:rPr>
              <a:t>.</a:t>
            </a:r>
            <a:r>
              <a:rPr kumimoji="0" lang="ro-RO" altLang="en-US" sz="1800" b="0" i="0" u="none" strike="noStrike" kern="1200" cap="none" spc="0" normalizeH="0" baseline="0" noProof="0" dirty="0">
                <a:ln>
                  <a:noFill/>
                </a:ln>
                <a:solidFill>
                  <a:srgbClr val="000000"/>
                </a:solidFill>
                <a:effectLst/>
                <a:uLnTx/>
                <a:uFillTx/>
                <a:latin typeface="Abadi"/>
                <a:ea typeface="+mn-ea"/>
                <a:cs typeface="+mn-cs"/>
              </a:rPr>
              <a:t>20% 2024</a:t>
            </a:r>
            <a:r>
              <a:rPr kumimoji="0" lang="en-US" altLang="en-US" sz="1800" b="0" i="0" u="none" strike="noStrike" kern="1200" cap="none" spc="0" normalizeH="0" baseline="0" noProof="0" dirty="0">
                <a:ln>
                  <a:noFill/>
                </a:ln>
                <a:solidFill>
                  <a:srgbClr val="000000"/>
                </a:solidFill>
                <a:effectLst/>
                <a:uLnTx/>
                <a:uFillTx/>
                <a:latin typeface="Abadi"/>
                <a:ea typeface="+mn-ea"/>
                <a:cs typeface="+mn-cs"/>
              </a:rPr>
              <a:t> - </a:t>
            </a:r>
            <a:r>
              <a:rPr kumimoji="0" lang="ro-RO" altLang="en-US" sz="1800" b="0" i="0" u="none" strike="noStrike" kern="1200" cap="none" spc="0" normalizeH="0" baseline="0" noProof="0" dirty="0">
                <a:ln>
                  <a:noFill/>
                </a:ln>
                <a:solidFill>
                  <a:srgbClr val="000000"/>
                </a:solidFill>
                <a:effectLst/>
                <a:uLnTx/>
                <a:uFillTx/>
                <a:latin typeface="Abadi"/>
                <a:ea typeface="+mn-ea"/>
                <a:cs typeface="+mn-cs"/>
              </a:rPr>
              <a:t>2030 </a:t>
            </a:r>
            <a:endParaRPr kumimoji="0" lang="en-US" sz="1800" b="0" i="0" u="none" strike="noStrike" kern="1200" cap="none" spc="0" normalizeH="0" baseline="0" noProof="0" dirty="0">
              <a:ln>
                <a:noFill/>
              </a:ln>
              <a:solidFill>
                <a:srgbClr val="000000"/>
              </a:solidFill>
              <a:effectLst/>
              <a:uLnTx/>
              <a:uFillTx/>
              <a:latin typeface="Abadi"/>
              <a:ea typeface="+mn-ea"/>
              <a:cs typeface="+mn-cs"/>
            </a:endParaRPr>
          </a:p>
        </p:txBody>
      </p:sp>
      <p:grpSp>
        <p:nvGrpSpPr>
          <p:cNvPr id="3" name="Group 2">
            <a:extLst>
              <a:ext uri="{FF2B5EF4-FFF2-40B4-BE49-F238E27FC236}">
                <a16:creationId xmlns:a16="http://schemas.microsoft.com/office/drawing/2014/main" id="{1887787D-67A1-1AB5-9DBB-697FAC5A8C4D}"/>
              </a:ext>
            </a:extLst>
          </p:cNvPr>
          <p:cNvGrpSpPr/>
          <p:nvPr/>
        </p:nvGrpSpPr>
        <p:grpSpPr>
          <a:xfrm>
            <a:off x="10522923" y="119350"/>
            <a:ext cx="1552284" cy="436852"/>
            <a:chOff x="7545619" y="59474"/>
            <a:chExt cx="1552284" cy="436852"/>
          </a:xfrm>
        </p:grpSpPr>
        <p:pic>
          <p:nvPicPr>
            <p:cNvPr id="4" name="Picture 2">
              <a:extLst>
                <a:ext uri="{FF2B5EF4-FFF2-40B4-BE49-F238E27FC236}">
                  <a16:creationId xmlns:a16="http://schemas.microsoft.com/office/drawing/2014/main" id="{8D84267A-F907-698E-E34E-071FF1BAFA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0251" y="59474"/>
              <a:ext cx="1487652" cy="43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D3A04C7-FFF0-816D-3A76-83076D2E9992}"/>
                </a:ext>
              </a:extLst>
            </p:cNvPr>
            <p:cNvPicPr>
              <a:picLocks noChangeAspect="1"/>
            </p:cNvPicPr>
            <p:nvPr/>
          </p:nvPicPr>
          <p:blipFill rotWithShape="1">
            <a:blip r:embed="rId8">
              <a:extLst>
                <a:ext uri="{28A0092B-C50C-407E-A947-70E740481C1C}">
                  <a14:useLocalDpi xmlns:a14="http://schemas.microsoft.com/office/drawing/2010/main" val="0"/>
                </a:ext>
              </a:extLst>
            </a:blip>
            <a:srcRect t="85979" r="3751"/>
            <a:stretch/>
          </p:blipFill>
          <p:spPr>
            <a:xfrm>
              <a:off x="7545619" y="355811"/>
              <a:ext cx="955147" cy="80800"/>
            </a:xfrm>
            <a:prstGeom prst="rect">
              <a:avLst/>
            </a:prstGeom>
          </p:spPr>
        </p:pic>
      </p:grpSp>
    </p:spTree>
    <p:extLst>
      <p:ext uri="{BB962C8B-B14F-4D97-AF65-F5344CB8AC3E}">
        <p14:creationId xmlns:p14="http://schemas.microsoft.com/office/powerpoint/2010/main" val="49468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4901861F-46C4-1C24-F47B-E9F3393942A8}"/>
              </a:ext>
            </a:extLst>
          </p:cNvPr>
          <p:cNvSpPr>
            <a:spLocks noChangeArrowheads="1"/>
          </p:cNvSpPr>
          <p:nvPr/>
        </p:nvSpPr>
        <p:spPr bwMode="auto">
          <a:xfrm>
            <a:off x="506318" y="1198851"/>
            <a:ext cx="11246451"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o-RO" altLang="en-US" sz="1600" b="1" i="0" u="none" strike="noStrike" kern="1200" cap="none" spc="0" normalizeH="0" baseline="0" noProof="0" dirty="0">
              <a:ln>
                <a:noFill/>
              </a:ln>
              <a:solidFill>
                <a:srgbClr val="000000"/>
              </a:solidFill>
              <a:effectLst/>
              <a:uLnTx/>
              <a:uFillTx/>
              <a:latin typeface="Abadi (body)"/>
              <a:ea typeface="+mn-ea"/>
              <a:cs typeface="+mn-cs"/>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ro-RO" altLang="en-US" sz="1600" b="0" i="0" u="none" strike="noStrike" kern="1200" cap="none" spc="0" normalizeH="0" baseline="0" noProof="0" dirty="0">
                <a:ln>
                  <a:noFill/>
                </a:ln>
                <a:solidFill>
                  <a:srgbClr val="000000"/>
                </a:solidFill>
                <a:effectLst/>
                <a:uLnTx/>
                <a:uFillTx/>
                <a:latin typeface="Abadi (body)"/>
                <a:ea typeface="+mn-ea"/>
                <a:cs typeface="+mn-cs"/>
              </a:rPr>
              <a:t> </a:t>
            </a:r>
            <a:r>
              <a:rPr kumimoji="0" lang="ro-RO" altLang="en-US" sz="1800" b="0" i="0" u="none" strike="noStrike" kern="1200" cap="none" spc="0" normalizeH="0" baseline="0" noProof="0" dirty="0">
                <a:ln>
                  <a:noFill/>
                </a:ln>
                <a:solidFill>
                  <a:srgbClr val="000000"/>
                </a:solidFill>
                <a:effectLst/>
                <a:uLnTx/>
                <a:uFillTx/>
                <a:latin typeface="Abadi (body)"/>
                <a:ea typeface="+mn-ea"/>
                <a:cs typeface="+mn-cs"/>
              </a:rPr>
              <a:t>dezvoltă un plan zilnic de îngrijire (inclusiv medicamente, dietă și activitate) pentru fiecare pacient, pe baza dosarului său de sănătate </a:t>
            </a:r>
            <a:r>
              <a:rPr kumimoji="0" lang="en-US" altLang="en-US" sz="1800" b="0" i="0" u="none" strike="noStrike" kern="1200" cap="none" spc="0" normalizeH="0" baseline="0" noProof="0" dirty="0">
                <a:ln>
                  <a:noFill/>
                </a:ln>
                <a:solidFill>
                  <a:srgbClr val="000000"/>
                </a:solidFill>
                <a:effectLst/>
                <a:uLnTx/>
                <a:uFillTx/>
                <a:latin typeface="Abadi (body)"/>
                <a:ea typeface="+mn-ea"/>
                <a:cs typeface="+mn-cs"/>
              </a:rPr>
              <a:t>(EHR</a:t>
            </a:r>
            <a:r>
              <a:rPr kumimoji="0" lang="ro-RO" altLang="en-US" sz="1800" b="0" i="0" u="none" strike="noStrike" kern="1200" cap="none" spc="0" normalizeH="0" baseline="0" noProof="0" dirty="0">
                <a:ln>
                  <a:noFill/>
                </a:ln>
                <a:solidFill>
                  <a:srgbClr val="000000"/>
                </a:solidFill>
                <a:effectLst/>
                <a:uLnTx/>
                <a:uFillTx/>
                <a:latin typeface="Abadi (body)"/>
                <a:ea typeface="+mn-ea"/>
                <a:cs typeface="+mn-cs"/>
              </a:rPr>
              <a:t>-</a:t>
            </a:r>
            <a:r>
              <a:rPr lang="en-US" dirty="0">
                <a:solidFill>
                  <a:srgbClr val="000000"/>
                </a:solidFill>
                <a:latin typeface="Abadi (body)"/>
              </a:rPr>
              <a:t>Electronic health record</a:t>
            </a:r>
            <a:r>
              <a:rPr kumimoji="0" lang="en-US" altLang="en-US" sz="1800" b="0" i="0" u="none" strike="noStrike" kern="1200" cap="none" spc="0" normalizeH="0" baseline="0" noProof="0" dirty="0">
                <a:ln>
                  <a:noFill/>
                </a:ln>
                <a:solidFill>
                  <a:srgbClr val="000000"/>
                </a:solidFill>
                <a:effectLst/>
                <a:uLnTx/>
                <a:uFillTx/>
                <a:latin typeface="Abadi (body)"/>
                <a:ea typeface="+mn-ea"/>
                <a:cs typeface="+mn-cs"/>
              </a:rPr>
              <a:t>) </a:t>
            </a:r>
            <a:r>
              <a:rPr kumimoji="0" lang="ro-RO" altLang="en-US" sz="1800" b="0" i="0" u="none" strike="noStrike" kern="1200" cap="none" spc="0" normalizeH="0" baseline="0" noProof="0" dirty="0">
                <a:ln>
                  <a:noFill/>
                </a:ln>
                <a:solidFill>
                  <a:srgbClr val="000000"/>
                </a:solidFill>
                <a:effectLst/>
                <a:uLnTx/>
                <a:uFillTx/>
                <a:latin typeface="Abadi (body)"/>
                <a:ea typeface="+mn-ea"/>
                <a:cs typeface="+mn-cs"/>
              </a:rPr>
              <a:t>și îl transmite pe telefonul pacientului.</a:t>
            </a:r>
          </a:p>
        </p:txBody>
      </p:sp>
      <p:grpSp>
        <p:nvGrpSpPr>
          <p:cNvPr id="2" name="Group 1">
            <a:extLst>
              <a:ext uri="{FF2B5EF4-FFF2-40B4-BE49-F238E27FC236}">
                <a16:creationId xmlns:a16="http://schemas.microsoft.com/office/drawing/2014/main" id="{46908C22-528E-CC87-5613-9DEBA44D1392}"/>
              </a:ext>
            </a:extLst>
          </p:cNvPr>
          <p:cNvGrpSpPr/>
          <p:nvPr/>
        </p:nvGrpSpPr>
        <p:grpSpPr>
          <a:xfrm>
            <a:off x="786425" y="2258817"/>
            <a:ext cx="10619149" cy="3959588"/>
            <a:chOff x="410859" y="2096439"/>
            <a:chExt cx="11438376" cy="4486606"/>
          </a:xfrm>
        </p:grpSpPr>
        <p:pic>
          <p:nvPicPr>
            <p:cNvPr id="23" name="Picture 22">
              <a:extLst>
                <a:ext uri="{FF2B5EF4-FFF2-40B4-BE49-F238E27FC236}">
                  <a16:creationId xmlns:a16="http://schemas.microsoft.com/office/drawing/2014/main" id="{364595D5-51EF-7F27-933F-E658B9DBCC64}"/>
                </a:ext>
              </a:extLst>
            </p:cNvPr>
            <p:cNvPicPr>
              <a:picLocks noChangeAspect="1"/>
            </p:cNvPicPr>
            <p:nvPr/>
          </p:nvPicPr>
          <p:blipFill rotWithShape="1">
            <a:blip r:embed="rId3"/>
            <a:srcRect l="10873" t="7538" r="10123" b="7260"/>
            <a:stretch/>
          </p:blipFill>
          <p:spPr>
            <a:xfrm>
              <a:off x="410859" y="2133708"/>
              <a:ext cx="2352909" cy="4449337"/>
            </a:xfrm>
            <a:prstGeom prst="rect">
              <a:avLst/>
            </a:prstGeom>
          </p:spPr>
        </p:pic>
        <p:pic>
          <p:nvPicPr>
            <p:cNvPr id="25" name="Picture 24">
              <a:extLst>
                <a:ext uri="{FF2B5EF4-FFF2-40B4-BE49-F238E27FC236}">
                  <a16:creationId xmlns:a16="http://schemas.microsoft.com/office/drawing/2014/main" id="{A6DEF224-CBD0-CF5D-B93F-E8F2F74B8D23}"/>
                </a:ext>
              </a:extLst>
            </p:cNvPr>
            <p:cNvPicPr>
              <a:picLocks noChangeAspect="1"/>
            </p:cNvPicPr>
            <p:nvPr/>
          </p:nvPicPr>
          <p:blipFill rotWithShape="1">
            <a:blip r:embed="rId4"/>
            <a:srcRect l="12371" t="7111" r="11996" b="7687"/>
            <a:stretch/>
          </p:blipFill>
          <p:spPr>
            <a:xfrm>
              <a:off x="2780500" y="2133707"/>
              <a:ext cx="2252546" cy="4449337"/>
            </a:xfrm>
            <a:prstGeom prst="rect">
              <a:avLst/>
            </a:prstGeom>
          </p:spPr>
        </p:pic>
        <p:pic>
          <p:nvPicPr>
            <p:cNvPr id="27" name="Picture 26">
              <a:extLst>
                <a:ext uri="{FF2B5EF4-FFF2-40B4-BE49-F238E27FC236}">
                  <a16:creationId xmlns:a16="http://schemas.microsoft.com/office/drawing/2014/main" id="{0A20A159-489E-61E4-1EB6-7ED43726AE9B}"/>
                </a:ext>
              </a:extLst>
            </p:cNvPr>
            <p:cNvPicPr>
              <a:picLocks noChangeAspect="1"/>
            </p:cNvPicPr>
            <p:nvPr/>
          </p:nvPicPr>
          <p:blipFill rotWithShape="1">
            <a:blip r:embed="rId5"/>
            <a:srcRect l="11737" t="7873" r="11736" b="7875"/>
            <a:stretch/>
          </p:blipFill>
          <p:spPr>
            <a:xfrm>
              <a:off x="5033046" y="2133708"/>
              <a:ext cx="2266266" cy="4374801"/>
            </a:xfrm>
            <a:prstGeom prst="rect">
              <a:avLst/>
            </a:prstGeom>
          </p:spPr>
        </p:pic>
        <p:pic>
          <p:nvPicPr>
            <p:cNvPr id="29" name="Picture 28">
              <a:extLst>
                <a:ext uri="{FF2B5EF4-FFF2-40B4-BE49-F238E27FC236}">
                  <a16:creationId xmlns:a16="http://schemas.microsoft.com/office/drawing/2014/main" id="{B66BC0FC-A726-FA82-9625-52A915F2E039}"/>
                </a:ext>
              </a:extLst>
            </p:cNvPr>
            <p:cNvPicPr>
              <a:picLocks noChangeAspect="1"/>
            </p:cNvPicPr>
            <p:nvPr/>
          </p:nvPicPr>
          <p:blipFill rotWithShape="1">
            <a:blip r:embed="rId6"/>
            <a:srcRect l="11737" t="7873" r="11736" b="7875"/>
            <a:stretch/>
          </p:blipFill>
          <p:spPr>
            <a:xfrm>
              <a:off x="7285592" y="2133708"/>
              <a:ext cx="2266266" cy="4374801"/>
            </a:xfrm>
            <a:prstGeom prst="rect">
              <a:avLst/>
            </a:prstGeom>
          </p:spPr>
        </p:pic>
        <p:pic>
          <p:nvPicPr>
            <p:cNvPr id="31" name="Picture 30">
              <a:extLst>
                <a:ext uri="{FF2B5EF4-FFF2-40B4-BE49-F238E27FC236}">
                  <a16:creationId xmlns:a16="http://schemas.microsoft.com/office/drawing/2014/main" id="{9EFDCA77-ECD4-94AB-0D77-38A6ACA12D66}"/>
                </a:ext>
              </a:extLst>
            </p:cNvPr>
            <p:cNvPicPr>
              <a:picLocks noChangeAspect="1"/>
            </p:cNvPicPr>
            <p:nvPr/>
          </p:nvPicPr>
          <p:blipFill rotWithShape="1">
            <a:blip r:embed="rId7"/>
            <a:srcRect l="11736" t="7873" r="11985" b="7875"/>
            <a:stretch/>
          </p:blipFill>
          <p:spPr>
            <a:xfrm>
              <a:off x="9551858" y="2096439"/>
              <a:ext cx="2297377" cy="4449337"/>
            </a:xfrm>
            <a:prstGeom prst="rect">
              <a:avLst/>
            </a:prstGeom>
          </p:spPr>
        </p:pic>
      </p:grpSp>
      <p:sp>
        <p:nvSpPr>
          <p:cNvPr id="3" name="TextBox 2">
            <a:extLst>
              <a:ext uri="{FF2B5EF4-FFF2-40B4-BE49-F238E27FC236}">
                <a16:creationId xmlns:a16="http://schemas.microsoft.com/office/drawing/2014/main" id="{BE6C3F09-26FC-45C6-2054-3F66463EE461}"/>
              </a:ext>
            </a:extLst>
          </p:cNvPr>
          <p:cNvSpPr txBox="1"/>
          <p:nvPr/>
        </p:nvSpPr>
        <p:spPr>
          <a:xfrm>
            <a:off x="493516" y="598771"/>
            <a:ext cx="11246450" cy="424732"/>
          </a:xfrm>
          <a:prstGeom prst="rect">
            <a:avLst/>
          </a:prstGeom>
          <a:noFill/>
        </p:spPr>
        <p:txBody>
          <a:bodyPr wrap="square">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ro-RO" altLang="en-US" sz="2400" b="1" i="0" u="none" strike="noStrike" kern="1200" cap="none" spc="0" normalizeH="0" baseline="0" noProof="0" dirty="0">
                <a:ln>
                  <a:noFill/>
                </a:ln>
                <a:solidFill>
                  <a:srgbClr val="0F253E"/>
                </a:solidFill>
                <a:effectLst/>
                <a:uLnTx/>
                <a:uFillTx/>
                <a:latin typeface="Posterama Text Black"/>
                <a:ea typeface="+mn-ea"/>
                <a:cs typeface="+mn-cs"/>
              </a:rPr>
              <a:t>BIDMC@Home Monitoring app, Beth Israel Deaconess Medical Center</a:t>
            </a:r>
          </a:p>
        </p:txBody>
      </p:sp>
      <p:sp>
        <p:nvSpPr>
          <p:cNvPr id="5" name="Slide Number Placeholder 11">
            <a:extLst>
              <a:ext uri="{FF2B5EF4-FFF2-40B4-BE49-F238E27FC236}">
                <a16:creationId xmlns:a16="http://schemas.microsoft.com/office/drawing/2014/main" id="{0EE762A9-D250-35AA-F095-6314A8CA47BA}"/>
              </a:ext>
            </a:extLst>
          </p:cNvPr>
          <p:cNvSpPr txBox="1">
            <a:spLocks/>
          </p:cNvSpPr>
          <p:nvPr/>
        </p:nvSpPr>
        <p:spPr>
          <a:xfrm>
            <a:off x="11510670" y="6526182"/>
            <a:ext cx="458592"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en-US" altLang="zh-CN" sz="1200" b="0" i="0" u="none" strike="noStrike" kern="1200" cap="none" spc="0" normalizeH="0" baseline="0" noProof="0" smtClean="0">
                <a:ln>
                  <a:noFill/>
                </a:ln>
                <a:solidFill>
                  <a:srgbClr val="000000"/>
                </a:solidFill>
                <a:effectLst/>
                <a:uLnTx/>
                <a:uFillTx/>
                <a:latin typeface="Abad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altLang="zh-CN" sz="1200" b="0" i="0" u="none" strike="noStrike" kern="1200" cap="none" spc="0" normalizeH="0" baseline="0" noProof="0" dirty="0">
              <a:ln>
                <a:noFill/>
              </a:ln>
              <a:solidFill>
                <a:srgbClr val="000000"/>
              </a:solidFill>
              <a:effectLst/>
              <a:uLnTx/>
              <a:uFillTx/>
              <a:latin typeface="Abadi"/>
              <a:ea typeface="+mn-ea"/>
              <a:cs typeface="+mn-cs"/>
            </a:endParaRPr>
          </a:p>
        </p:txBody>
      </p:sp>
      <p:grpSp>
        <p:nvGrpSpPr>
          <p:cNvPr id="4" name="Group 3">
            <a:extLst>
              <a:ext uri="{FF2B5EF4-FFF2-40B4-BE49-F238E27FC236}">
                <a16:creationId xmlns:a16="http://schemas.microsoft.com/office/drawing/2014/main" id="{92E06387-BC9E-43C6-0673-63D0F2C8731F}"/>
              </a:ext>
            </a:extLst>
          </p:cNvPr>
          <p:cNvGrpSpPr/>
          <p:nvPr/>
        </p:nvGrpSpPr>
        <p:grpSpPr>
          <a:xfrm>
            <a:off x="10522923" y="119350"/>
            <a:ext cx="1552284" cy="436852"/>
            <a:chOff x="7545619" y="59474"/>
            <a:chExt cx="1552284" cy="436852"/>
          </a:xfrm>
        </p:grpSpPr>
        <p:pic>
          <p:nvPicPr>
            <p:cNvPr id="6" name="Picture 2">
              <a:extLst>
                <a:ext uri="{FF2B5EF4-FFF2-40B4-BE49-F238E27FC236}">
                  <a16:creationId xmlns:a16="http://schemas.microsoft.com/office/drawing/2014/main" id="{4BE20603-E921-3B19-9FF2-8AB336B886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10251" y="59474"/>
              <a:ext cx="1487652" cy="43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0AF2D0EB-16A9-A25A-F7F3-7C37002B9CB5}"/>
                </a:ext>
              </a:extLst>
            </p:cNvPr>
            <p:cNvPicPr>
              <a:picLocks noChangeAspect="1"/>
            </p:cNvPicPr>
            <p:nvPr/>
          </p:nvPicPr>
          <p:blipFill rotWithShape="1">
            <a:blip r:embed="rId9">
              <a:extLst>
                <a:ext uri="{28A0092B-C50C-407E-A947-70E740481C1C}">
                  <a14:useLocalDpi xmlns:a14="http://schemas.microsoft.com/office/drawing/2010/main" val="0"/>
                </a:ext>
              </a:extLst>
            </a:blip>
            <a:srcRect t="85979" r="3751"/>
            <a:stretch/>
          </p:blipFill>
          <p:spPr>
            <a:xfrm>
              <a:off x="7545619" y="355811"/>
              <a:ext cx="955147" cy="80800"/>
            </a:xfrm>
            <a:prstGeom prst="rect">
              <a:avLst/>
            </a:prstGeom>
          </p:spPr>
        </p:pic>
      </p:grpSp>
      <p:sp>
        <p:nvSpPr>
          <p:cNvPr id="8" name="TextBox 7">
            <a:extLst>
              <a:ext uri="{FF2B5EF4-FFF2-40B4-BE49-F238E27FC236}">
                <a16:creationId xmlns:a16="http://schemas.microsoft.com/office/drawing/2014/main" id="{6DD00402-9D52-928D-5367-342F7A0835A2}"/>
              </a:ext>
            </a:extLst>
          </p:cNvPr>
          <p:cNvSpPr txBox="1"/>
          <p:nvPr/>
        </p:nvSpPr>
        <p:spPr>
          <a:xfrm>
            <a:off x="98706" y="6259229"/>
            <a:ext cx="3559828" cy="307777"/>
          </a:xfrm>
          <a:prstGeom prst="rect">
            <a:avLst/>
          </a:prstGeom>
        </p:spPr>
        <p:txBody>
          <a:bodyPr wrap="square" rtlCol="0">
            <a:spAutoFit/>
          </a:bodyPr>
          <a:lstStyle/>
          <a:p>
            <a:pPr marL="0" indent="0" algn="ctr">
              <a:lnSpc>
                <a:spcPct val="100000"/>
              </a:lnSpc>
              <a:spcBef>
                <a:spcPts val="0"/>
              </a:spcBef>
              <a:buFontTx/>
              <a:buNone/>
            </a:pPr>
            <a:r>
              <a:rPr lang="en-US" sz="1400" dirty="0" err="1">
                <a:latin typeface="Posterama" panose="020B0504020200020000" pitchFamily="34" charset="0"/>
                <a:ea typeface="微软雅黑"/>
                <a:cs typeface="Posterama" panose="020B0504020200020000" pitchFamily="34" charset="0"/>
              </a:rPr>
              <a:t>Medicina</a:t>
            </a:r>
            <a:r>
              <a:rPr lang="en-US" sz="1400" dirty="0">
                <a:latin typeface="Posterama" panose="020B0504020200020000" pitchFamily="34" charset="0"/>
                <a:ea typeface="微软雅黑"/>
                <a:cs typeface="Posterama" panose="020B0504020200020000" pitchFamily="34" charset="0"/>
              </a:rPr>
              <a:t> </a:t>
            </a:r>
            <a:r>
              <a:rPr lang="en-US" sz="1400" dirty="0" err="1">
                <a:latin typeface="Posterama" panose="020B0504020200020000" pitchFamily="34" charset="0"/>
                <a:ea typeface="微软雅黑"/>
                <a:cs typeface="Posterama" panose="020B0504020200020000" pitchFamily="34" charset="0"/>
              </a:rPr>
              <a:t>personalizat</a:t>
            </a:r>
            <a:r>
              <a:rPr lang="ro-RO" sz="1400" dirty="0">
                <a:latin typeface="Posterama" panose="020B0504020200020000" pitchFamily="34" charset="0"/>
                <a:ea typeface="微软雅黑"/>
                <a:cs typeface="Posterama" panose="020B0504020200020000" pitchFamily="34" charset="0"/>
              </a:rPr>
              <a:t>ă</a:t>
            </a:r>
            <a:r>
              <a:rPr lang="en-US" sz="1400" dirty="0">
                <a:latin typeface="Posterama" panose="020B0504020200020000" pitchFamily="34" charset="0"/>
                <a:ea typeface="微软雅黑"/>
                <a:cs typeface="Posterama" panose="020B0504020200020000" pitchFamily="34" charset="0"/>
              </a:rPr>
              <a:t> </a:t>
            </a:r>
            <a:r>
              <a:rPr lang="ro-RO" sz="1400" dirty="0">
                <a:latin typeface="Posterama" panose="020B0504020200020000" pitchFamily="34" charset="0"/>
                <a:ea typeface="微软雅黑"/>
                <a:cs typeface="Posterama" panose="020B0504020200020000" pitchFamily="34" charset="0"/>
              </a:rPr>
              <a:t>-</a:t>
            </a:r>
            <a:r>
              <a:rPr lang="en-US" sz="1400" dirty="0">
                <a:latin typeface="Posterama" panose="020B0504020200020000" pitchFamily="34" charset="0"/>
                <a:ea typeface="微软雅黑"/>
                <a:cs typeface="Posterama" panose="020B0504020200020000" pitchFamily="34" charset="0"/>
              </a:rPr>
              <a:t> </a:t>
            </a:r>
            <a:r>
              <a:rPr lang="ro-RO" sz="1400" dirty="0">
                <a:latin typeface="Posterama" panose="020B0504020200020000" pitchFamily="34" charset="0"/>
                <a:ea typeface="微软雅黑"/>
                <a:cs typeface="Posterama" panose="020B0504020200020000" pitchFamily="34" charset="0"/>
              </a:rPr>
              <a:t>Aplicații</a:t>
            </a:r>
            <a:r>
              <a:rPr lang="en-US" sz="1400" dirty="0">
                <a:solidFill>
                  <a:prstClr val="white"/>
                </a:solidFill>
                <a:latin typeface="Posterama" panose="020B0504020200020000" pitchFamily="34" charset="0"/>
                <a:ea typeface="微软雅黑"/>
                <a:cs typeface="Posterama" panose="020B0504020200020000" pitchFamily="34" charset="0"/>
              </a:rPr>
              <a:t> </a:t>
            </a:r>
          </a:p>
        </p:txBody>
      </p:sp>
    </p:spTree>
    <p:extLst>
      <p:ext uri="{BB962C8B-B14F-4D97-AF65-F5344CB8AC3E}">
        <p14:creationId xmlns:p14="http://schemas.microsoft.com/office/powerpoint/2010/main" val="2819794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B2E69-5BD6-04E4-E27A-628803592815}"/>
              </a:ext>
            </a:extLst>
          </p:cNvPr>
          <p:cNvSpPr>
            <a:spLocks noGrp="1"/>
          </p:cNvSpPr>
          <p:nvPr>
            <p:ph type="title"/>
          </p:nvPr>
        </p:nvSpPr>
        <p:spPr>
          <a:xfrm>
            <a:off x="907865" y="478359"/>
            <a:ext cx="10515600" cy="598709"/>
          </a:xfrm>
        </p:spPr>
        <p:txBody>
          <a:bodyPr/>
          <a:lstStyle/>
          <a:p>
            <a:pPr algn="ctr"/>
            <a:r>
              <a:rPr lang="en-US" sz="2400" dirty="0" err="1">
                <a:latin typeface="Posterama Text Black"/>
              </a:rPr>
              <a:t>Proiectul</a:t>
            </a:r>
            <a:r>
              <a:rPr lang="en-US" sz="2400" dirty="0">
                <a:latin typeface="Posterama Text Black"/>
              </a:rPr>
              <a:t> “HAZLO”: </a:t>
            </a:r>
            <a:r>
              <a:rPr lang="en-US" sz="2400" dirty="0" err="1">
                <a:latin typeface="Posterama Text Black"/>
              </a:rPr>
              <a:t>Proiect</a:t>
            </a:r>
            <a:r>
              <a:rPr lang="en-US" sz="2400" dirty="0">
                <a:latin typeface="Posterama Text Black"/>
              </a:rPr>
              <a:t> </a:t>
            </a:r>
            <a:r>
              <a:rPr lang="en-US" sz="2400" dirty="0" err="1">
                <a:latin typeface="Posterama Text Black"/>
              </a:rPr>
              <a:t>personalizat</a:t>
            </a:r>
            <a:r>
              <a:rPr lang="en-US" sz="2400" dirty="0">
                <a:latin typeface="Posterama Text Black"/>
              </a:rPr>
              <a:t> de </a:t>
            </a:r>
            <a:r>
              <a:rPr lang="en-US" sz="2400" dirty="0" err="1">
                <a:latin typeface="Posterama Text Black"/>
              </a:rPr>
              <a:t>reabilitare</a:t>
            </a:r>
            <a:r>
              <a:rPr lang="en-US" sz="2400" dirty="0">
                <a:latin typeface="Posterama Text Black"/>
              </a:rPr>
              <a:t> cardiac</a:t>
            </a:r>
            <a:r>
              <a:rPr lang="ro-RO" sz="2400" dirty="0">
                <a:latin typeface="Posterama Text Black"/>
              </a:rPr>
              <a:t>ă</a:t>
            </a:r>
            <a:endParaRPr lang="en-US" sz="2400" dirty="0">
              <a:latin typeface="Posterama Text Black"/>
            </a:endParaRPr>
          </a:p>
        </p:txBody>
      </p:sp>
      <p:sp>
        <p:nvSpPr>
          <p:cNvPr id="13" name="Rectangle 3">
            <a:extLst>
              <a:ext uri="{FF2B5EF4-FFF2-40B4-BE49-F238E27FC236}">
                <a16:creationId xmlns:a16="http://schemas.microsoft.com/office/drawing/2014/main" id="{223FFF3F-82CD-9FE8-2688-847C6CF17612}"/>
              </a:ext>
            </a:extLst>
          </p:cNvPr>
          <p:cNvSpPr>
            <a:spLocks noChangeArrowheads="1"/>
          </p:cNvSpPr>
          <p:nvPr/>
        </p:nvSpPr>
        <p:spPr bwMode="auto">
          <a:xfrm>
            <a:off x="484632" y="1527240"/>
            <a:ext cx="580731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marR="0" lvl="0" indent="-1714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1800" b="0" i="0" u="none" strike="noStrike" kern="1200" cap="none" spc="0" normalizeH="0" baseline="0" noProof="0" dirty="0">
              <a:ln>
                <a:noFill/>
              </a:ln>
              <a:solidFill>
                <a:srgbClr val="000000"/>
              </a:solidFill>
              <a:effectLst/>
              <a:uLnTx/>
              <a:uFillTx/>
              <a:latin typeface="Abadi (body)"/>
              <a:ea typeface="+mn-ea"/>
              <a:cs typeface="+mn-cs"/>
            </a:endParaRPr>
          </a:p>
          <a:p>
            <a:pPr marL="171450" marR="0" lvl="0" indent="-1714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1800" b="0" i="0" u="none" strike="noStrike" kern="1200" cap="none" spc="0" normalizeH="0" baseline="0" noProof="0" dirty="0">
              <a:ln>
                <a:noFill/>
              </a:ln>
              <a:solidFill>
                <a:srgbClr val="000000"/>
              </a:solidFill>
              <a:effectLst/>
              <a:uLnTx/>
              <a:uFillTx/>
              <a:latin typeface="Abadi (body)"/>
              <a:ea typeface="+mn-ea"/>
              <a:cs typeface="+mn-cs"/>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ro-RO" altLang="en-US" sz="1800" b="0" i="0" u="none" strike="noStrike" kern="1200" cap="none" spc="0" normalizeH="0" baseline="0" noProof="0" dirty="0">
                <a:ln>
                  <a:noFill/>
                </a:ln>
                <a:solidFill>
                  <a:srgbClr val="0F253E">
                    <a:lumMod val="75000"/>
                    <a:lumOff val="25000"/>
                  </a:srgbClr>
                </a:solidFill>
                <a:effectLst/>
                <a:uLnTx/>
                <a:uFillTx/>
                <a:latin typeface="Abadi (body)"/>
                <a:ea typeface="+mn-ea"/>
                <a:cs typeface="+mn-cs"/>
              </a:rPr>
              <a:t>Obiectiv</a:t>
            </a:r>
            <a:endParaRPr kumimoji="0" lang="en-US" altLang="en-US" sz="1800" b="0" i="0" u="none" strike="noStrike" kern="1200" cap="none" spc="0" normalizeH="0" baseline="0" noProof="0" dirty="0">
              <a:ln>
                <a:noFill/>
              </a:ln>
              <a:solidFill>
                <a:srgbClr val="0F253E">
                  <a:lumMod val="75000"/>
                  <a:lumOff val="25000"/>
                </a:srgbClr>
              </a:solidFill>
              <a:effectLst/>
              <a:uLnTx/>
              <a:uFillTx/>
              <a:latin typeface="Abadi (body)"/>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badi (body)"/>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badi (body)"/>
                <a:ea typeface="+mn-ea"/>
                <a:cs typeface="+mn-cs"/>
              </a:rPr>
              <a:t>I</a:t>
            </a:r>
            <a:r>
              <a:rPr kumimoji="0" lang="ro-RO" altLang="en-US" sz="1800" b="0" i="0" u="none" strike="noStrike" kern="1200" cap="none" spc="0" normalizeH="0" baseline="0" noProof="0" dirty="0">
                <a:ln>
                  <a:noFill/>
                </a:ln>
                <a:solidFill>
                  <a:srgbClr val="000000"/>
                </a:solidFill>
                <a:effectLst/>
                <a:uLnTx/>
                <a:uFillTx/>
                <a:latin typeface="Abadi (body)"/>
                <a:ea typeface="+mn-ea"/>
                <a:cs typeface="+mn-cs"/>
              </a:rPr>
              <a:t>mplementarea și evaluarea unui program de reabilitare cardiacă la pacienții cu risc, numit</a:t>
            </a:r>
            <a:r>
              <a:rPr kumimoji="0" lang="en-US" altLang="en-US" sz="1800" b="0" i="0" u="none" strike="noStrike" kern="1200" cap="none" spc="0" normalizeH="0" baseline="0" noProof="0" dirty="0">
                <a:ln>
                  <a:noFill/>
                </a:ln>
                <a:solidFill>
                  <a:srgbClr val="000000"/>
                </a:solidFill>
                <a:effectLst/>
                <a:uLnTx/>
                <a:uFillTx/>
                <a:latin typeface="Abadi (body)"/>
                <a:ea typeface="+mn-ea"/>
                <a:cs typeface="+mn-cs"/>
              </a:rPr>
              <a:t> </a:t>
            </a:r>
            <a:r>
              <a:rPr kumimoji="0" lang="en-US" sz="1800" b="0" i="1" u="none" strike="noStrike" kern="1200" cap="none" spc="0" normalizeH="0" baseline="0" noProof="0" dirty="0">
                <a:ln>
                  <a:noFill/>
                </a:ln>
                <a:solidFill>
                  <a:srgbClr val="000000"/>
                </a:solidFill>
                <a:effectLst/>
                <a:uLnTx/>
                <a:uFillTx/>
                <a:latin typeface="Abadi (body)"/>
                <a:ea typeface="+mn-ea"/>
                <a:cs typeface="+mn-cs"/>
              </a:rPr>
              <a:t>e-supervision</a:t>
            </a:r>
            <a:r>
              <a:rPr kumimoji="0" lang="ro-RO" altLang="en-US" sz="1800" b="0" i="0" u="none" strike="noStrike" kern="1200" cap="none" spc="0" normalizeH="0" baseline="0" noProof="0" dirty="0">
                <a:ln>
                  <a:noFill/>
                </a:ln>
                <a:solidFill>
                  <a:srgbClr val="000000"/>
                </a:solidFill>
                <a:effectLst/>
                <a:uLnTx/>
                <a:uFillTx/>
                <a:latin typeface="Abadi (body)"/>
                <a:ea typeface="+mn-ea"/>
                <a:cs typeface="+mn-cs"/>
              </a:rPr>
              <a:t>, care este optimizat </a:t>
            </a:r>
            <a:r>
              <a:rPr kumimoji="0" lang="en-US" altLang="en-US" sz="1800" b="0" i="0" u="none" strike="noStrike" kern="1200" cap="none" spc="0" normalizeH="0" baseline="0" noProof="0" dirty="0" err="1">
                <a:ln>
                  <a:noFill/>
                </a:ln>
                <a:solidFill>
                  <a:srgbClr val="000000"/>
                </a:solidFill>
                <a:effectLst/>
                <a:uLnTx/>
                <a:uFillTx/>
                <a:latin typeface="Abadi (body)"/>
                <a:ea typeface="+mn-ea"/>
                <a:cs typeface="+mn-cs"/>
              </a:rPr>
              <a:t>pentru</a:t>
            </a:r>
            <a:r>
              <a:rPr kumimoji="0" lang="en-US" altLang="en-US" sz="1800" b="0" i="0" u="none" strike="noStrike" kern="1200" cap="none" spc="0" normalizeH="0" baseline="0" noProof="0" dirty="0">
                <a:ln>
                  <a:noFill/>
                </a:ln>
                <a:solidFill>
                  <a:srgbClr val="000000"/>
                </a:solidFill>
                <a:effectLst/>
                <a:uLnTx/>
                <a:uFillTx/>
                <a:latin typeface="Abadi (body)"/>
                <a:ea typeface="+mn-ea"/>
                <a:cs typeface="+mn-cs"/>
              </a:rPr>
              <a:t> </a:t>
            </a:r>
            <a:r>
              <a:rPr kumimoji="0" lang="en-US" altLang="en-US" sz="1800" b="0" i="0" u="none" strike="noStrike" kern="1200" cap="none" spc="0" normalizeH="0" baseline="0" noProof="0" dirty="0" err="1">
                <a:ln>
                  <a:noFill/>
                </a:ln>
                <a:solidFill>
                  <a:srgbClr val="000000"/>
                </a:solidFill>
                <a:effectLst/>
                <a:uLnTx/>
                <a:uFillTx/>
                <a:latin typeface="Abadi (body)"/>
                <a:ea typeface="+mn-ea"/>
                <a:cs typeface="+mn-cs"/>
              </a:rPr>
              <a:t>stilul</a:t>
            </a:r>
            <a:r>
              <a:rPr kumimoji="0" lang="en-US" altLang="en-US" sz="1800" b="0" i="0" u="none" strike="noStrike" kern="1200" cap="none" spc="0" normalizeH="0" baseline="0" noProof="0" dirty="0">
                <a:ln>
                  <a:noFill/>
                </a:ln>
                <a:solidFill>
                  <a:srgbClr val="000000"/>
                </a:solidFill>
                <a:effectLst/>
                <a:uLnTx/>
                <a:uFillTx/>
                <a:latin typeface="Abadi (body)"/>
                <a:ea typeface="+mn-ea"/>
                <a:cs typeface="+mn-cs"/>
              </a:rPr>
              <a:t> </a:t>
            </a:r>
            <a:r>
              <a:rPr kumimoji="0" lang="ro-RO" altLang="en-US" sz="1800" b="0" i="0" u="none" strike="noStrike" kern="1200" cap="none" spc="0" normalizeH="0" baseline="0" noProof="0" dirty="0">
                <a:ln>
                  <a:noFill/>
                </a:ln>
                <a:solidFill>
                  <a:srgbClr val="000000"/>
                </a:solidFill>
                <a:effectLst/>
                <a:uLnTx/>
                <a:uFillTx/>
                <a:latin typeface="Abadi (body)"/>
                <a:ea typeface="+mn-ea"/>
                <a:cs typeface="+mn-cs"/>
              </a:rPr>
              <a:t>de viață de zi cu zi al pacientului individual. </a:t>
            </a:r>
          </a:p>
        </p:txBody>
      </p:sp>
      <p:pic>
        <p:nvPicPr>
          <p:cNvPr id="16" name="Picture 15">
            <a:extLst>
              <a:ext uri="{FF2B5EF4-FFF2-40B4-BE49-F238E27FC236}">
                <a16:creationId xmlns:a16="http://schemas.microsoft.com/office/drawing/2014/main" id="{84A5D753-ADBB-C907-52F6-3FA22C807F63}"/>
              </a:ext>
            </a:extLst>
          </p:cNvPr>
          <p:cNvPicPr>
            <a:picLocks noChangeAspect="1"/>
          </p:cNvPicPr>
          <p:nvPr/>
        </p:nvPicPr>
        <p:blipFill>
          <a:blip r:embed="rId3"/>
          <a:stretch>
            <a:fillRect/>
          </a:stretch>
        </p:blipFill>
        <p:spPr>
          <a:xfrm>
            <a:off x="6291943" y="1596071"/>
            <a:ext cx="5263908" cy="3388081"/>
          </a:xfrm>
          <a:prstGeom prst="rect">
            <a:avLst/>
          </a:prstGeom>
        </p:spPr>
      </p:pic>
      <p:sp>
        <p:nvSpPr>
          <p:cNvPr id="3" name="Slide Number Placeholder 11">
            <a:extLst>
              <a:ext uri="{FF2B5EF4-FFF2-40B4-BE49-F238E27FC236}">
                <a16:creationId xmlns:a16="http://schemas.microsoft.com/office/drawing/2014/main" id="{489F6383-E649-ADF5-3BA3-84530A22E8E3}"/>
              </a:ext>
            </a:extLst>
          </p:cNvPr>
          <p:cNvSpPr txBox="1">
            <a:spLocks/>
          </p:cNvSpPr>
          <p:nvPr/>
        </p:nvSpPr>
        <p:spPr>
          <a:xfrm>
            <a:off x="11194169" y="6217920"/>
            <a:ext cx="458592"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en-US" altLang="zh-CN" sz="1200" b="0" i="0" u="none" strike="noStrike" kern="1200" cap="none" spc="0" normalizeH="0" baseline="0" noProof="0" smtClean="0">
                <a:ln>
                  <a:noFill/>
                </a:ln>
                <a:solidFill>
                  <a:srgbClr val="000000"/>
                </a:solidFill>
                <a:effectLst/>
                <a:uLnTx/>
                <a:uFillTx/>
                <a:latin typeface="Abad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altLang="zh-CN" sz="1200" b="0" i="0" u="none" strike="noStrike" kern="1200" cap="none" spc="0" normalizeH="0" baseline="0" noProof="0" dirty="0">
              <a:ln>
                <a:noFill/>
              </a:ln>
              <a:solidFill>
                <a:srgbClr val="000000"/>
              </a:solidFill>
              <a:effectLst/>
              <a:uLnTx/>
              <a:uFillTx/>
              <a:latin typeface="Abadi"/>
              <a:ea typeface="+mn-ea"/>
              <a:cs typeface="+mn-cs"/>
            </a:endParaRPr>
          </a:p>
        </p:txBody>
      </p:sp>
      <p:grpSp>
        <p:nvGrpSpPr>
          <p:cNvPr id="5" name="Group 4">
            <a:extLst>
              <a:ext uri="{FF2B5EF4-FFF2-40B4-BE49-F238E27FC236}">
                <a16:creationId xmlns:a16="http://schemas.microsoft.com/office/drawing/2014/main" id="{D41E7299-75E8-5F0D-6406-D725534B094E}"/>
              </a:ext>
            </a:extLst>
          </p:cNvPr>
          <p:cNvGrpSpPr/>
          <p:nvPr/>
        </p:nvGrpSpPr>
        <p:grpSpPr>
          <a:xfrm>
            <a:off x="10522923" y="119350"/>
            <a:ext cx="1552284" cy="436852"/>
            <a:chOff x="7545619" y="59474"/>
            <a:chExt cx="1552284" cy="436852"/>
          </a:xfrm>
        </p:grpSpPr>
        <p:pic>
          <p:nvPicPr>
            <p:cNvPr id="6" name="Picture 2">
              <a:extLst>
                <a:ext uri="{FF2B5EF4-FFF2-40B4-BE49-F238E27FC236}">
                  <a16:creationId xmlns:a16="http://schemas.microsoft.com/office/drawing/2014/main" id="{B2DD1E46-96B7-F766-3039-D1C0485EBE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0251" y="59474"/>
              <a:ext cx="1487652" cy="43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3D330994-F75A-6C17-168F-144D652358C5}"/>
                </a:ext>
              </a:extLst>
            </p:cNvPr>
            <p:cNvPicPr>
              <a:picLocks noChangeAspect="1"/>
            </p:cNvPicPr>
            <p:nvPr/>
          </p:nvPicPr>
          <p:blipFill rotWithShape="1">
            <a:blip r:embed="rId5">
              <a:extLst>
                <a:ext uri="{28A0092B-C50C-407E-A947-70E740481C1C}">
                  <a14:useLocalDpi xmlns:a14="http://schemas.microsoft.com/office/drawing/2010/main" val="0"/>
                </a:ext>
              </a:extLst>
            </a:blip>
            <a:srcRect t="85979" r="3751"/>
            <a:stretch/>
          </p:blipFill>
          <p:spPr>
            <a:xfrm>
              <a:off x="7545619" y="355811"/>
              <a:ext cx="955147" cy="80800"/>
            </a:xfrm>
            <a:prstGeom prst="rect">
              <a:avLst/>
            </a:prstGeom>
          </p:spPr>
        </p:pic>
      </p:grpSp>
      <p:sp>
        <p:nvSpPr>
          <p:cNvPr id="4" name="TextBox 3">
            <a:extLst>
              <a:ext uri="{FF2B5EF4-FFF2-40B4-BE49-F238E27FC236}">
                <a16:creationId xmlns:a16="http://schemas.microsoft.com/office/drawing/2014/main" id="{8F3B0CAD-BD93-60DE-3AD5-26BD24E63DAF}"/>
              </a:ext>
            </a:extLst>
          </p:cNvPr>
          <p:cNvSpPr txBox="1"/>
          <p:nvPr/>
        </p:nvSpPr>
        <p:spPr>
          <a:xfrm>
            <a:off x="484632" y="6240383"/>
            <a:ext cx="3559828" cy="369332"/>
          </a:xfrm>
          <a:prstGeom prst="rect">
            <a:avLst/>
          </a:prstGeom>
        </p:spPr>
        <p:txBody>
          <a:bodyPr wrap="square" rtlCol="0">
            <a:spAutoFit/>
          </a:bodyPr>
          <a:lstStyle/>
          <a:p>
            <a:pPr marL="0" indent="0" algn="ctr">
              <a:lnSpc>
                <a:spcPct val="100000"/>
              </a:lnSpc>
              <a:spcBef>
                <a:spcPts val="0"/>
              </a:spcBef>
              <a:buFontTx/>
              <a:buNone/>
            </a:pPr>
            <a:r>
              <a:rPr lang="en-US" sz="1800" dirty="0" err="1">
                <a:latin typeface="Posterama" panose="020B0504020200020000" pitchFamily="34" charset="0"/>
                <a:ea typeface="微软雅黑"/>
                <a:cs typeface="Posterama" panose="020B0504020200020000" pitchFamily="34" charset="0"/>
              </a:rPr>
              <a:t>Medicina</a:t>
            </a:r>
            <a:r>
              <a:rPr lang="en-US" sz="1800" dirty="0">
                <a:latin typeface="Posterama" panose="020B0504020200020000" pitchFamily="34" charset="0"/>
                <a:ea typeface="微软雅黑"/>
                <a:cs typeface="Posterama" panose="020B0504020200020000" pitchFamily="34" charset="0"/>
              </a:rPr>
              <a:t> </a:t>
            </a:r>
            <a:r>
              <a:rPr lang="en-US" sz="1800" dirty="0" err="1">
                <a:latin typeface="Posterama" panose="020B0504020200020000" pitchFamily="34" charset="0"/>
                <a:ea typeface="微软雅黑"/>
                <a:cs typeface="Posterama" panose="020B0504020200020000" pitchFamily="34" charset="0"/>
              </a:rPr>
              <a:t>personalizat</a:t>
            </a:r>
            <a:r>
              <a:rPr lang="ro-RO" dirty="0">
                <a:latin typeface="Posterama" panose="020B0504020200020000" pitchFamily="34" charset="0"/>
                <a:ea typeface="微软雅黑"/>
                <a:cs typeface="Posterama" panose="020B0504020200020000" pitchFamily="34" charset="0"/>
              </a:rPr>
              <a:t>ă-Aplicații</a:t>
            </a:r>
            <a:r>
              <a:rPr lang="en-US" sz="1800" dirty="0">
                <a:solidFill>
                  <a:prstClr val="white"/>
                </a:solidFill>
                <a:latin typeface="Posterama" panose="020B0504020200020000" pitchFamily="34" charset="0"/>
                <a:ea typeface="微软雅黑"/>
                <a:cs typeface="Posterama" panose="020B0504020200020000" pitchFamily="34" charset="0"/>
              </a:rPr>
              <a:t> </a:t>
            </a:r>
          </a:p>
        </p:txBody>
      </p:sp>
    </p:spTree>
    <p:extLst>
      <p:ext uri="{BB962C8B-B14F-4D97-AF65-F5344CB8AC3E}">
        <p14:creationId xmlns:p14="http://schemas.microsoft.com/office/powerpoint/2010/main" val="10724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a:extLst>
              <a:ext uri="{FF2B5EF4-FFF2-40B4-BE49-F238E27FC236}">
                <a16:creationId xmlns:a16="http://schemas.microsoft.com/office/drawing/2014/main" id="{04EB9D11-0266-DDB2-BE8F-7DD7C331CF19}"/>
              </a:ext>
            </a:extLst>
          </p:cNvPr>
          <p:cNvGraphicFramePr/>
          <p:nvPr>
            <p:extLst>
              <p:ext uri="{D42A27DB-BD31-4B8C-83A1-F6EECF244321}">
                <p14:modId xmlns:p14="http://schemas.microsoft.com/office/powerpoint/2010/main" val="4259465479"/>
              </p:ext>
            </p:extLst>
          </p:nvPr>
        </p:nvGraphicFramePr>
        <p:xfrm>
          <a:off x="460118" y="1551905"/>
          <a:ext cx="11271761" cy="51873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1">
            <a:extLst>
              <a:ext uri="{FF2B5EF4-FFF2-40B4-BE49-F238E27FC236}">
                <a16:creationId xmlns:a16="http://schemas.microsoft.com/office/drawing/2014/main" id="{77109D22-CAD4-46CE-52FE-8B3FF553B30E}"/>
              </a:ext>
            </a:extLst>
          </p:cNvPr>
          <p:cNvSpPr>
            <a:spLocks noGrp="1" noChangeArrowheads="1"/>
          </p:cNvSpPr>
          <p:nvPr>
            <p:ph type="title"/>
          </p:nvPr>
        </p:nvSpPr>
        <p:spPr bwMode="auto">
          <a:xfrm>
            <a:off x="1760424" y="1280638"/>
            <a:ext cx="8671147"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algn="ctr" defTabSz="889000" rtl="0" eaLnBrk="0" fontAlgn="base" latinLnBrk="0" hangingPunct="0">
              <a:spcAft>
                <a:spcPct val="35000"/>
              </a:spcAft>
              <a:buClrTx/>
              <a:buSzTx/>
              <a:tabLst/>
            </a:pPr>
            <a:r>
              <a:rPr lang="en-US" altLang="en-US" sz="2400" dirty="0" err="1">
                <a:latin typeface="Posterama Text Black"/>
                <a:ea typeface="+mn-ea"/>
                <a:cs typeface="+mn-cs"/>
              </a:rPr>
              <a:t>Fazele</a:t>
            </a:r>
            <a:r>
              <a:rPr lang="en-US" altLang="en-US" sz="2400" dirty="0">
                <a:latin typeface="Posterama Text Black"/>
                <a:ea typeface="+mn-ea"/>
                <a:cs typeface="+mn-cs"/>
              </a:rPr>
              <a:t> p</a:t>
            </a:r>
            <a:r>
              <a:rPr lang="ro-RO" altLang="en-US" sz="2400" dirty="0">
                <a:latin typeface="Posterama Text Black"/>
                <a:ea typeface="+mn-ea"/>
                <a:cs typeface="+mn-cs"/>
              </a:rPr>
              <a:t>ersonalizării dinamice ale planului de reabilitare cardiacă</a:t>
            </a:r>
          </a:p>
        </p:txBody>
      </p:sp>
      <p:sp>
        <p:nvSpPr>
          <p:cNvPr id="2" name="Slide Number Placeholder 11">
            <a:extLst>
              <a:ext uri="{FF2B5EF4-FFF2-40B4-BE49-F238E27FC236}">
                <a16:creationId xmlns:a16="http://schemas.microsoft.com/office/drawing/2014/main" id="{6BA5260B-1E8F-BEEB-D4FA-8716E3E201C3}"/>
              </a:ext>
            </a:extLst>
          </p:cNvPr>
          <p:cNvSpPr txBox="1">
            <a:spLocks/>
          </p:cNvSpPr>
          <p:nvPr/>
        </p:nvSpPr>
        <p:spPr>
          <a:xfrm>
            <a:off x="11194169" y="6217920"/>
            <a:ext cx="458592"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en-US" altLang="zh-CN" sz="1200" b="0" i="0" u="none" strike="noStrike" kern="1200" cap="none" spc="0" normalizeH="0" baseline="0" noProof="0" smtClean="0">
                <a:ln>
                  <a:noFill/>
                </a:ln>
                <a:solidFill>
                  <a:srgbClr val="000000"/>
                </a:solidFill>
                <a:effectLst/>
                <a:uLnTx/>
                <a:uFillTx/>
                <a:latin typeface="Abad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altLang="zh-CN" sz="1200" b="0" i="0" u="none" strike="noStrike" kern="1200" cap="none" spc="0" normalizeH="0" baseline="0" noProof="0" dirty="0">
              <a:ln>
                <a:noFill/>
              </a:ln>
              <a:solidFill>
                <a:srgbClr val="000000"/>
              </a:solidFill>
              <a:effectLst/>
              <a:uLnTx/>
              <a:uFillTx/>
              <a:latin typeface="Abadi"/>
              <a:ea typeface="+mn-ea"/>
              <a:cs typeface="+mn-cs"/>
            </a:endParaRPr>
          </a:p>
        </p:txBody>
      </p:sp>
      <p:sp>
        <p:nvSpPr>
          <p:cNvPr id="3" name="Rectangle 1">
            <a:extLst>
              <a:ext uri="{FF2B5EF4-FFF2-40B4-BE49-F238E27FC236}">
                <a16:creationId xmlns:a16="http://schemas.microsoft.com/office/drawing/2014/main" id="{318053DB-D36D-F566-D434-57C2BA830A58}"/>
              </a:ext>
            </a:extLst>
          </p:cNvPr>
          <p:cNvSpPr txBox="1">
            <a:spLocks noChangeArrowheads="1"/>
          </p:cNvSpPr>
          <p:nvPr/>
        </p:nvSpPr>
        <p:spPr bwMode="auto">
          <a:xfrm>
            <a:off x="1916408" y="689707"/>
            <a:ext cx="8671147" cy="59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algn="l" defTabSz="914400" rtl="0" eaLnBrk="1" latinLnBrk="0" hangingPunct="1">
              <a:lnSpc>
                <a:spcPct val="90000"/>
              </a:lnSpc>
              <a:spcBef>
                <a:spcPct val="0"/>
              </a:spcBef>
              <a:buNone/>
              <a:defRPr sz="4400" b="1" kern="1200">
                <a:solidFill>
                  <a:schemeClr val="accent6"/>
                </a:solidFill>
                <a:latin typeface="+mj-lt"/>
                <a:ea typeface="+mj-ea"/>
                <a:cs typeface="+mj-cs"/>
              </a:defRPr>
            </a:lvl1pPr>
          </a:lstStyle>
          <a:p>
            <a:pPr algn="ctr" defTabSz="889000" eaLnBrk="0" fontAlgn="base" hangingPunct="0">
              <a:spcAft>
                <a:spcPct val="35000"/>
              </a:spcAft>
            </a:pPr>
            <a:r>
              <a:rPr lang="en-US" altLang="en-US" sz="3600" dirty="0" err="1">
                <a:latin typeface="Posterama Text Black"/>
                <a:ea typeface="+mn-ea"/>
                <a:cs typeface="+mn-cs"/>
              </a:rPr>
              <a:t>Proiectul</a:t>
            </a:r>
            <a:r>
              <a:rPr lang="en-US" altLang="en-US" sz="3600" dirty="0">
                <a:latin typeface="Posterama Text Black"/>
                <a:ea typeface="+mn-ea"/>
                <a:cs typeface="+mn-cs"/>
              </a:rPr>
              <a:t> “</a:t>
            </a:r>
            <a:r>
              <a:rPr lang="en-US" altLang="en-US" sz="3600" dirty="0" err="1">
                <a:latin typeface="Posterama Text Black"/>
                <a:ea typeface="+mn-ea"/>
                <a:cs typeface="+mn-cs"/>
              </a:rPr>
              <a:t>Hazlo</a:t>
            </a:r>
            <a:r>
              <a:rPr lang="en-US" altLang="en-US" sz="3600" dirty="0">
                <a:latin typeface="Posterama Text Black"/>
                <a:ea typeface="+mn-ea"/>
                <a:cs typeface="+mn-cs"/>
              </a:rPr>
              <a:t>”</a:t>
            </a:r>
            <a:endParaRPr lang="ro-RO" altLang="en-US" sz="3600" dirty="0">
              <a:latin typeface="Posterama Text Black"/>
              <a:ea typeface="+mn-ea"/>
              <a:cs typeface="+mn-cs"/>
            </a:endParaRPr>
          </a:p>
        </p:txBody>
      </p:sp>
      <p:grpSp>
        <p:nvGrpSpPr>
          <p:cNvPr id="4" name="Group 3">
            <a:extLst>
              <a:ext uri="{FF2B5EF4-FFF2-40B4-BE49-F238E27FC236}">
                <a16:creationId xmlns:a16="http://schemas.microsoft.com/office/drawing/2014/main" id="{901683A7-9DC3-62FF-7BC6-43DAE2D7B1D2}"/>
              </a:ext>
            </a:extLst>
          </p:cNvPr>
          <p:cNvGrpSpPr/>
          <p:nvPr/>
        </p:nvGrpSpPr>
        <p:grpSpPr>
          <a:xfrm>
            <a:off x="10522923" y="119350"/>
            <a:ext cx="1552284" cy="436852"/>
            <a:chOff x="7545619" y="59474"/>
            <a:chExt cx="1552284" cy="436852"/>
          </a:xfrm>
        </p:grpSpPr>
        <p:pic>
          <p:nvPicPr>
            <p:cNvPr id="5" name="Picture 2">
              <a:extLst>
                <a:ext uri="{FF2B5EF4-FFF2-40B4-BE49-F238E27FC236}">
                  <a16:creationId xmlns:a16="http://schemas.microsoft.com/office/drawing/2014/main" id="{268737BE-B7DA-14B1-E629-19C80552AA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10251" y="59474"/>
              <a:ext cx="1487652" cy="43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D0C48988-1B73-65F5-BB0A-110D581C2BB9}"/>
                </a:ext>
              </a:extLst>
            </p:cNvPr>
            <p:cNvPicPr>
              <a:picLocks noChangeAspect="1"/>
            </p:cNvPicPr>
            <p:nvPr/>
          </p:nvPicPr>
          <p:blipFill rotWithShape="1">
            <a:blip r:embed="rId9">
              <a:extLst>
                <a:ext uri="{28A0092B-C50C-407E-A947-70E740481C1C}">
                  <a14:useLocalDpi xmlns:a14="http://schemas.microsoft.com/office/drawing/2010/main" val="0"/>
                </a:ext>
              </a:extLst>
            </a:blip>
            <a:srcRect t="85979" r="3751"/>
            <a:stretch/>
          </p:blipFill>
          <p:spPr>
            <a:xfrm>
              <a:off x="7545619" y="355811"/>
              <a:ext cx="955147" cy="80800"/>
            </a:xfrm>
            <a:prstGeom prst="rect">
              <a:avLst/>
            </a:prstGeom>
          </p:spPr>
        </p:pic>
      </p:grpSp>
    </p:spTree>
    <p:extLst>
      <p:ext uri="{BB962C8B-B14F-4D97-AF65-F5344CB8AC3E}">
        <p14:creationId xmlns:p14="http://schemas.microsoft.com/office/powerpoint/2010/main" val="424409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4C701A3-0471-2B06-1908-96D7A6FD4141}"/>
              </a:ext>
            </a:extLst>
          </p:cNvPr>
          <p:cNvSpPr>
            <a:spLocks noGrp="1"/>
          </p:cNvSpPr>
          <p:nvPr>
            <p:ph type="title"/>
          </p:nvPr>
        </p:nvSpPr>
        <p:spPr>
          <a:xfrm>
            <a:off x="2448715" y="588752"/>
            <a:ext cx="7892143" cy="1115434"/>
          </a:xfrm>
        </p:spPr>
        <p:txBody>
          <a:bodyPr/>
          <a:lstStyle/>
          <a:p>
            <a:pPr algn="ctr"/>
            <a:r>
              <a:rPr lang="en-US" sz="2400" dirty="0" err="1">
                <a:latin typeface="Posterama Text Black"/>
              </a:rPr>
              <a:t>Etapele</a:t>
            </a:r>
            <a:r>
              <a:rPr lang="en-US" sz="2400" dirty="0">
                <a:latin typeface="Posterama Text Black"/>
              </a:rPr>
              <a:t> </a:t>
            </a:r>
            <a:r>
              <a:rPr lang="en-US" sz="2400" dirty="0" err="1">
                <a:latin typeface="Posterama Text Black"/>
              </a:rPr>
              <a:t>dezvolt</a:t>
            </a:r>
            <a:r>
              <a:rPr lang="ro-RO" sz="2400" dirty="0">
                <a:latin typeface="Posterama Text Black"/>
              </a:rPr>
              <a:t>ării unui medicament personalizat</a:t>
            </a:r>
            <a:endParaRPr lang="en-US" sz="2400" dirty="0">
              <a:latin typeface="Posterama Text Black"/>
            </a:endParaRPr>
          </a:p>
        </p:txBody>
      </p:sp>
      <p:sp>
        <p:nvSpPr>
          <p:cNvPr id="2" name="Slide Number Placeholder 11">
            <a:extLst>
              <a:ext uri="{FF2B5EF4-FFF2-40B4-BE49-F238E27FC236}">
                <a16:creationId xmlns:a16="http://schemas.microsoft.com/office/drawing/2014/main" id="{EC8566F8-D426-99BD-0A88-4FA448075ABF}"/>
              </a:ext>
            </a:extLst>
          </p:cNvPr>
          <p:cNvSpPr txBox="1">
            <a:spLocks/>
          </p:cNvSpPr>
          <p:nvPr/>
        </p:nvSpPr>
        <p:spPr>
          <a:xfrm>
            <a:off x="11194169" y="6217920"/>
            <a:ext cx="458592"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FEACEE-25B4-4A2D-B147-27296E36371D}" type="slidenum">
              <a:rPr lang="en-US" altLang="zh-CN" sz="1200" smtClean="0"/>
              <a:pPr/>
              <a:t>24</a:t>
            </a:fld>
            <a:endParaRPr lang="en-US" altLang="zh-CN" sz="1200" dirty="0"/>
          </a:p>
        </p:txBody>
      </p:sp>
      <p:pic>
        <p:nvPicPr>
          <p:cNvPr id="3" name="Picture 2">
            <a:extLst>
              <a:ext uri="{FF2B5EF4-FFF2-40B4-BE49-F238E27FC236}">
                <a16:creationId xmlns:a16="http://schemas.microsoft.com/office/drawing/2014/main" id="{2935176C-BE5D-28ED-D2EA-94A470ED1777}"/>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l="57629" b="-12385"/>
          <a:stretch/>
        </p:blipFill>
        <p:spPr bwMode="auto">
          <a:xfrm>
            <a:off x="717885" y="941354"/>
            <a:ext cx="817572" cy="58678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149A908E-9F84-8845-9ABC-03D6B72FF5C5}"/>
              </a:ext>
            </a:extLst>
          </p:cNvPr>
          <p:cNvGrpSpPr/>
          <p:nvPr/>
        </p:nvGrpSpPr>
        <p:grpSpPr>
          <a:xfrm>
            <a:off x="387870" y="162501"/>
            <a:ext cx="1730830" cy="2144486"/>
            <a:chOff x="484632" y="1462575"/>
            <a:chExt cx="2664093" cy="3360769"/>
          </a:xfrm>
        </p:grpSpPr>
        <p:grpSp>
          <p:nvGrpSpPr>
            <p:cNvPr id="6" name="Group 5">
              <a:extLst>
                <a:ext uri="{FF2B5EF4-FFF2-40B4-BE49-F238E27FC236}">
                  <a16:creationId xmlns:a16="http://schemas.microsoft.com/office/drawing/2014/main" id="{B68B512E-B8D1-B949-C994-1B6146895815}"/>
                </a:ext>
              </a:extLst>
            </p:cNvPr>
            <p:cNvGrpSpPr/>
            <p:nvPr/>
          </p:nvGrpSpPr>
          <p:grpSpPr>
            <a:xfrm>
              <a:off x="484632" y="1737010"/>
              <a:ext cx="2664093" cy="2896802"/>
              <a:chOff x="3910988" y="385595"/>
              <a:chExt cx="4489147" cy="4906304"/>
            </a:xfrm>
          </p:grpSpPr>
          <p:pic>
            <p:nvPicPr>
              <p:cNvPr id="11" name="Picture 10">
                <a:extLst>
                  <a:ext uri="{FF2B5EF4-FFF2-40B4-BE49-F238E27FC236}">
                    <a16:creationId xmlns:a16="http://schemas.microsoft.com/office/drawing/2014/main" id="{D6F074FF-21D6-19C4-8DD6-22686496F766}"/>
                  </a:ext>
                </a:extLst>
              </p:cNvPr>
              <p:cNvPicPr>
                <a:picLocks noChangeAspect="1"/>
              </p:cNvPicPr>
              <p:nvPr/>
            </p:nvPicPr>
            <p:blipFill>
              <a:blip r:embed="rId3"/>
              <a:stretch>
                <a:fillRect/>
              </a:stretch>
            </p:blipFill>
            <p:spPr>
              <a:xfrm>
                <a:off x="3910989" y="1585641"/>
                <a:ext cx="4489146" cy="2391277"/>
              </a:xfrm>
              <a:prstGeom prst="rect">
                <a:avLst/>
              </a:prstGeom>
            </p:spPr>
          </p:pic>
          <p:sp>
            <p:nvSpPr>
              <p:cNvPr id="12" name="Hexagon 11">
                <a:extLst>
                  <a:ext uri="{FF2B5EF4-FFF2-40B4-BE49-F238E27FC236}">
                    <a16:creationId xmlns:a16="http://schemas.microsoft.com/office/drawing/2014/main" id="{79921E48-C0A8-FE1E-FE24-BD1B4675203D}"/>
                  </a:ext>
                </a:extLst>
              </p:cNvPr>
              <p:cNvSpPr/>
              <p:nvPr/>
            </p:nvSpPr>
            <p:spPr>
              <a:xfrm rot="5400000">
                <a:off x="3702409" y="594174"/>
                <a:ext cx="4906304" cy="4489145"/>
              </a:xfrm>
              <a:prstGeom prst="hexagon">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Hexagon 7">
              <a:extLst>
                <a:ext uri="{FF2B5EF4-FFF2-40B4-BE49-F238E27FC236}">
                  <a16:creationId xmlns:a16="http://schemas.microsoft.com/office/drawing/2014/main" id="{5C5F6974-A6C0-8082-85FE-793EBA2EC5B5}"/>
                </a:ext>
              </a:extLst>
            </p:cNvPr>
            <p:cNvSpPr/>
            <p:nvPr/>
          </p:nvSpPr>
          <p:spPr>
            <a:xfrm rot="5400000">
              <a:off x="754656" y="3957545"/>
              <a:ext cx="902826" cy="828771"/>
            </a:xfrm>
            <a:prstGeom prst="hexagon">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1A06E8EF-B2FD-2DD0-50AA-1E944C99DD1C}"/>
                </a:ext>
              </a:extLst>
            </p:cNvPr>
            <p:cNvSpPr/>
            <p:nvPr/>
          </p:nvSpPr>
          <p:spPr>
            <a:xfrm rot="5400000">
              <a:off x="2090618" y="1499602"/>
              <a:ext cx="902826" cy="828771"/>
            </a:xfrm>
            <a:prstGeom prst="hexagon">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8D294BAA-0DAB-1775-704E-DB09EC2B7F52}"/>
              </a:ext>
            </a:extLst>
          </p:cNvPr>
          <p:cNvGrpSpPr/>
          <p:nvPr/>
        </p:nvGrpSpPr>
        <p:grpSpPr>
          <a:xfrm>
            <a:off x="10522923" y="119350"/>
            <a:ext cx="1552284" cy="436852"/>
            <a:chOff x="7545619" y="59474"/>
            <a:chExt cx="1552284" cy="436852"/>
          </a:xfrm>
        </p:grpSpPr>
        <p:pic>
          <p:nvPicPr>
            <p:cNvPr id="13" name="Picture 2">
              <a:extLst>
                <a:ext uri="{FF2B5EF4-FFF2-40B4-BE49-F238E27FC236}">
                  <a16:creationId xmlns:a16="http://schemas.microsoft.com/office/drawing/2014/main" id="{4B410AD8-B798-4897-72BA-0C11B516B6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0251" y="59474"/>
              <a:ext cx="1487652" cy="43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B44C1D2F-9308-2861-413E-A074BF233FAD}"/>
                </a:ext>
              </a:extLst>
            </p:cNvPr>
            <p:cNvPicPr>
              <a:picLocks noChangeAspect="1"/>
            </p:cNvPicPr>
            <p:nvPr/>
          </p:nvPicPr>
          <p:blipFill rotWithShape="1">
            <a:blip r:embed="rId5">
              <a:extLst>
                <a:ext uri="{28A0092B-C50C-407E-A947-70E740481C1C}">
                  <a14:useLocalDpi xmlns:a14="http://schemas.microsoft.com/office/drawing/2010/main" val="0"/>
                </a:ext>
              </a:extLst>
            </a:blip>
            <a:srcRect t="85979" r="3751"/>
            <a:stretch/>
          </p:blipFill>
          <p:spPr>
            <a:xfrm>
              <a:off x="7545619" y="355811"/>
              <a:ext cx="955147" cy="80800"/>
            </a:xfrm>
            <a:prstGeom prst="rect">
              <a:avLst/>
            </a:prstGeom>
          </p:spPr>
        </p:pic>
      </p:grpSp>
      <p:pic>
        <p:nvPicPr>
          <p:cNvPr id="16" name="Picture 15">
            <a:extLst>
              <a:ext uri="{FF2B5EF4-FFF2-40B4-BE49-F238E27FC236}">
                <a16:creationId xmlns:a16="http://schemas.microsoft.com/office/drawing/2014/main" id="{0DC91F1A-F3FF-01CB-4798-FEFC343B4AFE}"/>
              </a:ext>
            </a:extLst>
          </p:cNvPr>
          <p:cNvPicPr>
            <a:picLocks noChangeAspect="1"/>
          </p:cNvPicPr>
          <p:nvPr/>
        </p:nvPicPr>
        <p:blipFill rotWithShape="1">
          <a:blip r:embed="rId6"/>
          <a:srcRect l="15183" t="16394" r="15184" b="14717"/>
          <a:stretch/>
        </p:blipFill>
        <p:spPr>
          <a:xfrm>
            <a:off x="2243027" y="1730898"/>
            <a:ext cx="8489716" cy="3938541"/>
          </a:xfrm>
          <a:prstGeom prst="rect">
            <a:avLst/>
          </a:prstGeom>
        </p:spPr>
      </p:pic>
    </p:spTree>
    <p:extLst>
      <p:ext uri="{BB962C8B-B14F-4D97-AF65-F5344CB8AC3E}">
        <p14:creationId xmlns:p14="http://schemas.microsoft.com/office/powerpoint/2010/main" val="147783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8C4B5C6A-45B4-1976-622A-4CEB4E3211BC}"/>
              </a:ext>
            </a:extLst>
          </p:cNvPr>
          <p:cNvPicPr>
            <a:picLocks noGrp="1" noChangeAspect="1"/>
          </p:cNvPicPr>
          <p:nvPr>
            <p:ph type="pic" sz="quarter" idx="47"/>
          </p:nvPr>
        </p:nvPicPr>
        <p:blipFill rotWithShape="1">
          <a:blip r:embed="rId3"/>
          <a:srcRect l="25043" r="25043"/>
          <a:stretch/>
        </p:blipFill>
        <p:spPr/>
      </p:pic>
      <p:sp>
        <p:nvSpPr>
          <p:cNvPr id="9" name="Text Placeholder 8">
            <a:extLst>
              <a:ext uri="{FF2B5EF4-FFF2-40B4-BE49-F238E27FC236}">
                <a16:creationId xmlns:a16="http://schemas.microsoft.com/office/drawing/2014/main" id="{DA9ADFA9-2BE9-CE27-33EF-2B1BFBCBBA91}"/>
              </a:ext>
            </a:extLst>
          </p:cNvPr>
          <p:cNvSpPr>
            <a:spLocks noGrp="1"/>
          </p:cNvSpPr>
          <p:nvPr>
            <p:ph type="body" sz="quarter" idx="28"/>
          </p:nvPr>
        </p:nvSpPr>
        <p:spPr>
          <a:xfrm>
            <a:off x="1922325" y="3044807"/>
            <a:ext cx="2192475" cy="684273"/>
          </a:xfrm>
        </p:spPr>
        <p:txBody>
          <a:bodyPr/>
          <a:lstStyle/>
          <a:p>
            <a:r>
              <a:rPr lang="ro-RO" sz="3200" dirty="0">
                <a:latin typeface="+mj-lt"/>
              </a:rPr>
              <a:t>4. Terapia digitală</a:t>
            </a:r>
            <a:endParaRPr lang="en-US" sz="3200" dirty="0">
              <a:latin typeface="+mj-lt"/>
            </a:endParaRPr>
          </a:p>
        </p:txBody>
      </p:sp>
      <p:sp>
        <p:nvSpPr>
          <p:cNvPr id="11" name="TextBox 10">
            <a:extLst>
              <a:ext uri="{FF2B5EF4-FFF2-40B4-BE49-F238E27FC236}">
                <a16:creationId xmlns:a16="http://schemas.microsoft.com/office/drawing/2014/main" id="{265848D3-B4F3-A5D7-0377-ED267AEC8F11}"/>
              </a:ext>
            </a:extLst>
          </p:cNvPr>
          <p:cNvSpPr txBox="1"/>
          <p:nvPr/>
        </p:nvSpPr>
        <p:spPr>
          <a:xfrm>
            <a:off x="4389806" y="941172"/>
            <a:ext cx="7603475" cy="369332"/>
          </a:xfrm>
          <a:prstGeom prst="rect">
            <a:avLst/>
          </a:prstGeom>
          <a:noFill/>
        </p:spPr>
        <p:txBody>
          <a:bodyPr wrap="square">
            <a:spAutoFit/>
          </a:bodyPr>
          <a:lstStyle/>
          <a:p>
            <a:pPr algn="r"/>
            <a:r>
              <a:rPr lang="ro-RO" sz="1800" b="1" dirty="0"/>
              <a:t>Terapia Digitală (DTx) = aplicații software orientate către pacient</a:t>
            </a:r>
            <a:endParaRPr lang="en-US" sz="1800" b="1" dirty="0"/>
          </a:p>
        </p:txBody>
      </p:sp>
      <p:sp>
        <p:nvSpPr>
          <p:cNvPr id="2" name="Slide Number Placeholder 11">
            <a:extLst>
              <a:ext uri="{FF2B5EF4-FFF2-40B4-BE49-F238E27FC236}">
                <a16:creationId xmlns:a16="http://schemas.microsoft.com/office/drawing/2014/main" id="{9AE31BAA-1B08-273D-BFE9-3AC0AFC5873E}"/>
              </a:ext>
            </a:extLst>
          </p:cNvPr>
          <p:cNvSpPr txBox="1">
            <a:spLocks/>
          </p:cNvSpPr>
          <p:nvPr/>
        </p:nvSpPr>
        <p:spPr>
          <a:xfrm>
            <a:off x="11194169" y="6217920"/>
            <a:ext cx="458592"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FEACEE-25B4-4A2D-B147-27296E36371D}" type="slidenum">
              <a:rPr lang="en-US" altLang="zh-CN" sz="1200" smtClean="0"/>
              <a:pPr/>
              <a:t>25</a:t>
            </a:fld>
            <a:endParaRPr lang="en-US" altLang="zh-CN" sz="1200" dirty="0"/>
          </a:p>
        </p:txBody>
      </p:sp>
      <p:sp>
        <p:nvSpPr>
          <p:cNvPr id="28" name="Google Shape;1467;p35">
            <a:extLst>
              <a:ext uri="{FF2B5EF4-FFF2-40B4-BE49-F238E27FC236}">
                <a16:creationId xmlns:a16="http://schemas.microsoft.com/office/drawing/2014/main" id="{5EC75281-5754-DA30-C944-BD52C64FB121}"/>
              </a:ext>
            </a:extLst>
          </p:cNvPr>
          <p:cNvSpPr txBox="1">
            <a:spLocks noGrp="1"/>
          </p:cNvSpPr>
          <p:nvPr>
            <p:ph type="title"/>
          </p:nvPr>
        </p:nvSpPr>
        <p:spPr>
          <a:xfrm>
            <a:off x="4756575" y="2809307"/>
            <a:ext cx="7717800" cy="115432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br>
              <a:rPr lang="ro-RO" sz="2000" dirty="0">
                <a:latin typeface="Posterama" panose="020B0504020200020000" pitchFamily="34" charset="0"/>
                <a:cs typeface="Posterama" panose="020B0504020200020000" pitchFamily="34" charset="0"/>
              </a:rPr>
            </a:br>
            <a:r>
              <a:rPr lang="ro-RO" sz="2000" dirty="0">
                <a:latin typeface="Posterama" panose="020B0504020200020000" pitchFamily="34" charset="0"/>
                <a:cs typeface="Posterama" panose="020B0504020200020000" pitchFamily="34" charset="0"/>
              </a:rPr>
              <a:t>Terapia digitală</a:t>
            </a:r>
            <a:r>
              <a:rPr lang="en-US" sz="2000" dirty="0">
                <a:latin typeface="Posterama" panose="020B0504020200020000" pitchFamily="34" charset="0"/>
                <a:cs typeface="Posterama" panose="020B0504020200020000" pitchFamily="34" charset="0"/>
              </a:rPr>
              <a:t> (</a:t>
            </a:r>
            <a:r>
              <a:rPr lang="en-US" sz="2000" dirty="0" err="1">
                <a:latin typeface="Posterama" panose="020B0504020200020000" pitchFamily="34" charset="0"/>
                <a:cs typeface="Posterama" panose="020B0504020200020000" pitchFamily="34" charset="0"/>
              </a:rPr>
              <a:t>DTx</a:t>
            </a:r>
            <a:r>
              <a:rPr lang="en-US" sz="2000" dirty="0">
                <a:latin typeface="Posterama" panose="020B0504020200020000" pitchFamily="34" charset="0"/>
                <a:cs typeface="Posterama" panose="020B0504020200020000" pitchFamily="34" charset="0"/>
              </a:rPr>
              <a:t>)</a:t>
            </a:r>
            <a:br>
              <a:rPr lang="ro-RO" sz="2000" dirty="0">
                <a:latin typeface="Posterama" panose="020B0504020200020000" pitchFamily="34" charset="0"/>
                <a:cs typeface="Posterama" panose="020B0504020200020000" pitchFamily="34" charset="0"/>
              </a:rPr>
            </a:br>
            <a:endParaRPr lang="ro-RO" sz="6000" b="0" dirty="0">
              <a:latin typeface="Posterama" panose="020B0504020200020000" pitchFamily="34" charset="0"/>
              <a:cs typeface="Posterama" panose="020B0504020200020000" pitchFamily="34" charset="0"/>
            </a:endParaRPr>
          </a:p>
        </p:txBody>
      </p:sp>
      <p:sp>
        <p:nvSpPr>
          <p:cNvPr id="29" name="Google Shape;1470;p35">
            <a:extLst>
              <a:ext uri="{FF2B5EF4-FFF2-40B4-BE49-F238E27FC236}">
                <a16:creationId xmlns:a16="http://schemas.microsoft.com/office/drawing/2014/main" id="{E35205FF-6857-4DE2-B286-4DAD75038D28}"/>
              </a:ext>
            </a:extLst>
          </p:cNvPr>
          <p:cNvSpPr txBox="1">
            <a:spLocks/>
          </p:cNvSpPr>
          <p:nvPr/>
        </p:nvSpPr>
        <p:spPr>
          <a:xfrm>
            <a:off x="7545609" y="4458844"/>
            <a:ext cx="1998978" cy="444186"/>
          </a:xfrm>
          <a:prstGeom prst="rect">
            <a:avLst/>
          </a:prstGeom>
        </p:spPr>
        <p:txBody>
          <a:bodyPr spcFirstLastPara="1" wrap="square" lIns="91425" tIns="91425" rIns="91425" bIns="91425"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400" b="1" dirty="0">
                <a:latin typeface="Posterama" panose="020B0504020200020000" pitchFamily="34" charset="0"/>
                <a:cs typeface="Posterama" panose="020B0504020200020000" pitchFamily="34" charset="0"/>
              </a:rPr>
              <a:t>2. </a:t>
            </a:r>
            <a:r>
              <a:rPr lang="ro-RO" sz="1400" b="1" dirty="0">
                <a:latin typeface="Posterama" panose="020B0504020200020000" pitchFamily="34" charset="0"/>
                <a:cs typeface="Posterama" panose="020B0504020200020000" pitchFamily="34" charset="0"/>
              </a:rPr>
              <a:t>Previne</a:t>
            </a:r>
            <a:endParaRPr lang="en-US" sz="1400" b="1" dirty="0">
              <a:latin typeface="Posterama" panose="020B0504020200020000" pitchFamily="34" charset="0"/>
              <a:cs typeface="Posterama" panose="020B0504020200020000" pitchFamily="34" charset="0"/>
            </a:endParaRPr>
          </a:p>
        </p:txBody>
      </p:sp>
      <p:sp>
        <p:nvSpPr>
          <p:cNvPr id="30" name="Google Shape;1471;p35">
            <a:extLst>
              <a:ext uri="{FF2B5EF4-FFF2-40B4-BE49-F238E27FC236}">
                <a16:creationId xmlns:a16="http://schemas.microsoft.com/office/drawing/2014/main" id="{64F5FA19-D9B5-76E5-92CF-EE4B4A06F352}"/>
              </a:ext>
            </a:extLst>
          </p:cNvPr>
          <p:cNvSpPr txBox="1">
            <a:spLocks/>
          </p:cNvSpPr>
          <p:nvPr/>
        </p:nvSpPr>
        <p:spPr>
          <a:xfrm>
            <a:off x="5455415" y="4219050"/>
            <a:ext cx="1998979" cy="656689"/>
          </a:xfrm>
          <a:prstGeom prst="rect">
            <a:avLst/>
          </a:prstGeom>
        </p:spPr>
        <p:txBody>
          <a:bodyPr spcFirstLastPara="1" wrap="square" lIns="91425" tIns="91425" rIns="91425" bIns="91425"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a:latin typeface="Posterama" panose="020B0504020200020000" pitchFamily="34" charset="0"/>
                <a:cs typeface="Posterama" panose="020B0504020200020000" pitchFamily="34" charset="0"/>
              </a:rPr>
              <a:t>1. </a:t>
            </a:r>
            <a:r>
              <a:rPr lang="ro-RO" sz="1400" b="1" dirty="0">
                <a:latin typeface="Posterama" panose="020B0504020200020000" pitchFamily="34" charset="0"/>
                <a:cs typeface="Posterama" panose="020B0504020200020000" pitchFamily="34" charset="0"/>
              </a:rPr>
              <a:t>Tratează</a:t>
            </a:r>
            <a:endParaRPr lang="en-US" sz="1400" b="1" dirty="0">
              <a:latin typeface="Posterama" panose="020B0504020200020000" pitchFamily="34" charset="0"/>
              <a:cs typeface="Posterama" panose="020B0504020200020000" pitchFamily="34" charset="0"/>
            </a:endParaRPr>
          </a:p>
        </p:txBody>
      </p:sp>
      <p:sp>
        <p:nvSpPr>
          <p:cNvPr id="31" name="Google Shape;1473;p35">
            <a:extLst>
              <a:ext uri="{FF2B5EF4-FFF2-40B4-BE49-F238E27FC236}">
                <a16:creationId xmlns:a16="http://schemas.microsoft.com/office/drawing/2014/main" id="{A4D6E439-A164-AC79-8A19-FED48D338A8D}"/>
              </a:ext>
            </a:extLst>
          </p:cNvPr>
          <p:cNvSpPr txBox="1">
            <a:spLocks/>
          </p:cNvSpPr>
          <p:nvPr/>
        </p:nvSpPr>
        <p:spPr>
          <a:xfrm>
            <a:off x="9761063" y="4203373"/>
            <a:ext cx="1998978" cy="656689"/>
          </a:xfrm>
          <a:prstGeom prst="rect">
            <a:avLst/>
          </a:prstGeom>
        </p:spPr>
        <p:txBody>
          <a:bodyPr spcFirstLastPara="1" wrap="square" lIns="91425" tIns="91425" rIns="91425" bIns="91425"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a:latin typeface="Posterama" panose="020B0504020200020000" pitchFamily="34" charset="0"/>
                <a:cs typeface="Posterama" panose="020B0504020200020000" pitchFamily="34" charset="0"/>
              </a:rPr>
              <a:t>3. </a:t>
            </a:r>
            <a:r>
              <a:rPr lang="ro-RO" sz="1400" b="1" dirty="0">
                <a:latin typeface="Posterama" panose="020B0504020200020000" pitchFamily="34" charset="0"/>
                <a:cs typeface="Posterama" panose="020B0504020200020000" pitchFamily="34" charset="0"/>
              </a:rPr>
              <a:t>Gestionează </a:t>
            </a:r>
            <a:endParaRPr lang="en-US" sz="1400" b="1" dirty="0">
              <a:latin typeface="Posterama" panose="020B0504020200020000" pitchFamily="34" charset="0"/>
              <a:cs typeface="Posterama" panose="020B0504020200020000" pitchFamily="34" charset="0"/>
            </a:endParaRPr>
          </a:p>
        </p:txBody>
      </p:sp>
      <p:pic>
        <p:nvPicPr>
          <p:cNvPr id="32" name="Picture 31">
            <a:extLst>
              <a:ext uri="{FF2B5EF4-FFF2-40B4-BE49-F238E27FC236}">
                <a16:creationId xmlns:a16="http://schemas.microsoft.com/office/drawing/2014/main" id="{42227310-2965-FFBF-6CE8-412C4732B900}"/>
              </a:ext>
            </a:extLst>
          </p:cNvPr>
          <p:cNvPicPr>
            <a:picLocks noChangeAspect="1"/>
          </p:cNvPicPr>
          <p:nvPr/>
        </p:nvPicPr>
        <p:blipFill rotWithShape="1">
          <a:blip r:embed="rId4"/>
          <a:srcRect l="70970"/>
          <a:stretch/>
        </p:blipFill>
        <p:spPr>
          <a:xfrm rot="5400000">
            <a:off x="8232130" y="1859161"/>
            <a:ext cx="870282" cy="6652020"/>
          </a:xfrm>
          <a:prstGeom prst="rect">
            <a:avLst/>
          </a:prstGeom>
        </p:spPr>
      </p:pic>
      <p:sp>
        <p:nvSpPr>
          <p:cNvPr id="33" name="Text Placeholder 19">
            <a:extLst>
              <a:ext uri="{FF2B5EF4-FFF2-40B4-BE49-F238E27FC236}">
                <a16:creationId xmlns:a16="http://schemas.microsoft.com/office/drawing/2014/main" id="{5430D7DB-11B1-C577-5720-B7D48F273684}"/>
              </a:ext>
            </a:extLst>
          </p:cNvPr>
          <p:cNvSpPr txBox="1">
            <a:spLocks/>
          </p:cNvSpPr>
          <p:nvPr/>
        </p:nvSpPr>
        <p:spPr>
          <a:xfrm>
            <a:off x="7335610" y="5689433"/>
            <a:ext cx="3221654" cy="47105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500" b="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9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600"/>
              </a:spcBef>
            </a:pPr>
            <a:r>
              <a:rPr lang="ro-RO" sz="1400" b="1" dirty="0"/>
              <a:t>BENEFICIU DOVEDIT CLINIC</a:t>
            </a:r>
            <a:endParaRPr lang="en-US" sz="1400" b="1" dirty="0"/>
          </a:p>
        </p:txBody>
      </p:sp>
      <p:cxnSp>
        <p:nvCxnSpPr>
          <p:cNvPr id="34" name="Straight Arrow Connector 33">
            <a:extLst>
              <a:ext uri="{FF2B5EF4-FFF2-40B4-BE49-F238E27FC236}">
                <a16:creationId xmlns:a16="http://schemas.microsoft.com/office/drawing/2014/main" id="{78B3008F-DAFD-4E30-39EA-378FFE8036E1}"/>
              </a:ext>
            </a:extLst>
          </p:cNvPr>
          <p:cNvCxnSpPr>
            <a:cxnSpLocks/>
          </p:cNvCxnSpPr>
          <p:nvPr/>
        </p:nvCxnSpPr>
        <p:spPr>
          <a:xfrm flipH="1">
            <a:off x="6800654" y="4012408"/>
            <a:ext cx="1069913" cy="413285"/>
          </a:xfrm>
          <a:prstGeom prst="straightConnector1">
            <a:avLst/>
          </a:prstGeom>
          <a:ln w="38100">
            <a:solidFill>
              <a:srgbClr val="FF7F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1B184BA-BB19-A356-332F-372D2D459274}"/>
              </a:ext>
            </a:extLst>
          </p:cNvPr>
          <p:cNvCxnSpPr>
            <a:cxnSpLocks/>
          </p:cNvCxnSpPr>
          <p:nvPr/>
        </p:nvCxnSpPr>
        <p:spPr>
          <a:xfrm>
            <a:off x="8545098" y="4012408"/>
            <a:ext cx="0" cy="516121"/>
          </a:xfrm>
          <a:prstGeom prst="straightConnector1">
            <a:avLst/>
          </a:prstGeom>
          <a:ln w="38100">
            <a:solidFill>
              <a:srgbClr val="FF7F00"/>
            </a:solidFill>
            <a:tailEnd type="triangle"/>
          </a:ln>
        </p:spPr>
        <p:style>
          <a:lnRef idx="1">
            <a:schemeClr val="accent1"/>
          </a:lnRef>
          <a:fillRef idx="0">
            <a:schemeClr val="accent1"/>
          </a:fillRef>
          <a:effectRef idx="0">
            <a:schemeClr val="accent1"/>
          </a:effectRef>
          <a:fontRef idx="minor">
            <a:schemeClr val="tx1"/>
          </a:fontRef>
        </p:style>
      </p:cxnSp>
      <p:sp>
        <p:nvSpPr>
          <p:cNvPr id="36" name="Google Shape;1471;p35">
            <a:extLst>
              <a:ext uri="{FF2B5EF4-FFF2-40B4-BE49-F238E27FC236}">
                <a16:creationId xmlns:a16="http://schemas.microsoft.com/office/drawing/2014/main" id="{37816851-6B14-CAF5-516E-B65A7EEE74FC}"/>
              </a:ext>
            </a:extLst>
          </p:cNvPr>
          <p:cNvSpPr txBox="1">
            <a:spLocks/>
          </p:cNvSpPr>
          <p:nvPr/>
        </p:nvSpPr>
        <p:spPr>
          <a:xfrm>
            <a:off x="5837566" y="1639228"/>
            <a:ext cx="1998979" cy="547325"/>
          </a:xfrm>
          <a:prstGeom prst="rect">
            <a:avLst/>
          </a:prstGeom>
        </p:spPr>
        <p:txBody>
          <a:bodyPr spcFirstLastPara="1" wrap="square" lIns="91425" tIns="91425" rIns="91425" bIns="91425"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a:latin typeface="Posterama" panose="020B0504020200020000" pitchFamily="34" charset="0"/>
                <a:cs typeface="Posterama" panose="020B0504020200020000" pitchFamily="34" charset="0"/>
              </a:rPr>
              <a:t>1. </a:t>
            </a:r>
            <a:r>
              <a:rPr lang="ro-RO" sz="1400" b="1" dirty="0">
                <a:latin typeface="Posterama" panose="020B0504020200020000" pitchFamily="34" charset="0"/>
                <a:cs typeface="Posterama" panose="020B0504020200020000" pitchFamily="34" charset="0"/>
              </a:rPr>
              <a:t>Individual</a:t>
            </a:r>
            <a:endParaRPr lang="en-US" sz="1400" b="1" dirty="0">
              <a:latin typeface="Posterama" panose="020B0504020200020000" pitchFamily="34" charset="0"/>
              <a:cs typeface="Posterama" panose="020B0504020200020000" pitchFamily="34" charset="0"/>
            </a:endParaRPr>
          </a:p>
        </p:txBody>
      </p:sp>
      <p:sp>
        <p:nvSpPr>
          <p:cNvPr id="37" name="Google Shape;1471;p35">
            <a:extLst>
              <a:ext uri="{FF2B5EF4-FFF2-40B4-BE49-F238E27FC236}">
                <a16:creationId xmlns:a16="http://schemas.microsoft.com/office/drawing/2014/main" id="{E20430F2-1672-371D-F1B6-FC1606ECD426}"/>
              </a:ext>
            </a:extLst>
          </p:cNvPr>
          <p:cNvSpPr txBox="1">
            <a:spLocks/>
          </p:cNvSpPr>
          <p:nvPr/>
        </p:nvSpPr>
        <p:spPr>
          <a:xfrm>
            <a:off x="8276701" y="1639228"/>
            <a:ext cx="3954843" cy="656689"/>
          </a:xfrm>
          <a:prstGeom prst="rect">
            <a:avLst/>
          </a:prstGeom>
        </p:spPr>
        <p:txBody>
          <a:bodyPr spcFirstLastPara="1" wrap="square" lIns="91425" tIns="91425" rIns="91425" bIns="91425"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ro-RO" sz="1400" b="1" dirty="0">
                <a:latin typeface="Posterama" panose="020B0504020200020000" pitchFamily="34" charset="0"/>
                <a:cs typeface="Posterama" panose="020B0504020200020000" pitchFamily="34" charset="0"/>
              </a:rPr>
              <a:t>2.</a:t>
            </a:r>
            <a:r>
              <a:rPr lang="en-US" sz="1400" b="1" dirty="0">
                <a:latin typeface="Posterama" panose="020B0504020200020000" pitchFamily="34" charset="0"/>
                <a:cs typeface="Posterama" panose="020B0504020200020000" pitchFamily="34" charset="0"/>
              </a:rPr>
              <a:t> </a:t>
            </a:r>
            <a:r>
              <a:rPr lang="ro-RO" sz="1400" b="1" dirty="0">
                <a:latin typeface="Posterama" panose="020B0504020200020000" pitchFamily="34" charset="0"/>
                <a:cs typeface="Posterama" panose="020B0504020200020000" pitchFamily="34" charset="0"/>
              </a:rPr>
              <a:t>Asociate cu tratamenente medicale tradiționale  </a:t>
            </a:r>
            <a:endParaRPr lang="en-US" sz="1400" b="1" dirty="0">
              <a:latin typeface="Posterama" panose="020B0504020200020000" pitchFamily="34" charset="0"/>
              <a:cs typeface="Posterama" panose="020B0504020200020000" pitchFamily="34" charset="0"/>
            </a:endParaRPr>
          </a:p>
        </p:txBody>
      </p:sp>
      <p:sp>
        <p:nvSpPr>
          <p:cNvPr id="38" name="TextBox 37">
            <a:extLst>
              <a:ext uri="{FF2B5EF4-FFF2-40B4-BE49-F238E27FC236}">
                <a16:creationId xmlns:a16="http://schemas.microsoft.com/office/drawing/2014/main" id="{43105BBF-E921-AF82-E140-9BE4C82C54D7}"/>
              </a:ext>
            </a:extLst>
          </p:cNvPr>
          <p:cNvSpPr txBox="1"/>
          <p:nvPr/>
        </p:nvSpPr>
        <p:spPr>
          <a:xfrm>
            <a:off x="7983079" y="2756834"/>
            <a:ext cx="1377592" cy="307777"/>
          </a:xfrm>
          <a:prstGeom prst="rect">
            <a:avLst/>
          </a:prstGeom>
          <a:noFill/>
        </p:spPr>
        <p:txBody>
          <a:bodyPr wrap="square">
            <a:spAutoFit/>
          </a:bodyPr>
          <a:lstStyle/>
          <a:p>
            <a:r>
              <a:rPr lang="ro-RO" sz="1400" b="0" dirty="0">
                <a:latin typeface="Posterama" panose="020B0504020200020000" pitchFamily="34" charset="0"/>
                <a:cs typeface="Posterama" panose="020B0504020200020000" pitchFamily="34" charset="0"/>
              </a:rPr>
              <a:t>UTILIZARE</a:t>
            </a:r>
            <a:endParaRPr lang="en-US" sz="1400" dirty="0"/>
          </a:p>
        </p:txBody>
      </p:sp>
      <p:sp>
        <p:nvSpPr>
          <p:cNvPr id="39" name="TextBox 38">
            <a:extLst>
              <a:ext uri="{FF2B5EF4-FFF2-40B4-BE49-F238E27FC236}">
                <a16:creationId xmlns:a16="http://schemas.microsoft.com/office/drawing/2014/main" id="{FFA31E41-E423-3A60-9BF8-903DA08EC26A}"/>
              </a:ext>
            </a:extLst>
          </p:cNvPr>
          <p:cNvSpPr txBox="1"/>
          <p:nvPr/>
        </p:nvSpPr>
        <p:spPr>
          <a:xfrm>
            <a:off x="8046739" y="3495575"/>
            <a:ext cx="1137472" cy="307777"/>
          </a:xfrm>
          <a:prstGeom prst="rect">
            <a:avLst/>
          </a:prstGeom>
          <a:noFill/>
        </p:spPr>
        <p:txBody>
          <a:bodyPr wrap="square">
            <a:spAutoFit/>
          </a:bodyPr>
          <a:lstStyle/>
          <a:p>
            <a:r>
              <a:rPr lang="ro-RO" sz="1400" b="0" dirty="0">
                <a:latin typeface="Posterama" panose="020B0504020200020000" pitchFamily="34" charset="0"/>
                <a:cs typeface="Posterama" panose="020B0504020200020000" pitchFamily="34" charset="0"/>
              </a:rPr>
              <a:t>DIRECȚII</a:t>
            </a:r>
            <a:endParaRPr lang="en-US" sz="1400" dirty="0"/>
          </a:p>
        </p:txBody>
      </p:sp>
      <p:cxnSp>
        <p:nvCxnSpPr>
          <p:cNvPr id="40" name="Straight Arrow Connector 39">
            <a:extLst>
              <a:ext uri="{FF2B5EF4-FFF2-40B4-BE49-F238E27FC236}">
                <a16:creationId xmlns:a16="http://schemas.microsoft.com/office/drawing/2014/main" id="{D7F384B6-66E2-0289-F772-725304A1A91F}"/>
              </a:ext>
            </a:extLst>
          </p:cNvPr>
          <p:cNvCxnSpPr>
            <a:cxnSpLocks/>
          </p:cNvCxnSpPr>
          <p:nvPr/>
        </p:nvCxnSpPr>
        <p:spPr>
          <a:xfrm>
            <a:off x="9113833" y="3972048"/>
            <a:ext cx="1069913" cy="413285"/>
          </a:xfrm>
          <a:prstGeom prst="straightConnector1">
            <a:avLst/>
          </a:prstGeom>
          <a:ln w="38100">
            <a:solidFill>
              <a:srgbClr val="FF7F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E556E5B4-7992-B84C-8CDF-3364F9F6F0A5}"/>
              </a:ext>
            </a:extLst>
          </p:cNvPr>
          <p:cNvCxnSpPr>
            <a:cxnSpLocks/>
          </p:cNvCxnSpPr>
          <p:nvPr/>
        </p:nvCxnSpPr>
        <p:spPr>
          <a:xfrm flipH="1" flipV="1">
            <a:off x="6871030" y="2334396"/>
            <a:ext cx="1069913" cy="413285"/>
          </a:xfrm>
          <a:prstGeom prst="straightConnector1">
            <a:avLst/>
          </a:prstGeom>
          <a:ln w="38100">
            <a:solidFill>
              <a:srgbClr val="FF7F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E6302A8-5F17-FC12-FB82-908ED8225658}"/>
              </a:ext>
            </a:extLst>
          </p:cNvPr>
          <p:cNvCxnSpPr>
            <a:cxnSpLocks/>
          </p:cNvCxnSpPr>
          <p:nvPr/>
        </p:nvCxnSpPr>
        <p:spPr>
          <a:xfrm flipV="1">
            <a:off x="9184211" y="2287393"/>
            <a:ext cx="1069913" cy="413285"/>
          </a:xfrm>
          <a:prstGeom prst="straightConnector1">
            <a:avLst/>
          </a:prstGeom>
          <a:ln w="38100">
            <a:solidFill>
              <a:srgbClr val="FF7F00"/>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7FA50F03-0292-9CCB-5139-FABBE5F72656}"/>
              </a:ext>
            </a:extLst>
          </p:cNvPr>
          <p:cNvGrpSpPr/>
          <p:nvPr/>
        </p:nvGrpSpPr>
        <p:grpSpPr>
          <a:xfrm>
            <a:off x="10522923" y="119350"/>
            <a:ext cx="1552284" cy="436852"/>
            <a:chOff x="7545619" y="59474"/>
            <a:chExt cx="1552284" cy="436852"/>
          </a:xfrm>
        </p:grpSpPr>
        <p:pic>
          <p:nvPicPr>
            <p:cNvPr id="4" name="Picture 2">
              <a:extLst>
                <a:ext uri="{FF2B5EF4-FFF2-40B4-BE49-F238E27FC236}">
                  <a16:creationId xmlns:a16="http://schemas.microsoft.com/office/drawing/2014/main" id="{FBB1088A-31FA-3B0D-8383-E5BB1B5916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0251" y="59474"/>
              <a:ext cx="1487652" cy="43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E114C61F-78E5-63E0-B633-3EF5975BC667}"/>
                </a:ext>
              </a:extLst>
            </p:cNvPr>
            <p:cNvPicPr>
              <a:picLocks noChangeAspect="1"/>
            </p:cNvPicPr>
            <p:nvPr/>
          </p:nvPicPr>
          <p:blipFill rotWithShape="1">
            <a:blip r:embed="rId6">
              <a:extLst>
                <a:ext uri="{28A0092B-C50C-407E-A947-70E740481C1C}">
                  <a14:useLocalDpi xmlns:a14="http://schemas.microsoft.com/office/drawing/2010/main" val="0"/>
                </a:ext>
              </a:extLst>
            </a:blip>
            <a:srcRect t="85979" r="3751"/>
            <a:stretch/>
          </p:blipFill>
          <p:spPr>
            <a:xfrm>
              <a:off x="7545619" y="355811"/>
              <a:ext cx="955147" cy="80800"/>
            </a:xfrm>
            <a:prstGeom prst="rect">
              <a:avLst/>
            </a:prstGeom>
          </p:spPr>
        </p:pic>
      </p:grpSp>
    </p:spTree>
    <p:extLst>
      <p:ext uri="{BB962C8B-B14F-4D97-AF65-F5344CB8AC3E}">
        <p14:creationId xmlns:p14="http://schemas.microsoft.com/office/powerpoint/2010/main" val="192769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4DD92B-47C0-E7BD-7381-023A2B1469FD}"/>
              </a:ext>
            </a:extLst>
          </p:cNvPr>
          <p:cNvSpPr>
            <a:spLocks noGrp="1"/>
          </p:cNvSpPr>
          <p:nvPr>
            <p:ph type="body" sz="quarter" idx="27"/>
          </p:nvPr>
        </p:nvSpPr>
        <p:spPr>
          <a:xfrm>
            <a:off x="7146807" y="1253611"/>
            <a:ext cx="1329395" cy="344879"/>
          </a:xfrm>
        </p:spPr>
        <p:txBody>
          <a:bodyPr/>
          <a:lstStyle/>
          <a:p>
            <a:r>
              <a:rPr lang="ro-RO" dirty="0">
                <a:latin typeface="Posterama Text SemiBold"/>
              </a:rPr>
              <a:t>- Diferențe - </a:t>
            </a:r>
            <a:endParaRPr lang="en-US" dirty="0">
              <a:latin typeface="Posterama Text SemiBold"/>
            </a:endParaRPr>
          </a:p>
        </p:txBody>
      </p:sp>
      <p:sp>
        <p:nvSpPr>
          <p:cNvPr id="3" name="Text Placeholder 2">
            <a:extLst>
              <a:ext uri="{FF2B5EF4-FFF2-40B4-BE49-F238E27FC236}">
                <a16:creationId xmlns:a16="http://schemas.microsoft.com/office/drawing/2014/main" id="{B81BBDD1-3210-995C-B02B-3BEA7A5DE9C2}"/>
              </a:ext>
            </a:extLst>
          </p:cNvPr>
          <p:cNvSpPr>
            <a:spLocks noGrp="1"/>
          </p:cNvSpPr>
          <p:nvPr>
            <p:ph type="body" sz="quarter" idx="28"/>
          </p:nvPr>
        </p:nvSpPr>
        <p:spPr>
          <a:xfrm>
            <a:off x="4299966" y="1777998"/>
            <a:ext cx="3581398" cy="3831558"/>
          </a:xfrm>
        </p:spPr>
        <p:txBody>
          <a:bodyPr/>
          <a:lstStyle/>
          <a:p>
            <a:pPr marL="285750" indent="-285750">
              <a:buFont typeface="Arial" panose="020B0604020202020204" pitchFamily="34" charset="0"/>
              <a:buChar char="•"/>
            </a:pPr>
            <a:r>
              <a:rPr lang="ro-RO" dirty="0">
                <a:solidFill>
                  <a:srgbClr val="080808"/>
                </a:solidFill>
              </a:rPr>
              <a:t>Costuri de dezvoltare ridicate</a:t>
            </a:r>
          </a:p>
          <a:p>
            <a:pPr marL="285750" indent="-285750">
              <a:buFont typeface="Arial" panose="020B0604020202020204" pitchFamily="34" charset="0"/>
              <a:buChar char="•"/>
            </a:pPr>
            <a:r>
              <a:rPr lang="ro-RO" dirty="0">
                <a:solidFill>
                  <a:srgbClr val="080808"/>
                </a:solidFill>
              </a:rPr>
              <a:t>Timp de dezvoltare până la 12 ani</a:t>
            </a:r>
          </a:p>
          <a:p>
            <a:pPr marL="285750" indent="-285750">
              <a:buFont typeface="Arial" panose="020B0604020202020204" pitchFamily="34" charset="0"/>
              <a:buChar char="•"/>
            </a:pPr>
            <a:r>
              <a:rPr lang="ro-RO" dirty="0">
                <a:solidFill>
                  <a:srgbClr val="080808"/>
                </a:solidFill>
              </a:rPr>
              <a:t>Calea de distribuție:</a:t>
            </a:r>
          </a:p>
          <a:p>
            <a:pPr marL="457200" lvl="1" indent="0">
              <a:buNone/>
            </a:pPr>
            <a:r>
              <a:rPr lang="ro-RO" dirty="0">
                <a:solidFill>
                  <a:srgbClr val="080808"/>
                </a:solidFill>
              </a:rPr>
              <a:t>Producător – distribuitor – furnizor de servicii medicale (spital, clinică, farmacie etc.) – pacient </a:t>
            </a:r>
          </a:p>
          <a:p>
            <a:pPr marL="57150" indent="-285750">
              <a:buFont typeface="Arial" panose="020B0604020202020204" pitchFamily="34" charset="0"/>
              <a:buChar char="•"/>
            </a:pPr>
            <a:r>
              <a:rPr lang="ro-RO" dirty="0">
                <a:solidFill>
                  <a:srgbClr val="080808"/>
                </a:solidFill>
              </a:rPr>
              <a:t>Efecte secundare: toxicitate</a:t>
            </a:r>
            <a:r>
              <a:rPr lang="en-US" dirty="0">
                <a:solidFill>
                  <a:srgbClr val="080808"/>
                </a:solidFill>
              </a:rPr>
              <a:t>a</a:t>
            </a:r>
            <a:r>
              <a:rPr lang="ro-RO" dirty="0">
                <a:solidFill>
                  <a:srgbClr val="080808"/>
                </a:solidFill>
              </a:rPr>
              <a:t> medicamentului</a:t>
            </a:r>
          </a:p>
          <a:p>
            <a:pPr marL="57150" indent="-285750">
              <a:buFont typeface="Arial" panose="020B0604020202020204" pitchFamily="34" charset="0"/>
              <a:buChar char="•"/>
            </a:pPr>
            <a:r>
              <a:rPr lang="ro-RO" dirty="0">
                <a:solidFill>
                  <a:srgbClr val="080808"/>
                </a:solidFill>
              </a:rPr>
              <a:t>Aderența medicală: 50%</a:t>
            </a:r>
          </a:p>
          <a:p>
            <a:pPr marL="57150" indent="-285750">
              <a:buFont typeface="Arial" panose="020B0604020202020204" pitchFamily="34" charset="0"/>
              <a:buChar char="•"/>
            </a:pPr>
            <a:r>
              <a:rPr lang="ro-RO" dirty="0">
                <a:solidFill>
                  <a:srgbClr val="080808"/>
                </a:solidFill>
              </a:rPr>
              <a:t>Mentenanță: nu este cazul</a:t>
            </a:r>
          </a:p>
          <a:p>
            <a:pPr marL="57150" indent="-285750">
              <a:buFont typeface="Arial" panose="020B0604020202020204" pitchFamily="34" charset="0"/>
              <a:buChar char="•"/>
            </a:pPr>
            <a:r>
              <a:rPr lang="ro-RO" dirty="0">
                <a:solidFill>
                  <a:srgbClr val="080808"/>
                </a:solidFill>
              </a:rPr>
              <a:t>Data de expirare: </a:t>
            </a:r>
            <a:r>
              <a:rPr lang="it-IT" dirty="0">
                <a:solidFill>
                  <a:srgbClr val="080808"/>
                </a:solidFill>
              </a:rPr>
              <a:t>Ultima zi pe care produc</a:t>
            </a:r>
            <a:r>
              <a:rPr lang="ro-RO" dirty="0">
                <a:solidFill>
                  <a:srgbClr val="080808"/>
                </a:solidFill>
              </a:rPr>
              <a:t>ă</a:t>
            </a:r>
            <a:r>
              <a:rPr lang="it-IT" dirty="0">
                <a:solidFill>
                  <a:srgbClr val="080808"/>
                </a:solidFill>
              </a:rPr>
              <a:t>torul o garanteaz</a:t>
            </a:r>
            <a:r>
              <a:rPr lang="ro-RO" dirty="0">
                <a:solidFill>
                  <a:srgbClr val="080808"/>
                </a:solidFill>
              </a:rPr>
              <a:t>ă</a:t>
            </a:r>
          </a:p>
          <a:p>
            <a:pPr marL="57150" indent="-285750">
              <a:buFont typeface="Arial" panose="020B0604020202020204" pitchFamily="34" charset="0"/>
              <a:buChar char="•"/>
            </a:pPr>
            <a:r>
              <a:rPr lang="ro-RO" dirty="0">
                <a:solidFill>
                  <a:srgbClr val="080808"/>
                </a:solidFill>
              </a:rPr>
              <a:t>Accesibilitate către pacient: fără nivel de educație</a:t>
            </a:r>
          </a:p>
          <a:p>
            <a:pPr marL="57150" indent="-285750">
              <a:buFont typeface="Arial" panose="020B0604020202020204" pitchFamily="34" charset="0"/>
              <a:buChar char="•"/>
            </a:pPr>
            <a:r>
              <a:rPr lang="en-US" dirty="0" err="1">
                <a:solidFill>
                  <a:srgbClr val="080808"/>
                </a:solidFill>
              </a:rPr>
              <a:t>Cerințe</a:t>
            </a:r>
            <a:r>
              <a:rPr lang="en-US" dirty="0">
                <a:solidFill>
                  <a:srgbClr val="080808"/>
                </a:solidFill>
              </a:rPr>
              <a:t> </a:t>
            </a:r>
            <a:r>
              <a:rPr lang="en-US" dirty="0" err="1">
                <a:solidFill>
                  <a:srgbClr val="080808"/>
                </a:solidFill>
              </a:rPr>
              <a:t>preliminare</a:t>
            </a:r>
            <a:r>
              <a:rPr lang="ro-RO" dirty="0">
                <a:solidFill>
                  <a:srgbClr val="080808"/>
                </a:solidFill>
              </a:rPr>
              <a:t>: nu este necesar</a:t>
            </a:r>
          </a:p>
          <a:p>
            <a:pPr marL="57150" indent="-285750">
              <a:buFont typeface="Arial" panose="020B0604020202020204" pitchFamily="34" charset="0"/>
              <a:buChar char="•"/>
            </a:pPr>
            <a:r>
              <a:rPr lang="ro-RO" dirty="0">
                <a:solidFill>
                  <a:srgbClr val="080808"/>
                </a:solidFill>
              </a:rPr>
              <a:t>Securitatea datelor: nu se aplică</a:t>
            </a:r>
            <a:endParaRPr lang="en-US" dirty="0">
              <a:solidFill>
                <a:srgbClr val="080808"/>
              </a:solidFill>
            </a:endParaRPr>
          </a:p>
        </p:txBody>
      </p:sp>
      <p:pic>
        <p:nvPicPr>
          <p:cNvPr id="25" name="Picture Placeholder 24">
            <a:extLst>
              <a:ext uri="{FF2B5EF4-FFF2-40B4-BE49-F238E27FC236}">
                <a16:creationId xmlns:a16="http://schemas.microsoft.com/office/drawing/2014/main" id="{63E08235-86E6-4BB3-0FE3-DFB9A8091A19}"/>
              </a:ext>
            </a:extLst>
          </p:cNvPr>
          <p:cNvPicPr>
            <a:picLocks noGrp="1" noChangeAspect="1"/>
          </p:cNvPicPr>
          <p:nvPr>
            <p:ph type="pic" sz="quarter" idx="51"/>
          </p:nvPr>
        </p:nvPicPr>
        <p:blipFill>
          <a:blip r:embed="rId2"/>
          <a:srcRect l="17017" r="17017"/>
          <a:stretch/>
        </p:blipFill>
        <p:spPr/>
      </p:pic>
      <p:sp>
        <p:nvSpPr>
          <p:cNvPr id="5" name="Title 4">
            <a:extLst>
              <a:ext uri="{FF2B5EF4-FFF2-40B4-BE49-F238E27FC236}">
                <a16:creationId xmlns:a16="http://schemas.microsoft.com/office/drawing/2014/main" id="{CCDE1D9F-11E9-52F3-43EF-E7ABA372163E}"/>
              </a:ext>
            </a:extLst>
          </p:cNvPr>
          <p:cNvSpPr>
            <a:spLocks noGrp="1"/>
          </p:cNvSpPr>
          <p:nvPr>
            <p:ph type="title"/>
          </p:nvPr>
        </p:nvSpPr>
        <p:spPr>
          <a:xfrm>
            <a:off x="4550705" y="590399"/>
            <a:ext cx="7247596" cy="587964"/>
          </a:xfrm>
        </p:spPr>
        <p:txBody>
          <a:bodyPr/>
          <a:lstStyle/>
          <a:p>
            <a:r>
              <a:rPr lang="ro-RO" sz="2800" dirty="0"/>
              <a:t>Medicina tradițională vs Terapia digitală</a:t>
            </a:r>
            <a:endParaRPr lang="en-US" sz="2800" dirty="0"/>
          </a:p>
        </p:txBody>
      </p:sp>
      <p:sp>
        <p:nvSpPr>
          <p:cNvPr id="7" name="Text Placeholder 6">
            <a:extLst>
              <a:ext uri="{FF2B5EF4-FFF2-40B4-BE49-F238E27FC236}">
                <a16:creationId xmlns:a16="http://schemas.microsoft.com/office/drawing/2014/main" id="{C9589A5F-9649-C0E3-5AF5-369E78026D99}"/>
              </a:ext>
            </a:extLst>
          </p:cNvPr>
          <p:cNvSpPr>
            <a:spLocks noGrp="1"/>
          </p:cNvSpPr>
          <p:nvPr>
            <p:ph type="body" sz="quarter" idx="53"/>
          </p:nvPr>
        </p:nvSpPr>
        <p:spPr>
          <a:xfrm>
            <a:off x="8071362" y="1777999"/>
            <a:ext cx="3879337" cy="3831558"/>
          </a:xfrm>
        </p:spPr>
        <p:txBody>
          <a:bodyPr/>
          <a:lstStyle/>
          <a:p>
            <a:pPr marL="285750" indent="-285750">
              <a:buFont typeface="Arial" panose="020B0604020202020204" pitchFamily="34" charset="0"/>
              <a:buChar char="•"/>
            </a:pPr>
            <a:r>
              <a:rPr lang="ro-RO" dirty="0">
                <a:solidFill>
                  <a:srgbClr val="080808"/>
                </a:solidFill>
              </a:rPr>
              <a:t>Costuri de dezvoltare relativ mici</a:t>
            </a:r>
          </a:p>
          <a:p>
            <a:pPr marL="285750" indent="-285750">
              <a:buFont typeface="Arial" panose="020B0604020202020204" pitchFamily="34" charset="0"/>
              <a:buChar char="•"/>
            </a:pPr>
            <a:r>
              <a:rPr lang="ro-RO" dirty="0">
                <a:solidFill>
                  <a:srgbClr val="080808"/>
                </a:solidFill>
              </a:rPr>
              <a:t>Timp de dezvoltare între 3 – 7 ani</a:t>
            </a:r>
          </a:p>
          <a:p>
            <a:pPr marL="285750" indent="-285750">
              <a:buFont typeface="Arial" panose="020B0604020202020204" pitchFamily="34" charset="0"/>
              <a:buChar char="•"/>
            </a:pPr>
            <a:r>
              <a:rPr lang="ro-RO" dirty="0">
                <a:solidFill>
                  <a:srgbClr val="080808"/>
                </a:solidFill>
              </a:rPr>
              <a:t>Calea de distribuție:</a:t>
            </a:r>
          </a:p>
          <a:p>
            <a:pPr marL="457200" lvl="1" indent="0">
              <a:buNone/>
            </a:pPr>
            <a:r>
              <a:rPr lang="pt-BR" dirty="0">
                <a:solidFill>
                  <a:srgbClr val="080808"/>
                </a:solidFill>
              </a:rPr>
              <a:t>Dezvoltator – Furnizor de platformă – Pacient</a:t>
            </a:r>
            <a:endParaRPr lang="ro-RO" dirty="0">
              <a:solidFill>
                <a:srgbClr val="080808"/>
              </a:solidFill>
            </a:endParaRPr>
          </a:p>
          <a:p>
            <a:pPr marL="457200" lvl="1" indent="0">
              <a:buNone/>
            </a:pPr>
            <a:endParaRPr lang="ro-RO" dirty="0">
              <a:solidFill>
                <a:srgbClr val="080808"/>
              </a:solidFill>
            </a:endParaRPr>
          </a:p>
          <a:p>
            <a:pPr marL="57150" indent="-285750">
              <a:buFont typeface="Arial" panose="020B0604020202020204" pitchFamily="34" charset="0"/>
              <a:buChar char="•"/>
            </a:pPr>
            <a:r>
              <a:rPr lang="it-IT" dirty="0">
                <a:solidFill>
                  <a:srgbClr val="080808"/>
                </a:solidFill>
              </a:rPr>
              <a:t>Efecte secundare minore datorate utilizării dispozitivelor mobile</a:t>
            </a:r>
            <a:endParaRPr lang="ro-RO" dirty="0">
              <a:solidFill>
                <a:srgbClr val="080808"/>
              </a:solidFill>
            </a:endParaRPr>
          </a:p>
          <a:p>
            <a:pPr marL="57150" indent="-285750">
              <a:buFont typeface="Arial" panose="020B0604020202020204" pitchFamily="34" charset="0"/>
              <a:buChar char="•"/>
            </a:pPr>
            <a:r>
              <a:rPr lang="ro-RO" dirty="0">
                <a:solidFill>
                  <a:srgbClr val="080808"/>
                </a:solidFill>
              </a:rPr>
              <a:t>Aderența medicală: 80%</a:t>
            </a:r>
            <a:endParaRPr lang="en-US" dirty="0">
              <a:solidFill>
                <a:srgbClr val="080808"/>
              </a:solidFill>
            </a:endParaRPr>
          </a:p>
          <a:p>
            <a:pPr marL="57150" indent="-285750">
              <a:buFont typeface="Arial" panose="020B0604020202020204" pitchFamily="34" charset="0"/>
              <a:buChar char="•"/>
            </a:pPr>
            <a:r>
              <a:rPr lang="ro-RO" dirty="0">
                <a:solidFill>
                  <a:srgbClr val="080808"/>
                </a:solidFill>
              </a:rPr>
              <a:t>Mentenanță: Disponibil prin actualizare soft</a:t>
            </a:r>
          </a:p>
          <a:p>
            <a:pPr marL="57150" indent="-285750">
              <a:buFont typeface="Arial" panose="020B0604020202020204" pitchFamily="34" charset="0"/>
              <a:buChar char="•"/>
            </a:pPr>
            <a:r>
              <a:rPr lang="ro-RO" dirty="0">
                <a:solidFill>
                  <a:srgbClr val="080808"/>
                </a:solidFill>
              </a:rPr>
              <a:t>Data de expirare: </a:t>
            </a:r>
            <a:r>
              <a:rPr lang="es-ES" dirty="0" err="1">
                <a:solidFill>
                  <a:srgbClr val="080808"/>
                </a:solidFill>
              </a:rPr>
              <a:t>În</a:t>
            </a:r>
            <a:r>
              <a:rPr lang="es-ES" dirty="0">
                <a:solidFill>
                  <a:srgbClr val="080808"/>
                </a:solidFill>
              </a:rPr>
              <a:t> </a:t>
            </a:r>
            <a:r>
              <a:rPr lang="es-ES" dirty="0" err="1">
                <a:solidFill>
                  <a:srgbClr val="080808"/>
                </a:solidFill>
              </a:rPr>
              <a:t>funcție</a:t>
            </a:r>
            <a:r>
              <a:rPr lang="es-ES" dirty="0">
                <a:solidFill>
                  <a:srgbClr val="080808"/>
                </a:solidFill>
              </a:rPr>
              <a:t> de </a:t>
            </a:r>
            <a:r>
              <a:rPr lang="es-ES" dirty="0" err="1">
                <a:solidFill>
                  <a:srgbClr val="080808"/>
                </a:solidFill>
              </a:rPr>
              <a:t>eficacitate</a:t>
            </a:r>
            <a:r>
              <a:rPr lang="es-ES" dirty="0">
                <a:solidFill>
                  <a:srgbClr val="080808"/>
                </a:solidFill>
              </a:rPr>
              <a:t> care se </a:t>
            </a:r>
            <a:r>
              <a:rPr lang="es-ES" dirty="0" err="1">
                <a:solidFill>
                  <a:srgbClr val="080808"/>
                </a:solidFill>
              </a:rPr>
              <a:t>modifică</a:t>
            </a:r>
            <a:r>
              <a:rPr lang="es-ES" dirty="0">
                <a:solidFill>
                  <a:srgbClr val="080808"/>
                </a:solidFill>
              </a:rPr>
              <a:t> </a:t>
            </a:r>
            <a:r>
              <a:rPr lang="es-ES" dirty="0" err="1">
                <a:solidFill>
                  <a:srgbClr val="080808"/>
                </a:solidFill>
              </a:rPr>
              <a:t>în</a:t>
            </a:r>
            <a:r>
              <a:rPr lang="es-ES" dirty="0">
                <a:solidFill>
                  <a:srgbClr val="080808"/>
                </a:solidFill>
              </a:rPr>
              <a:t> </a:t>
            </a:r>
            <a:r>
              <a:rPr lang="es-ES" dirty="0" err="1">
                <a:solidFill>
                  <a:srgbClr val="080808"/>
                </a:solidFill>
              </a:rPr>
              <a:t>timp</a:t>
            </a:r>
            <a:endParaRPr lang="ro-RO" dirty="0">
              <a:solidFill>
                <a:srgbClr val="080808"/>
              </a:solidFill>
            </a:endParaRPr>
          </a:p>
          <a:p>
            <a:pPr marL="57150" indent="-285750">
              <a:buFont typeface="Arial" panose="020B0604020202020204" pitchFamily="34" charset="0"/>
              <a:buChar char="•"/>
            </a:pPr>
            <a:r>
              <a:rPr lang="ro-RO" dirty="0">
                <a:solidFill>
                  <a:srgbClr val="080808"/>
                </a:solidFill>
              </a:rPr>
              <a:t>Accesibilitate către pacient: necesită educație în prealabil</a:t>
            </a:r>
          </a:p>
          <a:p>
            <a:pPr marL="57150" indent="-285750">
              <a:buFont typeface="Arial" panose="020B0604020202020204" pitchFamily="34" charset="0"/>
              <a:buChar char="•"/>
            </a:pPr>
            <a:r>
              <a:rPr lang="ro-RO" dirty="0">
                <a:solidFill>
                  <a:srgbClr val="080808"/>
                </a:solidFill>
              </a:rPr>
              <a:t>Cerințe preliminare: </a:t>
            </a:r>
            <a:r>
              <a:rPr lang="es-ES" dirty="0" err="1">
                <a:solidFill>
                  <a:srgbClr val="080808"/>
                </a:solidFill>
              </a:rPr>
              <a:t>Dispozitiv</a:t>
            </a:r>
            <a:r>
              <a:rPr lang="es-ES" dirty="0">
                <a:solidFill>
                  <a:srgbClr val="080808"/>
                </a:solidFill>
              </a:rPr>
              <a:t> digital, nivel </a:t>
            </a:r>
            <a:r>
              <a:rPr lang="es-ES" dirty="0" err="1">
                <a:solidFill>
                  <a:srgbClr val="080808"/>
                </a:solidFill>
              </a:rPr>
              <a:t>adecvat</a:t>
            </a:r>
            <a:r>
              <a:rPr lang="es-ES" dirty="0">
                <a:solidFill>
                  <a:srgbClr val="080808"/>
                </a:solidFill>
              </a:rPr>
              <a:t> de </a:t>
            </a:r>
            <a:r>
              <a:rPr lang="es-ES" dirty="0" err="1">
                <a:solidFill>
                  <a:srgbClr val="080808"/>
                </a:solidFill>
              </a:rPr>
              <a:t>abilitate</a:t>
            </a:r>
            <a:r>
              <a:rPr lang="es-ES" dirty="0">
                <a:solidFill>
                  <a:srgbClr val="080808"/>
                </a:solidFill>
              </a:rPr>
              <a:t> </a:t>
            </a:r>
            <a:r>
              <a:rPr lang="es-ES" dirty="0" err="1">
                <a:solidFill>
                  <a:srgbClr val="080808"/>
                </a:solidFill>
              </a:rPr>
              <a:t>cognitivă</a:t>
            </a:r>
            <a:endParaRPr lang="ro-RO" dirty="0">
              <a:solidFill>
                <a:srgbClr val="080808"/>
              </a:solidFill>
            </a:endParaRPr>
          </a:p>
          <a:p>
            <a:pPr marL="57150" indent="-285750">
              <a:buFont typeface="Arial" panose="020B0604020202020204" pitchFamily="34" charset="0"/>
              <a:buChar char="•"/>
            </a:pPr>
            <a:r>
              <a:rPr lang="ro-RO" dirty="0">
                <a:solidFill>
                  <a:srgbClr val="080808"/>
                </a:solidFill>
              </a:rPr>
              <a:t>Securitatea datelor: este nevoie de securitate cibernetică</a:t>
            </a:r>
          </a:p>
        </p:txBody>
      </p:sp>
      <p:sp>
        <p:nvSpPr>
          <p:cNvPr id="8" name="Slide Number Placeholder 7">
            <a:extLst>
              <a:ext uri="{FF2B5EF4-FFF2-40B4-BE49-F238E27FC236}">
                <a16:creationId xmlns:a16="http://schemas.microsoft.com/office/drawing/2014/main" id="{470D0FBF-3884-5330-2B9F-2A9549F80E96}"/>
              </a:ext>
            </a:extLst>
          </p:cNvPr>
          <p:cNvSpPr>
            <a:spLocks noGrp="1"/>
          </p:cNvSpPr>
          <p:nvPr>
            <p:ph type="sldNum" sz="quarter" idx="55"/>
          </p:nvPr>
        </p:nvSpPr>
        <p:spPr/>
        <p:txBody>
          <a:bodyPr/>
          <a:lstStyle/>
          <a:p>
            <a:fld id="{47FEACEE-25B4-4A2D-B147-27296E36371D}" type="slidenum">
              <a:rPr lang="en-US" altLang="zh-CN" smtClean="0"/>
              <a:pPr/>
              <a:t>26</a:t>
            </a:fld>
            <a:endParaRPr lang="en-US" altLang="zh-CN" dirty="0"/>
          </a:p>
        </p:txBody>
      </p:sp>
      <p:sp>
        <p:nvSpPr>
          <p:cNvPr id="10" name="Text Placeholder 1">
            <a:extLst>
              <a:ext uri="{FF2B5EF4-FFF2-40B4-BE49-F238E27FC236}">
                <a16:creationId xmlns:a16="http://schemas.microsoft.com/office/drawing/2014/main" id="{EE97509D-FAB2-ECA6-4C82-96772CD0E0F8}"/>
              </a:ext>
            </a:extLst>
          </p:cNvPr>
          <p:cNvSpPr txBox="1">
            <a:spLocks/>
          </p:cNvSpPr>
          <p:nvPr/>
        </p:nvSpPr>
        <p:spPr>
          <a:xfrm>
            <a:off x="6758428" y="5507197"/>
            <a:ext cx="2106154" cy="344879"/>
          </a:xfrm>
          <a:prstGeom prst="rect">
            <a:avLst/>
          </a:prstGeom>
        </p:spPr>
        <p:txBody>
          <a:bodyPr vert="horz" lIns="91440" tIns="45720" rIns="91440" bIns="45720" rtlCol="0" anchor="b">
            <a:noAutofit/>
          </a:bodyPr>
          <a:lstStyle>
            <a:lvl1pPr marL="0" indent="0" algn="l" defTabSz="914400" rtl="0" eaLnBrk="1" latinLnBrk="0" hangingPunct="1">
              <a:lnSpc>
                <a:spcPct val="100000"/>
              </a:lnSpc>
              <a:spcBef>
                <a:spcPts val="1000"/>
              </a:spcBef>
              <a:buFont typeface="Arial" panose="020B0604020202020204" pitchFamily="34" charset="0"/>
              <a:buNone/>
              <a:defRPr sz="1800" b="1"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9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o-RO" dirty="0">
                <a:latin typeface="Posterama Text SemiBold"/>
              </a:rPr>
              <a:t>- Aspecte comune - </a:t>
            </a:r>
            <a:endParaRPr lang="en-US" dirty="0">
              <a:latin typeface="Posterama Text SemiBold"/>
            </a:endParaRPr>
          </a:p>
        </p:txBody>
      </p:sp>
      <p:sp>
        <p:nvSpPr>
          <p:cNvPr id="12" name="TextBox 11">
            <a:extLst>
              <a:ext uri="{FF2B5EF4-FFF2-40B4-BE49-F238E27FC236}">
                <a16:creationId xmlns:a16="http://schemas.microsoft.com/office/drawing/2014/main" id="{828C62A7-C5A4-651E-9C08-FA42DCF78776}"/>
              </a:ext>
            </a:extLst>
          </p:cNvPr>
          <p:cNvSpPr txBox="1"/>
          <p:nvPr/>
        </p:nvSpPr>
        <p:spPr>
          <a:xfrm>
            <a:off x="6505031" y="5852076"/>
            <a:ext cx="3132662" cy="523220"/>
          </a:xfrm>
          <a:prstGeom prst="rect">
            <a:avLst/>
          </a:prstGeom>
          <a:noFill/>
        </p:spPr>
        <p:txBody>
          <a:bodyPr wrap="square">
            <a:spAutoFit/>
          </a:bodyPr>
          <a:lstStyle/>
          <a:p>
            <a:pPr marL="285750" indent="-285750">
              <a:buFont typeface="Arial" panose="020B0604020202020204" pitchFamily="34" charset="0"/>
              <a:buChar char="•"/>
            </a:pPr>
            <a:r>
              <a:rPr lang="en-US" sz="1400" dirty="0" err="1">
                <a:solidFill>
                  <a:srgbClr val="080808"/>
                </a:solidFill>
              </a:rPr>
              <a:t>Efect</a:t>
            </a:r>
            <a:r>
              <a:rPr lang="en-US" sz="1400" dirty="0">
                <a:solidFill>
                  <a:srgbClr val="080808"/>
                </a:solidFill>
              </a:rPr>
              <a:t> </a:t>
            </a:r>
            <a:r>
              <a:rPr lang="en-US" sz="1400" dirty="0" err="1">
                <a:solidFill>
                  <a:srgbClr val="080808"/>
                </a:solidFill>
              </a:rPr>
              <a:t>terapeutic</a:t>
            </a:r>
            <a:r>
              <a:rPr lang="en-US" sz="1400" dirty="0">
                <a:solidFill>
                  <a:srgbClr val="080808"/>
                </a:solidFill>
              </a:rPr>
              <a:t> </a:t>
            </a:r>
            <a:r>
              <a:rPr lang="en-US" sz="1400" dirty="0" err="1">
                <a:solidFill>
                  <a:srgbClr val="080808"/>
                </a:solidFill>
              </a:rPr>
              <a:t>dovedit</a:t>
            </a:r>
            <a:r>
              <a:rPr lang="en-US" sz="1400" dirty="0">
                <a:solidFill>
                  <a:srgbClr val="080808"/>
                </a:solidFill>
              </a:rPr>
              <a:t> clinic</a:t>
            </a:r>
            <a:endParaRPr lang="ro-RO" sz="1400" dirty="0">
              <a:solidFill>
                <a:srgbClr val="080808"/>
              </a:solidFill>
            </a:endParaRPr>
          </a:p>
          <a:p>
            <a:pPr marL="285750" indent="-285750">
              <a:buFont typeface="Arial" panose="020B0604020202020204" pitchFamily="34" charset="0"/>
              <a:buChar char="•"/>
            </a:pPr>
            <a:r>
              <a:rPr lang="ro-RO" sz="1400" dirty="0">
                <a:solidFill>
                  <a:srgbClr val="080808"/>
                </a:solidFill>
              </a:rPr>
              <a:t>P</a:t>
            </a:r>
            <a:r>
              <a:rPr lang="en-US" sz="1400" dirty="0" err="1">
                <a:solidFill>
                  <a:srgbClr val="080808"/>
                </a:solidFill>
              </a:rPr>
              <a:t>rescri</a:t>
            </a:r>
            <a:r>
              <a:rPr lang="ro-RO" sz="1400" dirty="0">
                <a:solidFill>
                  <a:srgbClr val="080808"/>
                </a:solidFill>
              </a:rPr>
              <a:t>se</a:t>
            </a:r>
            <a:r>
              <a:rPr lang="en-US" sz="1400" dirty="0">
                <a:solidFill>
                  <a:srgbClr val="080808"/>
                </a:solidFill>
              </a:rPr>
              <a:t> </a:t>
            </a:r>
            <a:r>
              <a:rPr lang="en-US" sz="1400" dirty="0" err="1">
                <a:solidFill>
                  <a:srgbClr val="080808"/>
                </a:solidFill>
              </a:rPr>
              <a:t>pentru</a:t>
            </a:r>
            <a:r>
              <a:rPr lang="en-US" sz="1400" dirty="0">
                <a:solidFill>
                  <a:srgbClr val="080808"/>
                </a:solidFill>
              </a:rPr>
              <a:t> </a:t>
            </a:r>
            <a:r>
              <a:rPr lang="en-US" sz="1400" dirty="0" err="1">
                <a:solidFill>
                  <a:srgbClr val="080808"/>
                </a:solidFill>
              </a:rPr>
              <a:t>boli</a:t>
            </a:r>
            <a:r>
              <a:rPr lang="en-US" sz="1400" dirty="0">
                <a:solidFill>
                  <a:srgbClr val="080808"/>
                </a:solidFill>
              </a:rPr>
              <a:t> </a:t>
            </a:r>
            <a:r>
              <a:rPr lang="en-US" sz="1400" dirty="0" err="1">
                <a:solidFill>
                  <a:srgbClr val="080808"/>
                </a:solidFill>
              </a:rPr>
              <a:t>specifice</a:t>
            </a:r>
            <a:endParaRPr lang="en-US" sz="1400" dirty="0">
              <a:solidFill>
                <a:srgbClr val="080808"/>
              </a:solidFill>
            </a:endParaRPr>
          </a:p>
        </p:txBody>
      </p:sp>
      <mc:AlternateContent xmlns:mc="http://schemas.openxmlformats.org/markup-compatibility/2006" xmlns:p14="http://schemas.microsoft.com/office/powerpoint/2010/main">
        <mc:Choice Requires="p14">
          <p:contentPart p14:bwMode="auto" r:id="rId3">
            <p14:nvContentPartPr>
              <p14:cNvPr id="17" name="Ink 16">
                <a:extLst>
                  <a:ext uri="{FF2B5EF4-FFF2-40B4-BE49-F238E27FC236}">
                    <a16:creationId xmlns:a16="http://schemas.microsoft.com/office/drawing/2014/main" id="{179FCE25-84DD-6AA8-2E48-BE7A2DF6859E}"/>
                  </a:ext>
                </a:extLst>
              </p14:cNvPr>
              <p14:cNvContentPartPr/>
              <p14:nvPr/>
            </p14:nvContentPartPr>
            <p14:xfrm>
              <a:off x="5585300" y="1234915"/>
              <a:ext cx="873694" cy="416838"/>
            </p14:xfrm>
          </p:contentPart>
        </mc:Choice>
        <mc:Fallback xmlns="">
          <p:pic>
            <p:nvPicPr>
              <p:cNvPr id="17" name="Ink 16">
                <a:extLst>
                  <a:ext uri="{FF2B5EF4-FFF2-40B4-BE49-F238E27FC236}">
                    <a16:creationId xmlns:a16="http://schemas.microsoft.com/office/drawing/2014/main" id="{179FCE25-84DD-6AA8-2E48-BE7A2DF6859E}"/>
                  </a:ext>
                </a:extLst>
              </p:cNvPr>
              <p:cNvPicPr/>
              <p:nvPr/>
            </p:nvPicPr>
            <p:blipFill>
              <a:blip r:embed="rId4"/>
              <a:stretch>
                <a:fillRect/>
              </a:stretch>
            </p:blipFill>
            <p:spPr>
              <a:xfrm>
                <a:off x="5567301" y="1198919"/>
                <a:ext cx="909333" cy="488471"/>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1" name="Ink 20">
                <a:extLst>
                  <a:ext uri="{FF2B5EF4-FFF2-40B4-BE49-F238E27FC236}">
                    <a16:creationId xmlns:a16="http://schemas.microsoft.com/office/drawing/2014/main" id="{DB1D3788-13FA-0DBA-CDFE-A7BD9FA9CA0F}"/>
                  </a:ext>
                </a:extLst>
              </p14:cNvPr>
              <p14:cNvContentPartPr/>
              <p14:nvPr/>
            </p14:nvContentPartPr>
            <p14:xfrm>
              <a:off x="9473660" y="1310875"/>
              <a:ext cx="711740" cy="408512"/>
            </p14:xfrm>
          </p:contentPart>
        </mc:Choice>
        <mc:Fallback xmlns="">
          <p:pic>
            <p:nvPicPr>
              <p:cNvPr id="21" name="Ink 20">
                <a:extLst>
                  <a:ext uri="{FF2B5EF4-FFF2-40B4-BE49-F238E27FC236}">
                    <a16:creationId xmlns:a16="http://schemas.microsoft.com/office/drawing/2014/main" id="{DB1D3788-13FA-0DBA-CDFE-A7BD9FA9CA0F}"/>
                  </a:ext>
                </a:extLst>
              </p:cNvPr>
              <p:cNvPicPr/>
              <p:nvPr/>
            </p:nvPicPr>
            <p:blipFill>
              <a:blip r:embed="rId6"/>
              <a:stretch>
                <a:fillRect/>
              </a:stretch>
            </p:blipFill>
            <p:spPr>
              <a:xfrm>
                <a:off x="9455659" y="1274883"/>
                <a:ext cx="747381" cy="480137"/>
              </a:xfrm>
              <a:prstGeom prst="rect">
                <a:avLst/>
              </a:prstGeom>
            </p:spPr>
          </p:pic>
        </mc:Fallback>
      </mc:AlternateContent>
      <p:grpSp>
        <p:nvGrpSpPr>
          <p:cNvPr id="4" name="Group 3">
            <a:extLst>
              <a:ext uri="{FF2B5EF4-FFF2-40B4-BE49-F238E27FC236}">
                <a16:creationId xmlns:a16="http://schemas.microsoft.com/office/drawing/2014/main" id="{E7A09679-5601-B125-C09B-1DE73D2D690C}"/>
              </a:ext>
            </a:extLst>
          </p:cNvPr>
          <p:cNvGrpSpPr/>
          <p:nvPr/>
        </p:nvGrpSpPr>
        <p:grpSpPr>
          <a:xfrm>
            <a:off x="10522923" y="119350"/>
            <a:ext cx="1552284" cy="436852"/>
            <a:chOff x="7545619" y="59474"/>
            <a:chExt cx="1552284" cy="436852"/>
          </a:xfrm>
        </p:grpSpPr>
        <p:pic>
          <p:nvPicPr>
            <p:cNvPr id="6" name="Picture 2">
              <a:extLst>
                <a:ext uri="{FF2B5EF4-FFF2-40B4-BE49-F238E27FC236}">
                  <a16:creationId xmlns:a16="http://schemas.microsoft.com/office/drawing/2014/main" id="{AF2B42BB-33D4-EADA-4A47-84897B855B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0251" y="59474"/>
              <a:ext cx="1487652" cy="43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BFE1CC8D-56E5-94A6-66F8-118D2313FDF5}"/>
                </a:ext>
              </a:extLst>
            </p:cNvPr>
            <p:cNvPicPr>
              <a:picLocks noChangeAspect="1"/>
            </p:cNvPicPr>
            <p:nvPr/>
          </p:nvPicPr>
          <p:blipFill rotWithShape="1">
            <a:blip r:embed="rId8">
              <a:extLst>
                <a:ext uri="{28A0092B-C50C-407E-A947-70E740481C1C}">
                  <a14:useLocalDpi xmlns:a14="http://schemas.microsoft.com/office/drawing/2010/main" val="0"/>
                </a:ext>
              </a:extLst>
            </a:blip>
            <a:srcRect t="85979" r="3751"/>
            <a:stretch/>
          </p:blipFill>
          <p:spPr>
            <a:xfrm>
              <a:off x="7545619" y="355811"/>
              <a:ext cx="955147" cy="80800"/>
            </a:xfrm>
            <a:prstGeom prst="rect">
              <a:avLst/>
            </a:prstGeom>
          </p:spPr>
        </p:pic>
      </p:grpSp>
    </p:spTree>
    <p:extLst>
      <p:ext uri="{BB962C8B-B14F-4D97-AF65-F5344CB8AC3E}">
        <p14:creationId xmlns:p14="http://schemas.microsoft.com/office/powerpoint/2010/main" val="248998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C64ACEF-0330-04E7-954F-A35F2D4F4680}"/>
              </a:ext>
            </a:extLst>
          </p:cNvPr>
          <p:cNvSpPr>
            <a:spLocks noGrp="1"/>
          </p:cNvSpPr>
          <p:nvPr>
            <p:ph type="sldNum" sz="quarter" idx="40"/>
          </p:nvPr>
        </p:nvSpPr>
        <p:spPr/>
        <p:txBody>
          <a:bodyPr/>
          <a:lstStyle/>
          <a:p>
            <a:fld id="{47FEACEE-25B4-4A2D-B147-27296E36371D}" type="slidenum">
              <a:rPr lang="en-US" altLang="zh-CN" smtClean="0"/>
              <a:pPr/>
              <a:t>27</a:t>
            </a:fld>
            <a:endParaRPr lang="en-US" altLang="zh-CN" dirty="0"/>
          </a:p>
        </p:txBody>
      </p:sp>
      <p:grpSp>
        <p:nvGrpSpPr>
          <p:cNvPr id="13" name="Group 12">
            <a:extLst>
              <a:ext uri="{FF2B5EF4-FFF2-40B4-BE49-F238E27FC236}">
                <a16:creationId xmlns:a16="http://schemas.microsoft.com/office/drawing/2014/main" id="{A92DD67B-155C-18BB-E7FA-407BA2D7E024}"/>
              </a:ext>
            </a:extLst>
          </p:cNvPr>
          <p:cNvGrpSpPr/>
          <p:nvPr/>
        </p:nvGrpSpPr>
        <p:grpSpPr>
          <a:xfrm>
            <a:off x="4839437" y="354012"/>
            <a:ext cx="5819038" cy="6149975"/>
            <a:chOff x="2973952" y="365125"/>
            <a:chExt cx="5942127" cy="6302477"/>
          </a:xfrm>
        </p:grpSpPr>
        <p:grpSp>
          <p:nvGrpSpPr>
            <p:cNvPr id="14" name="Group 13">
              <a:extLst>
                <a:ext uri="{FF2B5EF4-FFF2-40B4-BE49-F238E27FC236}">
                  <a16:creationId xmlns:a16="http://schemas.microsoft.com/office/drawing/2014/main" id="{3E9E4D07-812E-612D-AB81-E85663279446}"/>
                </a:ext>
              </a:extLst>
            </p:cNvPr>
            <p:cNvGrpSpPr/>
            <p:nvPr/>
          </p:nvGrpSpPr>
          <p:grpSpPr>
            <a:xfrm>
              <a:off x="2973952" y="365125"/>
              <a:ext cx="5942127" cy="6302477"/>
              <a:chOff x="2905126" y="0"/>
              <a:chExt cx="6465887" cy="6858000"/>
            </a:xfrm>
          </p:grpSpPr>
          <p:pic>
            <p:nvPicPr>
              <p:cNvPr id="27" name="Picture 26">
                <a:extLst>
                  <a:ext uri="{FF2B5EF4-FFF2-40B4-BE49-F238E27FC236}">
                    <a16:creationId xmlns:a16="http://schemas.microsoft.com/office/drawing/2014/main" id="{772DF108-0A41-ED46-3FF2-5D6823EDE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26" y="0"/>
                <a:ext cx="64658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D9E1EE67-5D4B-FBF8-69F4-630F2C3FA59F}"/>
                  </a:ext>
                </a:extLst>
              </p:cNvPr>
              <p:cNvSpPr/>
              <p:nvPr/>
            </p:nvSpPr>
            <p:spPr>
              <a:xfrm>
                <a:off x="3081403" y="419253"/>
                <a:ext cx="3220958" cy="352121"/>
              </a:xfrm>
              <a:prstGeom prst="rect">
                <a:avLst/>
              </a:prstGeom>
              <a:solidFill>
                <a:srgbClr val="E3EDF9"/>
              </a:solidFill>
              <a:ln>
                <a:solidFill>
                  <a:srgbClr val="E3ED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1000" dirty="0">
                    <a:solidFill>
                      <a:schemeClr val="tx1"/>
                    </a:solidFill>
                    <a:latin typeface="Abadi" panose="020B0604020104020204" pitchFamily="34" charset="0"/>
                  </a:rPr>
                  <a:t>D</a:t>
                </a:r>
                <a:r>
                  <a:rPr lang="en-US" sz="1000" dirty="0" err="1">
                    <a:solidFill>
                      <a:schemeClr val="tx1"/>
                    </a:solidFill>
                    <a:latin typeface="Abadi" panose="020B0604020104020204" pitchFamily="34" charset="0"/>
                  </a:rPr>
                  <a:t>omeniu</a:t>
                </a:r>
                <a:r>
                  <a:rPr lang="en-US" sz="1000" dirty="0">
                    <a:solidFill>
                      <a:schemeClr val="tx1"/>
                    </a:solidFill>
                    <a:latin typeface="Abadi" panose="020B0604020104020204" pitchFamily="34" charset="0"/>
                  </a:rPr>
                  <a:t> </a:t>
                </a:r>
                <a:r>
                  <a:rPr lang="en-US" sz="1000" dirty="0" err="1">
                    <a:solidFill>
                      <a:schemeClr val="tx1"/>
                    </a:solidFill>
                    <a:latin typeface="Abadi" panose="020B0604020104020204" pitchFamily="34" charset="0"/>
                  </a:rPr>
                  <a:t>larg</a:t>
                </a:r>
                <a:r>
                  <a:rPr lang="en-US" sz="1000" dirty="0">
                    <a:solidFill>
                      <a:schemeClr val="tx1"/>
                    </a:solidFill>
                    <a:latin typeface="Abadi" panose="020B0604020104020204" pitchFamily="34" charset="0"/>
                  </a:rPr>
                  <a:t> de </a:t>
                </a:r>
                <a:r>
                  <a:rPr lang="en-US" sz="1000" dirty="0" err="1">
                    <a:solidFill>
                      <a:schemeClr val="tx1"/>
                    </a:solidFill>
                    <a:latin typeface="Abadi" panose="020B0604020104020204" pitchFamily="34" charset="0"/>
                  </a:rPr>
                  <a:t>utilizare</a:t>
                </a:r>
                <a:r>
                  <a:rPr lang="en-US" sz="1000" dirty="0">
                    <a:solidFill>
                      <a:schemeClr val="tx1"/>
                    </a:solidFill>
                    <a:latin typeface="Abadi" panose="020B0604020104020204" pitchFamily="34" charset="0"/>
                  </a:rPr>
                  <a:t> a </a:t>
                </a:r>
                <a:r>
                  <a:rPr lang="en-US" sz="1000" dirty="0" err="1">
                    <a:solidFill>
                      <a:schemeClr val="tx1"/>
                    </a:solidFill>
                    <a:latin typeface="Abadi" panose="020B0604020104020204" pitchFamily="34" charset="0"/>
                  </a:rPr>
                  <a:t>tehnologiei</a:t>
                </a:r>
                <a:r>
                  <a:rPr lang="en-US" sz="1000" dirty="0">
                    <a:solidFill>
                      <a:schemeClr val="tx1"/>
                    </a:solidFill>
                    <a:latin typeface="Abadi" panose="020B0604020104020204" pitchFamily="34" charset="0"/>
                  </a:rPr>
                  <a:t> </a:t>
                </a:r>
                <a:r>
                  <a:rPr lang="ro-RO" sz="1000" dirty="0">
                    <a:solidFill>
                      <a:schemeClr val="tx1"/>
                    </a:solidFill>
                    <a:latin typeface="Abadi" panose="020B0604020104020204" pitchFamily="34" charset="0"/>
                  </a:rPr>
                  <a:t>cu scopul</a:t>
                </a:r>
                <a:r>
                  <a:rPr lang="en-US" sz="1000" dirty="0">
                    <a:solidFill>
                      <a:schemeClr val="tx1"/>
                    </a:solidFill>
                    <a:latin typeface="Abadi" panose="020B0604020104020204" pitchFamily="34" charset="0"/>
                  </a:rPr>
                  <a:t> </a:t>
                </a:r>
                <a:r>
                  <a:rPr lang="en-US" sz="1000" dirty="0" err="1">
                    <a:solidFill>
                      <a:schemeClr val="tx1"/>
                    </a:solidFill>
                    <a:latin typeface="Abadi" panose="020B0604020104020204" pitchFamily="34" charset="0"/>
                  </a:rPr>
                  <a:t>îmbunătăți</a:t>
                </a:r>
                <a:r>
                  <a:rPr lang="ro-RO" sz="1000" dirty="0">
                    <a:solidFill>
                      <a:schemeClr val="tx1"/>
                    </a:solidFill>
                    <a:latin typeface="Abadi" panose="020B0604020104020204" pitchFamily="34" charset="0"/>
                  </a:rPr>
                  <a:t>rii</a:t>
                </a:r>
                <a:r>
                  <a:rPr lang="en-US" sz="1000" dirty="0">
                    <a:solidFill>
                      <a:schemeClr val="tx1"/>
                    </a:solidFill>
                    <a:latin typeface="Abadi" panose="020B0604020104020204" pitchFamily="34" charset="0"/>
                  </a:rPr>
                  <a:t> </a:t>
                </a:r>
                <a:r>
                  <a:rPr lang="en-US" sz="1000" dirty="0" err="1">
                    <a:solidFill>
                      <a:schemeClr val="tx1"/>
                    </a:solidFill>
                    <a:latin typeface="Abadi" panose="020B0604020104020204" pitchFamily="34" charset="0"/>
                  </a:rPr>
                  <a:t>eficien</a:t>
                </a:r>
                <a:r>
                  <a:rPr lang="ro-RO" sz="1000" dirty="0">
                    <a:solidFill>
                      <a:schemeClr val="tx1"/>
                    </a:solidFill>
                    <a:latin typeface="Abadi" panose="020B0604020104020204" pitchFamily="34" charset="0"/>
                  </a:rPr>
                  <a:t>te </a:t>
                </a:r>
                <a:r>
                  <a:rPr lang="en-US" sz="1000" dirty="0">
                    <a:solidFill>
                      <a:schemeClr val="tx1"/>
                    </a:solidFill>
                    <a:latin typeface="Abadi" panose="020B0604020104020204" pitchFamily="34" charset="0"/>
                  </a:rPr>
                  <a:t>a </a:t>
                </a:r>
                <a:r>
                  <a:rPr lang="en-US" sz="1000" dirty="0" err="1">
                    <a:solidFill>
                      <a:schemeClr val="tx1"/>
                    </a:solidFill>
                    <a:latin typeface="Abadi" panose="020B0604020104020204" pitchFamily="34" charset="0"/>
                  </a:rPr>
                  <a:t>asistenței</a:t>
                </a:r>
                <a:r>
                  <a:rPr lang="en-US" sz="1000" dirty="0">
                    <a:solidFill>
                      <a:schemeClr val="tx1"/>
                    </a:solidFill>
                    <a:latin typeface="Abadi" panose="020B0604020104020204" pitchFamily="34" charset="0"/>
                  </a:rPr>
                  <a:t> </a:t>
                </a:r>
                <a:r>
                  <a:rPr lang="en-US" sz="1000" dirty="0" err="1">
                    <a:solidFill>
                      <a:schemeClr val="tx1"/>
                    </a:solidFill>
                    <a:latin typeface="Abadi" panose="020B0604020104020204" pitchFamily="34" charset="0"/>
                  </a:rPr>
                  <a:t>medicale</a:t>
                </a:r>
                <a:endParaRPr lang="en-US" sz="1000" dirty="0">
                  <a:solidFill>
                    <a:schemeClr val="tx1"/>
                  </a:solidFill>
                  <a:latin typeface="Abadi" panose="020B0604020104020204" pitchFamily="34" charset="0"/>
                </a:endParaRPr>
              </a:p>
            </p:txBody>
          </p:sp>
          <p:sp>
            <p:nvSpPr>
              <p:cNvPr id="29" name="Rectangle 28">
                <a:extLst>
                  <a:ext uri="{FF2B5EF4-FFF2-40B4-BE49-F238E27FC236}">
                    <a16:creationId xmlns:a16="http://schemas.microsoft.com/office/drawing/2014/main" id="{74831245-37E5-FB1E-4FE0-A59EAC408A38}"/>
                  </a:ext>
                </a:extLst>
              </p:cNvPr>
              <p:cNvSpPr/>
              <p:nvPr/>
            </p:nvSpPr>
            <p:spPr>
              <a:xfrm>
                <a:off x="3081405" y="2781176"/>
                <a:ext cx="3220957" cy="276225"/>
              </a:xfrm>
              <a:prstGeom prst="rect">
                <a:avLst/>
              </a:prstGeom>
              <a:solidFill>
                <a:srgbClr val="ECF5D8"/>
              </a:solidFill>
              <a:ln>
                <a:solidFill>
                  <a:srgbClr val="ECF5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1000" dirty="0">
                    <a:solidFill>
                      <a:schemeClr val="tx1"/>
                    </a:solidFill>
                    <a:latin typeface="Abadi" panose="020B0604020104020204" pitchFamily="34" charset="0"/>
                  </a:rPr>
                  <a:t>T</a:t>
                </a:r>
                <a:r>
                  <a:rPr lang="en-US" sz="1000" dirty="0" err="1">
                    <a:solidFill>
                      <a:schemeClr val="tx1"/>
                    </a:solidFill>
                    <a:latin typeface="Abadi" panose="020B0604020104020204" pitchFamily="34" charset="0"/>
                  </a:rPr>
                  <a:t>ehnologii</a:t>
                </a:r>
                <a:r>
                  <a:rPr lang="en-US" sz="1000" dirty="0">
                    <a:solidFill>
                      <a:schemeClr val="tx1"/>
                    </a:solidFill>
                    <a:latin typeface="Abadi" panose="020B0604020104020204" pitchFamily="34" charset="0"/>
                  </a:rPr>
                  <a:t> </a:t>
                </a:r>
                <a:r>
                  <a:rPr lang="ro-RO" sz="1000" dirty="0">
                    <a:solidFill>
                      <a:schemeClr val="tx1"/>
                    </a:solidFill>
                    <a:latin typeface="Abadi" panose="020B0604020104020204" pitchFamily="34" charset="0"/>
                  </a:rPr>
                  <a:t>utilizate </a:t>
                </a:r>
                <a:r>
                  <a:rPr lang="en-US" sz="1000" dirty="0" err="1">
                    <a:solidFill>
                      <a:schemeClr val="tx1"/>
                    </a:solidFill>
                    <a:latin typeface="Abadi" panose="020B0604020104020204" pitchFamily="34" charset="0"/>
                  </a:rPr>
                  <a:t>pentru</a:t>
                </a:r>
                <a:r>
                  <a:rPr lang="en-US" sz="1000" dirty="0">
                    <a:solidFill>
                      <a:schemeClr val="tx1"/>
                    </a:solidFill>
                    <a:latin typeface="Abadi" panose="020B0604020104020204" pitchFamily="34" charset="0"/>
                  </a:rPr>
                  <a:t> a </a:t>
                </a:r>
                <a:r>
                  <a:rPr lang="en-US" sz="1000" dirty="0" err="1">
                    <a:solidFill>
                      <a:schemeClr val="tx1"/>
                    </a:solidFill>
                    <a:latin typeface="Abadi" panose="020B0604020104020204" pitchFamily="34" charset="0"/>
                  </a:rPr>
                  <a:t>oferi</a:t>
                </a:r>
                <a:r>
                  <a:rPr lang="en-US" sz="1000" dirty="0">
                    <a:solidFill>
                      <a:schemeClr val="tx1"/>
                    </a:solidFill>
                    <a:latin typeface="Abadi" panose="020B0604020104020204" pitchFamily="34" charset="0"/>
                  </a:rPr>
                  <a:t> </a:t>
                </a:r>
                <a:r>
                  <a:rPr lang="en-US" sz="1000" dirty="0" err="1">
                    <a:solidFill>
                      <a:schemeClr val="tx1"/>
                    </a:solidFill>
                    <a:latin typeface="Abadi" panose="020B0604020104020204" pitchFamily="34" charset="0"/>
                  </a:rPr>
                  <a:t>instrumente</a:t>
                </a:r>
                <a:r>
                  <a:rPr lang="en-US" sz="1000" dirty="0">
                    <a:solidFill>
                      <a:schemeClr val="tx1"/>
                    </a:solidFill>
                    <a:latin typeface="Abadi" panose="020B0604020104020204" pitchFamily="34" charset="0"/>
                  </a:rPr>
                  <a:t> </a:t>
                </a:r>
                <a:r>
                  <a:rPr lang="ro-RO" sz="1000" dirty="0">
                    <a:solidFill>
                      <a:schemeClr val="tx1"/>
                    </a:solidFill>
                    <a:latin typeface="Abadi" panose="020B0604020104020204" pitchFamily="34" charset="0"/>
                  </a:rPr>
                  <a:t>în vederea</a:t>
                </a:r>
                <a:r>
                  <a:rPr lang="en-US" sz="1000" dirty="0">
                    <a:solidFill>
                      <a:schemeClr val="tx1"/>
                    </a:solidFill>
                    <a:latin typeface="Abadi" panose="020B0604020104020204" pitchFamily="34" charset="0"/>
                  </a:rPr>
                  <a:t> </a:t>
                </a:r>
                <a:r>
                  <a:rPr lang="en-US" sz="1000" dirty="0" err="1">
                    <a:solidFill>
                      <a:schemeClr val="tx1"/>
                    </a:solidFill>
                    <a:latin typeface="Abadi" panose="020B0604020104020204" pitchFamily="34" charset="0"/>
                  </a:rPr>
                  <a:t>măsur</a:t>
                </a:r>
                <a:r>
                  <a:rPr lang="ro-RO" sz="1000" dirty="0">
                    <a:solidFill>
                      <a:schemeClr val="tx1"/>
                    </a:solidFill>
                    <a:latin typeface="Abadi" panose="020B0604020104020204" pitchFamily="34" charset="0"/>
                  </a:rPr>
                  <a:t>ă</a:t>
                </a:r>
                <a:r>
                  <a:rPr lang="en-US" sz="1000" dirty="0">
                    <a:solidFill>
                      <a:schemeClr val="tx1"/>
                    </a:solidFill>
                    <a:latin typeface="Abadi" panose="020B0604020104020204" pitchFamily="34" charset="0"/>
                  </a:rPr>
                  <a:t>r</a:t>
                </a:r>
                <a:r>
                  <a:rPr lang="ro-RO" sz="1000" dirty="0">
                    <a:solidFill>
                      <a:schemeClr val="tx1"/>
                    </a:solidFill>
                    <a:latin typeface="Abadi" panose="020B0604020104020204" pitchFamily="34" charset="0"/>
                  </a:rPr>
                  <a:t>ii</a:t>
                </a:r>
                <a:r>
                  <a:rPr lang="en-US" sz="1000" dirty="0">
                    <a:solidFill>
                      <a:schemeClr val="tx1"/>
                    </a:solidFill>
                    <a:latin typeface="Abadi" panose="020B0604020104020204" pitchFamily="34" charset="0"/>
                  </a:rPr>
                  <a:t> </a:t>
                </a:r>
                <a:r>
                  <a:rPr lang="en-US" sz="1000" dirty="0" err="1">
                    <a:solidFill>
                      <a:schemeClr val="tx1"/>
                    </a:solidFill>
                    <a:latin typeface="Abadi" panose="020B0604020104020204" pitchFamily="34" charset="0"/>
                  </a:rPr>
                  <a:t>sau</a:t>
                </a:r>
                <a:r>
                  <a:rPr lang="en-US" sz="1000" dirty="0">
                    <a:solidFill>
                      <a:schemeClr val="tx1"/>
                    </a:solidFill>
                    <a:latin typeface="Abadi" panose="020B0604020104020204" pitchFamily="34" charset="0"/>
                  </a:rPr>
                  <a:t> </a:t>
                </a:r>
                <a:r>
                  <a:rPr lang="en-US" sz="1000" dirty="0" err="1">
                    <a:solidFill>
                      <a:schemeClr val="tx1"/>
                    </a:solidFill>
                    <a:latin typeface="Abadi" panose="020B0604020104020204" pitchFamily="34" charset="0"/>
                  </a:rPr>
                  <a:t>îmbunătățir</a:t>
                </a:r>
                <a:r>
                  <a:rPr lang="ro-RO" sz="1000" dirty="0">
                    <a:solidFill>
                      <a:schemeClr val="tx1"/>
                    </a:solidFill>
                    <a:latin typeface="Abadi" panose="020B0604020104020204" pitchFamily="34" charset="0"/>
                  </a:rPr>
                  <a:t>ii</a:t>
                </a:r>
                <a:r>
                  <a:rPr lang="en-US" sz="1000" dirty="0">
                    <a:solidFill>
                      <a:schemeClr val="tx1"/>
                    </a:solidFill>
                    <a:latin typeface="Abadi" panose="020B0604020104020204" pitchFamily="34" charset="0"/>
                  </a:rPr>
                  <a:t> </a:t>
                </a:r>
                <a:r>
                  <a:rPr lang="en-US" sz="1000" dirty="0" err="1">
                    <a:solidFill>
                      <a:schemeClr val="tx1"/>
                    </a:solidFill>
                    <a:latin typeface="Abadi" panose="020B0604020104020204" pitchFamily="34" charset="0"/>
                  </a:rPr>
                  <a:t>sănătății</a:t>
                </a:r>
                <a:r>
                  <a:rPr lang="en-US" sz="1000" dirty="0">
                    <a:solidFill>
                      <a:schemeClr val="tx1"/>
                    </a:solidFill>
                    <a:latin typeface="Abadi" panose="020B0604020104020204" pitchFamily="34" charset="0"/>
                  </a:rPr>
                  <a:t> </a:t>
                </a:r>
                <a:r>
                  <a:rPr lang="en-US" sz="1000" dirty="0" err="1">
                    <a:solidFill>
                      <a:schemeClr val="tx1"/>
                    </a:solidFill>
                    <a:latin typeface="Abadi" panose="020B0604020104020204" pitchFamily="34" charset="0"/>
                  </a:rPr>
                  <a:t>umane</a:t>
                </a:r>
                <a:endParaRPr lang="en-US" sz="1000" dirty="0">
                  <a:solidFill>
                    <a:schemeClr val="tx1"/>
                  </a:solidFill>
                  <a:latin typeface="Abadi" panose="020B0604020104020204" pitchFamily="34" charset="0"/>
                </a:endParaRPr>
              </a:p>
            </p:txBody>
          </p:sp>
          <p:sp>
            <p:nvSpPr>
              <p:cNvPr id="30" name="Rectangle 29">
                <a:extLst>
                  <a:ext uri="{FF2B5EF4-FFF2-40B4-BE49-F238E27FC236}">
                    <a16:creationId xmlns:a16="http://schemas.microsoft.com/office/drawing/2014/main" id="{DB3DF281-66B0-89D5-F8E1-7675E670E180}"/>
                  </a:ext>
                </a:extLst>
              </p:cNvPr>
              <p:cNvSpPr/>
              <p:nvPr/>
            </p:nvSpPr>
            <p:spPr>
              <a:xfrm>
                <a:off x="3135779" y="5235667"/>
                <a:ext cx="3028390" cy="276225"/>
              </a:xfrm>
              <a:prstGeom prst="rect">
                <a:avLst/>
              </a:prstGeom>
              <a:solidFill>
                <a:srgbClr val="F5F4D8"/>
              </a:solidFill>
              <a:ln>
                <a:solidFill>
                  <a:srgbClr val="F5F4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1000" dirty="0">
                    <a:solidFill>
                      <a:schemeClr val="tx1"/>
                    </a:solidFill>
                    <a:latin typeface="Abadi" panose="020B0604020104020204" pitchFamily="34" charset="0"/>
                  </a:rPr>
                  <a:t>D</a:t>
                </a:r>
                <a:r>
                  <a:rPr lang="it-IT" sz="1000" dirty="0">
                    <a:solidFill>
                      <a:schemeClr val="tx1"/>
                    </a:solidFill>
                    <a:latin typeface="Abadi" panose="020B0604020104020204" pitchFamily="34" charset="0"/>
                  </a:rPr>
                  <a:t>ezvoltare software de înaltă calitate pentru prevenirea/tratarea/gestionarea unei probleme medicale</a:t>
                </a:r>
                <a:endParaRPr lang="en-US" sz="1000" dirty="0">
                  <a:solidFill>
                    <a:schemeClr val="tx1"/>
                  </a:solidFill>
                  <a:latin typeface="Abadi" panose="020B0604020104020204" pitchFamily="34" charset="0"/>
                </a:endParaRPr>
              </a:p>
            </p:txBody>
          </p:sp>
        </p:grpSp>
        <p:sp>
          <p:nvSpPr>
            <p:cNvPr id="15" name="Rectangle 14">
              <a:extLst>
                <a:ext uri="{FF2B5EF4-FFF2-40B4-BE49-F238E27FC236}">
                  <a16:creationId xmlns:a16="http://schemas.microsoft.com/office/drawing/2014/main" id="{77605557-5682-9559-A124-683402971E0C}"/>
                </a:ext>
              </a:extLst>
            </p:cNvPr>
            <p:cNvSpPr/>
            <p:nvPr/>
          </p:nvSpPr>
          <p:spPr>
            <a:xfrm>
              <a:off x="7327900" y="1219200"/>
              <a:ext cx="1428750" cy="279400"/>
            </a:xfrm>
            <a:prstGeom prst="rect">
              <a:avLst/>
            </a:prstGeom>
            <a:solidFill>
              <a:srgbClr val="F0F5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1200" b="1" dirty="0">
                  <a:solidFill>
                    <a:schemeClr val="tx1"/>
                  </a:solidFill>
                </a:rPr>
                <a:t>Eficacitate clinică</a:t>
              </a:r>
              <a:endParaRPr lang="en-US" sz="1200" b="1" dirty="0">
                <a:solidFill>
                  <a:schemeClr val="tx1"/>
                </a:solidFill>
              </a:endParaRPr>
            </a:p>
          </p:txBody>
        </p:sp>
        <p:sp>
          <p:nvSpPr>
            <p:cNvPr id="16" name="Rectangle 15">
              <a:extLst>
                <a:ext uri="{FF2B5EF4-FFF2-40B4-BE49-F238E27FC236}">
                  <a16:creationId xmlns:a16="http://schemas.microsoft.com/office/drawing/2014/main" id="{DCB41515-6B9E-92CA-6BD8-B4150EF2DCC1}"/>
                </a:ext>
              </a:extLst>
            </p:cNvPr>
            <p:cNvSpPr/>
            <p:nvPr/>
          </p:nvSpPr>
          <p:spPr>
            <a:xfrm>
              <a:off x="7327900" y="1892300"/>
              <a:ext cx="1428750" cy="374650"/>
            </a:xfrm>
            <a:prstGeom prst="rect">
              <a:avLst/>
            </a:prstGeom>
            <a:solidFill>
              <a:srgbClr val="F0F5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1200" b="1" dirty="0">
                  <a:solidFill>
                    <a:schemeClr val="tx1"/>
                  </a:solidFill>
                </a:rPr>
                <a:t>Reglementări legislative</a:t>
              </a:r>
              <a:endParaRPr lang="en-US" sz="1200" b="1" dirty="0">
                <a:solidFill>
                  <a:schemeClr val="tx1"/>
                </a:solidFill>
              </a:endParaRPr>
            </a:p>
          </p:txBody>
        </p:sp>
        <p:sp>
          <p:nvSpPr>
            <p:cNvPr id="17" name="Rectangle 16">
              <a:extLst>
                <a:ext uri="{FF2B5EF4-FFF2-40B4-BE49-F238E27FC236}">
                  <a16:creationId xmlns:a16="http://schemas.microsoft.com/office/drawing/2014/main" id="{9433A6EA-D8D5-A96F-54F9-9C0CAEBE90F0}"/>
                </a:ext>
              </a:extLst>
            </p:cNvPr>
            <p:cNvSpPr/>
            <p:nvPr/>
          </p:nvSpPr>
          <p:spPr>
            <a:xfrm>
              <a:off x="7397750" y="3279826"/>
              <a:ext cx="1168400" cy="279400"/>
            </a:xfrm>
            <a:prstGeom prst="rect">
              <a:avLst/>
            </a:prstGeom>
            <a:solidFill>
              <a:srgbClr val="ECF5D8"/>
            </a:solidFill>
            <a:ln>
              <a:solidFill>
                <a:srgbClr val="ECF5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1200" b="1" dirty="0">
                  <a:solidFill>
                    <a:schemeClr val="tx1"/>
                  </a:solidFill>
                </a:rPr>
                <a:t>Eficacitate clinică</a:t>
              </a:r>
              <a:endParaRPr lang="en-US" sz="1200" b="1" dirty="0">
                <a:solidFill>
                  <a:schemeClr val="tx1"/>
                </a:solidFill>
              </a:endParaRPr>
            </a:p>
          </p:txBody>
        </p:sp>
        <p:sp>
          <p:nvSpPr>
            <p:cNvPr id="18" name="Rectangle 17">
              <a:extLst>
                <a:ext uri="{FF2B5EF4-FFF2-40B4-BE49-F238E27FC236}">
                  <a16:creationId xmlns:a16="http://schemas.microsoft.com/office/drawing/2014/main" id="{BCE3C6DD-C655-B4AF-0AA1-15DF6D1A81A1}"/>
                </a:ext>
              </a:extLst>
            </p:cNvPr>
            <p:cNvSpPr/>
            <p:nvPr/>
          </p:nvSpPr>
          <p:spPr>
            <a:xfrm>
              <a:off x="7362825" y="3736245"/>
              <a:ext cx="1238250" cy="636562"/>
            </a:xfrm>
            <a:prstGeom prst="rect">
              <a:avLst/>
            </a:prstGeom>
            <a:solidFill>
              <a:srgbClr val="ECF5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1200" b="1" dirty="0">
                  <a:solidFill>
                    <a:schemeClr val="tx1"/>
                  </a:solidFill>
                </a:rPr>
                <a:t>Poate să nu necesite reglementări legislative</a:t>
              </a:r>
              <a:endParaRPr lang="en-US" sz="1200" b="1" dirty="0">
                <a:solidFill>
                  <a:schemeClr val="tx1"/>
                </a:solidFill>
              </a:endParaRPr>
            </a:p>
          </p:txBody>
        </p:sp>
        <p:sp>
          <p:nvSpPr>
            <p:cNvPr id="19" name="Rectangle 18">
              <a:extLst>
                <a:ext uri="{FF2B5EF4-FFF2-40B4-BE49-F238E27FC236}">
                  <a16:creationId xmlns:a16="http://schemas.microsoft.com/office/drawing/2014/main" id="{AEB8D029-7146-2774-7918-102FD6DE1BDF}"/>
                </a:ext>
              </a:extLst>
            </p:cNvPr>
            <p:cNvSpPr/>
            <p:nvPr/>
          </p:nvSpPr>
          <p:spPr>
            <a:xfrm>
              <a:off x="7443787" y="5262901"/>
              <a:ext cx="1076325" cy="347966"/>
            </a:xfrm>
            <a:prstGeom prst="rect">
              <a:avLst/>
            </a:prstGeom>
            <a:solidFill>
              <a:srgbClr val="F8F6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1200" b="1" dirty="0">
                  <a:solidFill>
                    <a:schemeClr val="tx1"/>
                  </a:solidFill>
                </a:rPr>
                <a:t>Eficacitate clinică</a:t>
              </a:r>
              <a:endParaRPr lang="en-US" sz="1200" b="1" dirty="0">
                <a:solidFill>
                  <a:schemeClr val="tx1"/>
                </a:solidFill>
              </a:endParaRPr>
            </a:p>
          </p:txBody>
        </p:sp>
        <p:sp>
          <p:nvSpPr>
            <p:cNvPr id="20" name="Rectangle 19">
              <a:extLst>
                <a:ext uri="{FF2B5EF4-FFF2-40B4-BE49-F238E27FC236}">
                  <a16:creationId xmlns:a16="http://schemas.microsoft.com/office/drawing/2014/main" id="{FD058A19-C163-783D-3A72-FBA58EE83F5C}"/>
                </a:ext>
              </a:extLst>
            </p:cNvPr>
            <p:cNvSpPr/>
            <p:nvPr/>
          </p:nvSpPr>
          <p:spPr>
            <a:xfrm>
              <a:off x="7454899" y="5842102"/>
              <a:ext cx="1054100" cy="374650"/>
            </a:xfrm>
            <a:prstGeom prst="rect">
              <a:avLst/>
            </a:prstGeom>
            <a:solidFill>
              <a:srgbClr val="F8F6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1200" b="1" dirty="0">
                  <a:solidFill>
                    <a:schemeClr val="tx1"/>
                  </a:solidFill>
                </a:rPr>
                <a:t>Reglementări legislative</a:t>
              </a:r>
              <a:endParaRPr lang="en-US" sz="1200" b="1" dirty="0">
                <a:solidFill>
                  <a:schemeClr val="tx1"/>
                </a:solidFill>
              </a:endParaRPr>
            </a:p>
          </p:txBody>
        </p:sp>
        <p:sp>
          <p:nvSpPr>
            <p:cNvPr id="21" name="Rectangle 20">
              <a:extLst>
                <a:ext uri="{FF2B5EF4-FFF2-40B4-BE49-F238E27FC236}">
                  <a16:creationId xmlns:a16="http://schemas.microsoft.com/office/drawing/2014/main" id="{FE62D1C1-3280-679A-C07C-38EBEAA09EDB}"/>
                </a:ext>
              </a:extLst>
            </p:cNvPr>
            <p:cNvSpPr/>
            <p:nvPr/>
          </p:nvSpPr>
          <p:spPr>
            <a:xfrm>
              <a:off x="6613525" y="556165"/>
              <a:ext cx="1987550" cy="279400"/>
            </a:xfrm>
            <a:prstGeom prst="rect">
              <a:avLst/>
            </a:prstGeom>
            <a:solidFill>
              <a:srgbClr val="F0F5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1400" b="1" dirty="0">
                  <a:solidFill>
                    <a:schemeClr val="tx1"/>
                  </a:solidFill>
                </a:rPr>
                <a:t>Sănătatea digitală</a:t>
              </a:r>
              <a:endParaRPr lang="en-US" sz="1400" b="1" dirty="0">
                <a:solidFill>
                  <a:schemeClr val="tx1"/>
                </a:solidFill>
              </a:endParaRPr>
            </a:p>
          </p:txBody>
        </p:sp>
        <p:sp>
          <p:nvSpPr>
            <p:cNvPr id="22" name="Rectangle 21">
              <a:extLst>
                <a:ext uri="{FF2B5EF4-FFF2-40B4-BE49-F238E27FC236}">
                  <a16:creationId xmlns:a16="http://schemas.microsoft.com/office/drawing/2014/main" id="{DD8C8ED8-88A0-5561-D840-6C0AC9AAFE02}"/>
                </a:ext>
              </a:extLst>
            </p:cNvPr>
            <p:cNvSpPr/>
            <p:nvPr/>
          </p:nvSpPr>
          <p:spPr>
            <a:xfrm>
              <a:off x="6787544" y="2695079"/>
              <a:ext cx="1639511" cy="279400"/>
            </a:xfrm>
            <a:prstGeom prst="rect">
              <a:avLst/>
            </a:prstGeom>
            <a:solidFill>
              <a:srgbClr val="ECF5D8"/>
            </a:solidFill>
            <a:ln>
              <a:solidFill>
                <a:srgbClr val="ECF5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1400" b="1" dirty="0">
                  <a:solidFill>
                    <a:schemeClr val="tx1"/>
                  </a:solidFill>
                </a:rPr>
                <a:t>Medicina digitală</a:t>
              </a:r>
              <a:endParaRPr lang="en-US" sz="1400" b="1" dirty="0">
                <a:solidFill>
                  <a:schemeClr val="tx1"/>
                </a:solidFill>
              </a:endParaRPr>
            </a:p>
          </p:txBody>
        </p:sp>
        <p:sp>
          <p:nvSpPr>
            <p:cNvPr id="23" name="Rectangle 22">
              <a:extLst>
                <a:ext uri="{FF2B5EF4-FFF2-40B4-BE49-F238E27FC236}">
                  <a16:creationId xmlns:a16="http://schemas.microsoft.com/office/drawing/2014/main" id="{B59C6F52-E699-EA7C-2A06-57D5FF51D523}"/>
                </a:ext>
              </a:extLst>
            </p:cNvPr>
            <p:cNvSpPr/>
            <p:nvPr/>
          </p:nvSpPr>
          <p:spPr>
            <a:xfrm>
              <a:off x="6635864" y="4810559"/>
              <a:ext cx="1873135" cy="279400"/>
            </a:xfrm>
            <a:prstGeom prst="rect">
              <a:avLst/>
            </a:prstGeom>
            <a:solidFill>
              <a:srgbClr val="F8F6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1400" b="1" dirty="0">
                  <a:solidFill>
                    <a:schemeClr val="tx1"/>
                  </a:solidFill>
                </a:rPr>
                <a:t>Terapia digitală</a:t>
              </a:r>
              <a:endParaRPr lang="en-US" sz="1400" b="1" dirty="0">
                <a:solidFill>
                  <a:schemeClr val="tx1"/>
                </a:solidFill>
              </a:endParaRPr>
            </a:p>
          </p:txBody>
        </p:sp>
        <p:sp>
          <p:nvSpPr>
            <p:cNvPr id="24" name="Rectangle 23">
              <a:extLst>
                <a:ext uri="{FF2B5EF4-FFF2-40B4-BE49-F238E27FC236}">
                  <a16:creationId xmlns:a16="http://schemas.microsoft.com/office/drawing/2014/main" id="{6D2447A5-DF08-1CF1-0B42-E807321B225A}"/>
                </a:ext>
              </a:extLst>
            </p:cNvPr>
            <p:cNvSpPr/>
            <p:nvPr/>
          </p:nvSpPr>
          <p:spPr>
            <a:xfrm>
              <a:off x="3234374" y="494233"/>
              <a:ext cx="2763200" cy="123863"/>
            </a:xfrm>
            <a:prstGeom prst="rect">
              <a:avLst/>
            </a:prstGeom>
            <a:solidFill>
              <a:srgbClr val="E3EDF9"/>
            </a:solidFill>
            <a:ln>
              <a:solidFill>
                <a:srgbClr val="E3ED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1000" dirty="0">
                  <a:solidFill>
                    <a:schemeClr val="tx1"/>
                  </a:solidFill>
                  <a:latin typeface="Abadi" panose="020B0604020104020204" pitchFamily="34" charset="0"/>
                </a:rPr>
                <a:t>Sanatate digitală</a:t>
              </a:r>
              <a:endParaRPr lang="en-US" sz="1000" dirty="0">
                <a:solidFill>
                  <a:schemeClr val="tx1"/>
                </a:solidFill>
                <a:latin typeface="Abadi" panose="020B0604020104020204" pitchFamily="34" charset="0"/>
              </a:endParaRPr>
            </a:p>
          </p:txBody>
        </p:sp>
        <p:sp>
          <p:nvSpPr>
            <p:cNvPr id="25" name="Rectangle 24">
              <a:extLst>
                <a:ext uri="{FF2B5EF4-FFF2-40B4-BE49-F238E27FC236}">
                  <a16:creationId xmlns:a16="http://schemas.microsoft.com/office/drawing/2014/main" id="{21C8DD8F-19A9-CBB9-F89C-69248ADB07C8}"/>
                </a:ext>
              </a:extLst>
            </p:cNvPr>
            <p:cNvSpPr/>
            <p:nvPr/>
          </p:nvSpPr>
          <p:spPr>
            <a:xfrm>
              <a:off x="3428050" y="2670713"/>
              <a:ext cx="2388548" cy="86831"/>
            </a:xfrm>
            <a:prstGeom prst="rect">
              <a:avLst/>
            </a:prstGeom>
            <a:solidFill>
              <a:srgbClr val="ECF5D8"/>
            </a:solidFill>
            <a:ln>
              <a:solidFill>
                <a:srgbClr val="ECF5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1000" dirty="0">
                  <a:solidFill>
                    <a:schemeClr val="tx1"/>
                  </a:solidFill>
                  <a:latin typeface="Abadi" panose="020B0604020104020204" pitchFamily="34" charset="0"/>
                </a:rPr>
                <a:t>Medicina digitală</a:t>
              </a:r>
              <a:endParaRPr lang="en-US" sz="1000" dirty="0">
                <a:solidFill>
                  <a:schemeClr val="tx1"/>
                </a:solidFill>
                <a:latin typeface="Abadi" panose="020B0604020104020204" pitchFamily="34" charset="0"/>
              </a:endParaRPr>
            </a:p>
          </p:txBody>
        </p:sp>
        <p:sp>
          <p:nvSpPr>
            <p:cNvPr id="26" name="Rectangle 25">
              <a:extLst>
                <a:ext uri="{FF2B5EF4-FFF2-40B4-BE49-F238E27FC236}">
                  <a16:creationId xmlns:a16="http://schemas.microsoft.com/office/drawing/2014/main" id="{ECF6A2BF-A32F-81DD-A61B-9D9B1D804FB5}"/>
                </a:ext>
              </a:extLst>
            </p:cNvPr>
            <p:cNvSpPr/>
            <p:nvPr/>
          </p:nvSpPr>
          <p:spPr>
            <a:xfrm>
              <a:off x="3185921" y="4865912"/>
              <a:ext cx="2783080" cy="129923"/>
            </a:xfrm>
            <a:prstGeom prst="rect">
              <a:avLst/>
            </a:prstGeom>
            <a:solidFill>
              <a:srgbClr val="F5F4D8"/>
            </a:solidFill>
            <a:ln>
              <a:solidFill>
                <a:srgbClr val="F5F4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1000" dirty="0">
                  <a:solidFill>
                    <a:schemeClr val="tx1"/>
                  </a:solidFill>
                  <a:latin typeface="Abadi" panose="020B0604020104020204" pitchFamily="34" charset="0"/>
                </a:rPr>
                <a:t>Terapia digitală</a:t>
              </a:r>
              <a:endParaRPr lang="en-US" sz="1000" dirty="0">
                <a:solidFill>
                  <a:schemeClr val="tx1"/>
                </a:solidFill>
                <a:latin typeface="Abadi" panose="020B0604020104020204" pitchFamily="34" charset="0"/>
              </a:endParaRPr>
            </a:p>
          </p:txBody>
        </p:sp>
      </p:grpSp>
      <p:sp>
        <p:nvSpPr>
          <p:cNvPr id="31" name="Title 2">
            <a:extLst>
              <a:ext uri="{FF2B5EF4-FFF2-40B4-BE49-F238E27FC236}">
                <a16:creationId xmlns:a16="http://schemas.microsoft.com/office/drawing/2014/main" id="{0E713291-8455-2DF7-496B-DA0513433FF8}"/>
              </a:ext>
            </a:extLst>
          </p:cNvPr>
          <p:cNvSpPr>
            <a:spLocks noGrp="1"/>
          </p:cNvSpPr>
          <p:nvPr>
            <p:ph type="title"/>
          </p:nvPr>
        </p:nvSpPr>
        <p:spPr>
          <a:xfrm>
            <a:off x="607983" y="928699"/>
            <a:ext cx="3256866" cy="1191588"/>
          </a:xfrm>
        </p:spPr>
        <p:txBody>
          <a:bodyPr/>
          <a:lstStyle/>
          <a:p>
            <a:pPr algn="ctr">
              <a:lnSpc>
                <a:spcPct val="100000"/>
              </a:lnSpc>
              <a:spcAft>
                <a:spcPts val="400"/>
              </a:spcAft>
            </a:pPr>
            <a:r>
              <a:rPr lang="ro-RO" sz="2400" dirty="0"/>
              <a:t>Sanatatea digitală vs </a:t>
            </a:r>
            <a:br>
              <a:rPr lang="ro-RO" sz="2400" dirty="0"/>
            </a:br>
            <a:r>
              <a:rPr lang="ro-RO" sz="2400" dirty="0"/>
              <a:t>Medicina digitală vs </a:t>
            </a:r>
            <a:br>
              <a:rPr lang="ro-RO" sz="2400" dirty="0"/>
            </a:br>
            <a:r>
              <a:rPr lang="ro-RO" sz="2400" dirty="0"/>
              <a:t>Terapia Digitală</a:t>
            </a:r>
            <a:endParaRPr lang="en-US" sz="2400" dirty="0"/>
          </a:p>
        </p:txBody>
      </p:sp>
      <p:grpSp>
        <p:nvGrpSpPr>
          <p:cNvPr id="2" name="Group 1">
            <a:extLst>
              <a:ext uri="{FF2B5EF4-FFF2-40B4-BE49-F238E27FC236}">
                <a16:creationId xmlns:a16="http://schemas.microsoft.com/office/drawing/2014/main" id="{8582FD98-C89A-DF97-C335-3C08088FBA54}"/>
              </a:ext>
            </a:extLst>
          </p:cNvPr>
          <p:cNvGrpSpPr/>
          <p:nvPr/>
        </p:nvGrpSpPr>
        <p:grpSpPr>
          <a:xfrm>
            <a:off x="10522923" y="119350"/>
            <a:ext cx="1552284" cy="436852"/>
            <a:chOff x="7545619" y="59474"/>
            <a:chExt cx="1552284" cy="436852"/>
          </a:xfrm>
        </p:grpSpPr>
        <p:pic>
          <p:nvPicPr>
            <p:cNvPr id="3" name="Picture 2">
              <a:extLst>
                <a:ext uri="{FF2B5EF4-FFF2-40B4-BE49-F238E27FC236}">
                  <a16:creationId xmlns:a16="http://schemas.microsoft.com/office/drawing/2014/main" id="{96E6033A-3F44-AC13-3762-986E430CD0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0251" y="59474"/>
              <a:ext cx="1487652" cy="43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1D2FF40A-873A-B6B2-4211-06B582F0E811}"/>
                </a:ext>
              </a:extLst>
            </p:cNvPr>
            <p:cNvPicPr>
              <a:picLocks noChangeAspect="1"/>
            </p:cNvPicPr>
            <p:nvPr/>
          </p:nvPicPr>
          <p:blipFill rotWithShape="1">
            <a:blip r:embed="rId4">
              <a:extLst>
                <a:ext uri="{28A0092B-C50C-407E-A947-70E740481C1C}">
                  <a14:useLocalDpi xmlns:a14="http://schemas.microsoft.com/office/drawing/2010/main" val="0"/>
                </a:ext>
              </a:extLst>
            </a:blip>
            <a:srcRect t="85979" r="3751"/>
            <a:stretch/>
          </p:blipFill>
          <p:spPr>
            <a:xfrm>
              <a:off x="7545619" y="355811"/>
              <a:ext cx="955147" cy="80800"/>
            </a:xfrm>
            <a:prstGeom prst="rect">
              <a:avLst/>
            </a:prstGeom>
          </p:spPr>
        </p:pic>
      </p:grpSp>
    </p:spTree>
    <p:extLst>
      <p:ext uri="{BB962C8B-B14F-4D97-AF65-F5344CB8AC3E}">
        <p14:creationId xmlns:p14="http://schemas.microsoft.com/office/powerpoint/2010/main" val="144556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47B2822-D787-C40D-7073-B35B0D63FE3E}"/>
              </a:ext>
            </a:extLst>
          </p:cNvPr>
          <p:cNvSpPr>
            <a:spLocks noGrp="1"/>
          </p:cNvSpPr>
          <p:nvPr>
            <p:ph type="sldNum" sz="quarter" idx="29"/>
          </p:nvPr>
        </p:nvSpPr>
        <p:spPr/>
        <p:txBody>
          <a:bodyPr/>
          <a:lstStyle/>
          <a:p>
            <a:fld id="{47FEACEE-25B4-4A2D-B147-27296E36371D}" type="slidenum">
              <a:rPr lang="en-US" altLang="zh-CN" smtClean="0"/>
              <a:pPr/>
              <a:t>28</a:t>
            </a:fld>
            <a:endParaRPr lang="en-US" altLang="zh-CN" dirty="0"/>
          </a:p>
        </p:txBody>
      </p:sp>
      <p:pic>
        <p:nvPicPr>
          <p:cNvPr id="4098" name="Picture 2" descr="U.S. Digital Therapeutics Market size and growth rate, 2023 - 2030">
            <a:extLst>
              <a:ext uri="{FF2B5EF4-FFF2-40B4-BE49-F238E27FC236}">
                <a16:creationId xmlns:a16="http://schemas.microsoft.com/office/drawing/2014/main" id="{3D5553F8-1D7B-4BD8-6932-07F055FB5D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878"/>
          <a:stretch/>
        </p:blipFill>
        <p:spPr bwMode="auto">
          <a:xfrm>
            <a:off x="4186413" y="774122"/>
            <a:ext cx="7560986" cy="52578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5868E7B-A3B2-FEFB-BC93-437A10FBECF4}"/>
              </a:ext>
            </a:extLst>
          </p:cNvPr>
          <p:cNvSpPr/>
          <p:nvPr/>
        </p:nvSpPr>
        <p:spPr>
          <a:xfrm>
            <a:off x="2184400" y="3721100"/>
            <a:ext cx="609600" cy="365125"/>
          </a:xfrm>
          <a:prstGeom prst="rect">
            <a:avLst/>
          </a:prstGeom>
          <a:solidFill>
            <a:srgbClr val="F4F9FB"/>
          </a:solidFill>
          <a:ln>
            <a:solidFill>
              <a:srgbClr val="F4F9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56F7807-9D42-7B50-47B4-407B7B5FF3D2}"/>
              </a:ext>
            </a:extLst>
          </p:cNvPr>
          <p:cNvSpPr/>
          <p:nvPr/>
        </p:nvSpPr>
        <p:spPr>
          <a:xfrm>
            <a:off x="6432264" y="4146744"/>
            <a:ext cx="609600" cy="1151891"/>
          </a:xfrm>
          <a:prstGeom prst="rect">
            <a:avLst/>
          </a:prstGeom>
          <a:noFill/>
          <a:ln w="2857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3B7A1A4A-366A-B862-1825-EA4DD810403A}"/>
              </a:ext>
            </a:extLst>
          </p:cNvPr>
          <p:cNvCxnSpPr>
            <a:cxnSpLocks/>
          </p:cNvCxnSpPr>
          <p:nvPr/>
        </p:nvCxnSpPr>
        <p:spPr>
          <a:xfrm flipV="1">
            <a:off x="6733797" y="3727645"/>
            <a:ext cx="257267" cy="419100"/>
          </a:xfrm>
          <a:prstGeom prst="straightConnector1">
            <a:avLst/>
          </a:prstGeom>
          <a:ln>
            <a:prstDash val="dash"/>
            <a:headEnd type="none"/>
            <a:tailEnd type="triangle" w="lg" len="lg"/>
          </a:ln>
        </p:spPr>
        <p:style>
          <a:lnRef idx="3">
            <a:schemeClr val="dk1"/>
          </a:lnRef>
          <a:fillRef idx="0">
            <a:schemeClr val="dk1"/>
          </a:fillRef>
          <a:effectRef idx="2">
            <a:schemeClr val="dk1"/>
          </a:effectRef>
          <a:fontRef idx="minor">
            <a:schemeClr val="tx1"/>
          </a:fontRef>
        </p:style>
      </p:cxnSp>
      <p:sp>
        <p:nvSpPr>
          <p:cNvPr id="12" name="TextBox 11">
            <a:extLst>
              <a:ext uri="{FF2B5EF4-FFF2-40B4-BE49-F238E27FC236}">
                <a16:creationId xmlns:a16="http://schemas.microsoft.com/office/drawing/2014/main" id="{D857F3F8-38BA-A07C-9C7B-0329F51CD700}"/>
              </a:ext>
            </a:extLst>
          </p:cNvPr>
          <p:cNvSpPr txBox="1"/>
          <p:nvPr/>
        </p:nvSpPr>
        <p:spPr>
          <a:xfrm rot="10800000" flipV="1">
            <a:off x="6499898" y="3048800"/>
            <a:ext cx="1577043" cy="738664"/>
          </a:xfrm>
          <a:prstGeom prst="rect">
            <a:avLst/>
          </a:prstGeom>
        </p:spPr>
        <p:txBody>
          <a:bodyPr wrap="square" rtlCol="0">
            <a:spAutoFit/>
          </a:bodyPr>
          <a:lstStyle/>
          <a:p>
            <a:pPr marL="0" indent="0" algn="ctr">
              <a:lnSpc>
                <a:spcPct val="100000"/>
              </a:lnSpc>
              <a:spcBef>
                <a:spcPts val="0"/>
              </a:spcBef>
              <a:buFontTx/>
              <a:buNone/>
            </a:pPr>
            <a:r>
              <a:rPr lang="ro-RO" sz="1400" b="1" dirty="0">
                <a:solidFill>
                  <a:srgbClr val="C00000"/>
                </a:solidFill>
                <a:ea typeface="微软雅黑"/>
                <a:cs typeface="Posterama" panose="020B0504020200020000" pitchFamily="34" charset="0"/>
              </a:rPr>
              <a:t>Diabet – 29,4% </a:t>
            </a:r>
            <a:r>
              <a:rPr lang="ro-RO" sz="1400" dirty="0">
                <a:ea typeface="微软雅黑"/>
                <a:cs typeface="Posterama" panose="020B0504020200020000" pitchFamily="34" charset="0"/>
              </a:rPr>
              <a:t>cea mai mare cotă de piață</a:t>
            </a:r>
            <a:endParaRPr lang="en-US" sz="1400" dirty="0">
              <a:ea typeface="微软雅黑"/>
              <a:cs typeface="Posterama" panose="020B0504020200020000" pitchFamily="34" charset="0"/>
            </a:endParaRPr>
          </a:p>
        </p:txBody>
      </p:sp>
      <p:grpSp>
        <p:nvGrpSpPr>
          <p:cNvPr id="16" name="Group 15">
            <a:extLst>
              <a:ext uri="{FF2B5EF4-FFF2-40B4-BE49-F238E27FC236}">
                <a16:creationId xmlns:a16="http://schemas.microsoft.com/office/drawing/2014/main" id="{F25BFA06-4C38-FACA-1D79-0BCC8DCF3F1F}"/>
              </a:ext>
            </a:extLst>
          </p:cNvPr>
          <p:cNvGrpSpPr/>
          <p:nvPr/>
        </p:nvGrpSpPr>
        <p:grpSpPr>
          <a:xfrm>
            <a:off x="665979" y="2630684"/>
            <a:ext cx="2708496" cy="2233942"/>
            <a:chOff x="707716" y="1162562"/>
            <a:chExt cx="2708496" cy="2233942"/>
          </a:xfrm>
          <a:scene3d>
            <a:camera prst="orthographicFront"/>
            <a:lightRig rig="chilly" dir="t"/>
          </a:scene3d>
        </p:grpSpPr>
        <p:sp>
          <p:nvSpPr>
            <p:cNvPr id="21" name="Rectangle: Rounded Corners 20">
              <a:extLst>
                <a:ext uri="{FF2B5EF4-FFF2-40B4-BE49-F238E27FC236}">
                  <a16:creationId xmlns:a16="http://schemas.microsoft.com/office/drawing/2014/main" id="{8B30FA19-EFB2-C242-BF44-1EEFB2ADA1BC}"/>
                </a:ext>
              </a:extLst>
            </p:cNvPr>
            <p:cNvSpPr/>
            <p:nvPr/>
          </p:nvSpPr>
          <p:spPr>
            <a:xfrm>
              <a:off x="707716" y="1162562"/>
              <a:ext cx="2708496" cy="2233942"/>
            </a:xfrm>
            <a:prstGeom prst="roundRect">
              <a:avLst>
                <a:gd name="adj" fmla="val 10000"/>
              </a:avLst>
            </a:prstGeom>
            <a:sp3d z="-12700" extrusionH="1700" prstMaterial="dkEdge">
              <a:bevelT w="25400" h="6350" prst="softRound"/>
              <a:bevelB w="0" h="0" prst="convex"/>
            </a:sp3d>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Rectangle: Rounded Corners 4">
              <a:extLst>
                <a:ext uri="{FF2B5EF4-FFF2-40B4-BE49-F238E27FC236}">
                  <a16:creationId xmlns:a16="http://schemas.microsoft.com/office/drawing/2014/main" id="{5997F8E5-8DAC-5CBE-0B01-117FEA03E69D}"/>
                </a:ext>
              </a:extLst>
            </p:cNvPr>
            <p:cNvSpPr txBox="1"/>
            <p:nvPr/>
          </p:nvSpPr>
          <p:spPr>
            <a:xfrm>
              <a:off x="759125" y="1213971"/>
              <a:ext cx="2605678" cy="1652422"/>
            </a:xfrm>
            <a:prstGeom prst="rect">
              <a:avLst/>
            </a:prstGeom>
            <a:sp3d z="-127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3825" tIns="123825" rIns="123825" bIns="123825" numCol="1" spcCol="1270" anchor="t" anchorCtr="0">
              <a:noAutofit/>
            </a:bodyPr>
            <a:lstStyle/>
            <a:p>
              <a:pPr marL="114300" lvl="1" indent="-114300" algn="l" defTabSz="533400">
                <a:lnSpc>
                  <a:spcPct val="90000"/>
                </a:lnSpc>
                <a:spcBef>
                  <a:spcPct val="0"/>
                </a:spcBef>
                <a:spcAft>
                  <a:spcPct val="15000"/>
                </a:spcAft>
                <a:buChar char="•"/>
              </a:pPr>
              <a:r>
                <a:rPr lang="ro-RO" sz="1200" b="1" kern="1200" dirty="0">
                  <a:solidFill>
                    <a:srgbClr val="C00000"/>
                  </a:solidFill>
                </a:rPr>
                <a:t>Diabet</a:t>
              </a:r>
              <a:endParaRPr lang="en-US" sz="1200" b="1" kern="1200" dirty="0">
                <a:solidFill>
                  <a:srgbClr val="C00000"/>
                </a:solidFill>
              </a:endParaRPr>
            </a:p>
            <a:p>
              <a:pPr marL="114300" lvl="1" indent="-114300" algn="l" defTabSz="533400">
                <a:lnSpc>
                  <a:spcPct val="90000"/>
                </a:lnSpc>
                <a:spcBef>
                  <a:spcPct val="0"/>
                </a:spcBef>
                <a:spcAft>
                  <a:spcPct val="15000"/>
                </a:spcAft>
                <a:buChar char="•"/>
              </a:pPr>
              <a:r>
                <a:rPr lang="ro-RO" sz="1200" b="1" kern="1200" dirty="0">
                  <a:solidFill>
                    <a:schemeClr val="tx1"/>
                  </a:solidFill>
                </a:rPr>
                <a:t>Obezitate</a:t>
              </a:r>
              <a:endParaRPr lang="en-US" sz="1200" b="1" kern="1200" dirty="0">
                <a:solidFill>
                  <a:schemeClr val="tx1"/>
                </a:solidFill>
              </a:endParaRPr>
            </a:p>
            <a:p>
              <a:pPr marL="114300" lvl="1" indent="-114300" algn="l" defTabSz="533400">
                <a:lnSpc>
                  <a:spcPct val="90000"/>
                </a:lnSpc>
                <a:spcBef>
                  <a:spcPct val="0"/>
                </a:spcBef>
                <a:spcAft>
                  <a:spcPct val="15000"/>
                </a:spcAft>
                <a:buChar char="•"/>
              </a:pPr>
              <a:r>
                <a:rPr lang="ro-RO" sz="1200" b="1" kern="1200" dirty="0">
                  <a:solidFill>
                    <a:schemeClr val="tx1"/>
                  </a:solidFill>
                </a:rPr>
                <a:t>Afecțiuni cardiovasculare</a:t>
              </a:r>
              <a:endParaRPr lang="en-US" sz="1200" b="1" kern="1200" dirty="0">
                <a:solidFill>
                  <a:schemeClr val="tx1"/>
                </a:solidFill>
              </a:endParaRPr>
            </a:p>
            <a:p>
              <a:pPr marL="114300" lvl="1" indent="-114300" algn="l" defTabSz="533400">
                <a:lnSpc>
                  <a:spcPct val="90000"/>
                </a:lnSpc>
                <a:spcBef>
                  <a:spcPct val="0"/>
                </a:spcBef>
                <a:spcAft>
                  <a:spcPct val="15000"/>
                </a:spcAft>
                <a:buChar char="•"/>
              </a:pPr>
              <a:r>
                <a:rPr lang="ro-RO" sz="1200" b="1" kern="1200" dirty="0">
                  <a:solidFill>
                    <a:schemeClr val="tx1"/>
                  </a:solidFill>
                </a:rPr>
                <a:t>Afecțiuni respiratorii</a:t>
              </a:r>
              <a:endParaRPr lang="en-US" sz="1200" b="1" kern="1200" dirty="0">
                <a:solidFill>
                  <a:schemeClr val="tx1"/>
                </a:solidFill>
              </a:endParaRPr>
            </a:p>
            <a:p>
              <a:pPr marL="114300" lvl="1" indent="-114300" algn="l" defTabSz="533400">
                <a:lnSpc>
                  <a:spcPct val="90000"/>
                </a:lnSpc>
                <a:spcBef>
                  <a:spcPct val="0"/>
                </a:spcBef>
                <a:spcAft>
                  <a:spcPct val="15000"/>
                </a:spcAft>
                <a:buChar char="•"/>
              </a:pPr>
              <a:r>
                <a:rPr lang="ro-RO" sz="1200" b="1" kern="1200" dirty="0">
                  <a:solidFill>
                    <a:schemeClr val="tx1"/>
                  </a:solidFill>
                </a:rPr>
                <a:t>Afecțiuni ale sistemului nervos central</a:t>
              </a:r>
              <a:endParaRPr lang="en-US" sz="1200" b="1" kern="1200" dirty="0">
                <a:solidFill>
                  <a:schemeClr val="tx1"/>
                </a:solidFill>
              </a:endParaRPr>
            </a:p>
            <a:p>
              <a:pPr marL="114300" lvl="1" indent="-114300" algn="l" defTabSz="533400">
                <a:lnSpc>
                  <a:spcPct val="90000"/>
                </a:lnSpc>
                <a:spcBef>
                  <a:spcPct val="0"/>
                </a:spcBef>
                <a:spcAft>
                  <a:spcPct val="15000"/>
                </a:spcAft>
                <a:buChar char="•"/>
              </a:pPr>
              <a:r>
                <a:rPr lang="ro-RO" sz="1200" b="1" kern="1200" dirty="0">
                  <a:solidFill>
                    <a:schemeClr val="tx1"/>
                  </a:solidFill>
                </a:rPr>
                <a:t>Tulburări gastrointestinale</a:t>
              </a:r>
              <a:endParaRPr lang="en-US" sz="1200" b="1" kern="1200" dirty="0">
                <a:solidFill>
                  <a:schemeClr val="tx1"/>
                </a:solidFill>
              </a:endParaRPr>
            </a:p>
            <a:p>
              <a:pPr marL="114300" lvl="1" indent="-114300" algn="l" defTabSz="533400">
                <a:lnSpc>
                  <a:spcPct val="90000"/>
                </a:lnSpc>
                <a:spcBef>
                  <a:spcPct val="0"/>
                </a:spcBef>
                <a:spcAft>
                  <a:spcPct val="15000"/>
                </a:spcAft>
                <a:buChar char="•"/>
              </a:pPr>
              <a:r>
                <a:rPr lang="ro-RO" sz="1200" b="1" kern="1200" dirty="0">
                  <a:solidFill>
                    <a:schemeClr val="tx1"/>
                  </a:solidFill>
                </a:rPr>
                <a:t>Renunțare la fumat, droguri</a:t>
              </a:r>
              <a:endParaRPr lang="en-US" sz="1200" b="1" kern="1200" dirty="0">
                <a:solidFill>
                  <a:schemeClr val="tx1"/>
                </a:solidFill>
              </a:endParaRPr>
            </a:p>
            <a:p>
              <a:pPr marL="114300" lvl="1" indent="-114300" algn="l" defTabSz="533400">
                <a:lnSpc>
                  <a:spcPct val="90000"/>
                </a:lnSpc>
                <a:spcBef>
                  <a:spcPct val="0"/>
                </a:spcBef>
                <a:spcAft>
                  <a:spcPct val="15000"/>
                </a:spcAft>
                <a:buChar char="•"/>
              </a:pPr>
              <a:endParaRPr lang="en-US" sz="1200" b="1" kern="1200" dirty="0">
                <a:solidFill>
                  <a:schemeClr val="tx1"/>
                </a:solidFill>
              </a:endParaRPr>
            </a:p>
          </p:txBody>
        </p:sp>
      </p:grpSp>
      <p:sp>
        <p:nvSpPr>
          <p:cNvPr id="17" name="Shape 16">
            <a:extLst>
              <a:ext uri="{FF2B5EF4-FFF2-40B4-BE49-F238E27FC236}">
                <a16:creationId xmlns:a16="http://schemas.microsoft.com/office/drawing/2014/main" id="{5F7C57C0-24B3-14FF-6D94-9926CDD68968}"/>
              </a:ext>
            </a:extLst>
          </p:cNvPr>
          <p:cNvSpPr/>
          <p:nvPr/>
        </p:nvSpPr>
        <p:spPr>
          <a:xfrm>
            <a:off x="2148292" y="3019825"/>
            <a:ext cx="3198095" cy="3198095"/>
          </a:xfrm>
          <a:prstGeom prst="leftCircularArrow">
            <a:avLst>
              <a:gd name="adj1" fmla="val 3810"/>
              <a:gd name="adj2" fmla="val 476243"/>
              <a:gd name="adj3" fmla="val 2251754"/>
              <a:gd name="adj4" fmla="val 9024489"/>
              <a:gd name="adj5" fmla="val 4445"/>
            </a:avLst>
          </a:prstGeom>
          <a:scene3d>
            <a:camera prst="orthographicFront"/>
            <a:lightRig rig="chilly" dir="t"/>
          </a:scene3d>
          <a:sp3d z="-70000" extrusionH="1700" prstMaterial="translucentPowder">
            <a:bevelT w="25400" h="6350" prst="softRound"/>
            <a:bevelB w="0" h="0" prst="convex"/>
          </a:sp3d>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grpSp>
        <p:nvGrpSpPr>
          <p:cNvPr id="18" name="Group 17">
            <a:extLst>
              <a:ext uri="{FF2B5EF4-FFF2-40B4-BE49-F238E27FC236}">
                <a16:creationId xmlns:a16="http://schemas.microsoft.com/office/drawing/2014/main" id="{743E8647-DB88-5321-B038-640E1F701EF7}"/>
              </a:ext>
            </a:extLst>
          </p:cNvPr>
          <p:cNvGrpSpPr/>
          <p:nvPr/>
        </p:nvGrpSpPr>
        <p:grpSpPr>
          <a:xfrm>
            <a:off x="1267867" y="4385924"/>
            <a:ext cx="2407552" cy="957404"/>
            <a:chOff x="1309604" y="2917802"/>
            <a:chExt cx="2407552" cy="957404"/>
          </a:xfrm>
          <a:scene3d>
            <a:camera prst="orthographicFront"/>
            <a:lightRig rig="chilly" dir="t"/>
          </a:scene3d>
        </p:grpSpPr>
        <p:sp>
          <p:nvSpPr>
            <p:cNvPr id="19" name="Rectangle: Rounded Corners 18">
              <a:extLst>
                <a:ext uri="{FF2B5EF4-FFF2-40B4-BE49-F238E27FC236}">
                  <a16:creationId xmlns:a16="http://schemas.microsoft.com/office/drawing/2014/main" id="{B687DA91-8F82-7723-C018-D0F72BE4BCA1}"/>
                </a:ext>
              </a:extLst>
            </p:cNvPr>
            <p:cNvSpPr/>
            <p:nvPr/>
          </p:nvSpPr>
          <p:spPr>
            <a:xfrm>
              <a:off x="1309604" y="2917802"/>
              <a:ext cx="2407552" cy="957404"/>
            </a:xfrm>
            <a:prstGeom prst="roundRect">
              <a:avLst>
                <a:gd name="adj" fmla="val 10000"/>
              </a:avLst>
            </a:prstGeom>
            <a:sp3d prstMaterial="translucentPowder">
              <a:bevelT w="127000" h="25400" prst="softRound"/>
            </a:sp3d>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0" name="Rectangle: Rounded Corners 7">
              <a:extLst>
                <a:ext uri="{FF2B5EF4-FFF2-40B4-BE49-F238E27FC236}">
                  <a16:creationId xmlns:a16="http://schemas.microsoft.com/office/drawing/2014/main" id="{C9D84705-B24D-0440-503E-DF6149181803}"/>
                </a:ext>
              </a:extLst>
            </p:cNvPr>
            <p:cNvSpPr txBox="1"/>
            <p:nvPr/>
          </p:nvSpPr>
          <p:spPr>
            <a:xfrm>
              <a:off x="1337645" y="2945843"/>
              <a:ext cx="2351470" cy="90132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None/>
              </a:pPr>
              <a:r>
                <a:rPr lang="ro-RO" sz="3000" b="1" kern="1200" dirty="0">
                  <a:solidFill>
                    <a:schemeClr val="tx1"/>
                  </a:solidFill>
                </a:rPr>
                <a:t>Domenii de aplicare</a:t>
              </a:r>
              <a:endParaRPr lang="en-US" sz="3000" b="1" kern="1200" dirty="0">
                <a:solidFill>
                  <a:schemeClr val="tx1"/>
                </a:solidFill>
              </a:endParaRPr>
            </a:p>
          </p:txBody>
        </p:sp>
      </p:grpSp>
      <p:sp>
        <p:nvSpPr>
          <p:cNvPr id="33" name="Title 9">
            <a:extLst>
              <a:ext uri="{FF2B5EF4-FFF2-40B4-BE49-F238E27FC236}">
                <a16:creationId xmlns:a16="http://schemas.microsoft.com/office/drawing/2014/main" id="{0281742E-21D9-0C9B-2702-28DA9298FEF4}"/>
              </a:ext>
            </a:extLst>
          </p:cNvPr>
          <p:cNvSpPr>
            <a:spLocks noGrp="1"/>
          </p:cNvSpPr>
          <p:nvPr>
            <p:ph type="title"/>
          </p:nvPr>
        </p:nvSpPr>
        <p:spPr>
          <a:xfrm>
            <a:off x="587829" y="507076"/>
            <a:ext cx="10515600" cy="1115434"/>
          </a:xfrm>
        </p:spPr>
        <p:txBody>
          <a:bodyPr/>
          <a:lstStyle/>
          <a:p>
            <a:r>
              <a:rPr lang="ro-RO" sz="2400" dirty="0"/>
              <a:t>TERAPIA DIGITALĂ</a:t>
            </a:r>
            <a:endParaRPr lang="en-US" sz="2400" dirty="0"/>
          </a:p>
        </p:txBody>
      </p:sp>
      <p:grpSp>
        <p:nvGrpSpPr>
          <p:cNvPr id="2" name="Group 1">
            <a:extLst>
              <a:ext uri="{FF2B5EF4-FFF2-40B4-BE49-F238E27FC236}">
                <a16:creationId xmlns:a16="http://schemas.microsoft.com/office/drawing/2014/main" id="{3E51D8DE-7337-86BD-C0ED-81CD9F26FD8F}"/>
              </a:ext>
            </a:extLst>
          </p:cNvPr>
          <p:cNvGrpSpPr/>
          <p:nvPr/>
        </p:nvGrpSpPr>
        <p:grpSpPr>
          <a:xfrm>
            <a:off x="10522923" y="119350"/>
            <a:ext cx="1552284" cy="436852"/>
            <a:chOff x="7545619" y="59474"/>
            <a:chExt cx="1552284" cy="436852"/>
          </a:xfrm>
        </p:grpSpPr>
        <p:pic>
          <p:nvPicPr>
            <p:cNvPr id="3" name="Picture 2">
              <a:extLst>
                <a:ext uri="{FF2B5EF4-FFF2-40B4-BE49-F238E27FC236}">
                  <a16:creationId xmlns:a16="http://schemas.microsoft.com/office/drawing/2014/main" id="{034493AB-713B-714F-BB57-E7E796B1D2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0251" y="59474"/>
              <a:ext cx="1487652" cy="43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675F6D37-9A8D-A322-4B85-8124A26082B7}"/>
                </a:ext>
              </a:extLst>
            </p:cNvPr>
            <p:cNvPicPr>
              <a:picLocks noChangeAspect="1"/>
            </p:cNvPicPr>
            <p:nvPr/>
          </p:nvPicPr>
          <p:blipFill rotWithShape="1">
            <a:blip r:embed="rId4">
              <a:extLst>
                <a:ext uri="{28A0092B-C50C-407E-A947-70E740481C1C}">
                  <a14:useLocalDpi xmlns:a14="http://schemas.microsoft.com/office/drawing/2010/main" val="0"/>
                </a:ext>
              </a:extLst>
            </a:blip>
            <a:srcRect t="85979" r="3751"/>
            <a:stretch/>
          </p:blipFill>
          <p:spPr>
            <a:xfrm>
              <a:off x="7545619" y="355811"/>
              <a:ext cx="955147" cy="80800"/>
            </a:xfrm>
            <a:prstGeom prst="rect">
              <a:avLst/>
            </a:prstGeom>
          </p:spPr>
        </p:pic>
      </p:grpSp>
    </p:spTree>
    <p:extLst>
      <p:ext uri="{BB962C8B-B14F-4D97-AF65-F5344CB8AC3E}">
        <p14:creationId xmlns:p14="http://schemas.microsoft.com/office/powerpoint/2010/main" val="40773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C932499-88D7-EDA5-E8C3-DFC5052AFB7F}"/>
              </a:ext>
            </a:extLst>
          </p:cNvPr>
          <p:cNvSpPr>
            <a:spLocks noGrp="1"/>
          </p:cNvSpPr>
          <p:nvPr>
            <p:ph type="sldNum" sz="quarter" idx="29"/>
          </p:nvPr>
        </p:nvSpPr>
        <p:spPr/>
        <p:txBody>
          <a:bodyPr/>
          <a:lstStyle/>
          <a:p>
            <a:fld id="{47FEACEE-25B4-4A2D-B147-27296E36371D}" type="slidenum">
              <a:rPr lang="en-US" altLang="zh-CN" smtClean="0"/>
              <a:pPr/>
              <a:t>29</a:t>
            </a:fld>
            <a:endParaRPr lang="en-US" altLang="zh-CN" dirty="0"/>
          </a:p>
        </p:txBody>
      </p:sp>
      <p:graphicFrame>
        <p:nvGraphicFramePr>
          <p:cNvPr id="8" name="Chart 7">
            <a:extLst>
              <a:ext uri="{FF2B5EF4-FFF2-40B4-BE49-F238E27FC236}">
                <a16:creationId xmlns:a16="http://schemas.microsoft.com/office/drawing/2014/main" id="{B4CC26C8-2D65-A628-6B90-29ECEC5C9A7A}"/>
              </a:ext>
            </a:extLst>
          </p:cNvPr>
          <p:cNvGraphicFramePr/>
          <p:nvPr/>
        </p:nvGraphicFramePr>
        <p:xfrm>
          <a:off x="4086487" y="1429129"/>
          <a:ext cx="6482826" cy="4420473"/>
        </p:xfrm>
        <a:graphic>
          <a:graphicData uri="http://schemas.openxmlformats.org/drawingml/2006/chart">
            <c:chart xmlns:c="http://schemas.openxmlformats.org/drawingml/2006/chart" xmlns:r="http://schemas.openxmlformats.org/officeDocument/2006/relationships" r:id="rId2"/>
          </a:graphicData>
        </a:graphic>
      </p:graphicFrame>
      <p:sp>
        <p:nvSpPr>
          <p:cNvPr id="9" name="Title 2">
            <a:extLst>
              <a:ext uri="{FF2B5EF4-FFF2-40B4-BE49-F238E27FC236}">
                <a16:creationId xmlns:a16="http://schemas.microsoft.com/office/drawing/2014/main" id="{B0BE2665-9A0D-0BD5-D3EE-9A2C6244E5FA}"/>
              </a:ext>
            </a:extLst>
          </p:cNvPr>
          <p:cNvSpPr>
            <a:spLocks noGrp="1"/>
          </p:cNvSpPr>
          <p:nvPr>
            <p:ph type="title"/>
          </p:nvPr>
        </p:nvSpPr>
        <p:spPr>
          <a:xfrm>
            <a:off x="581709" y="721538"/>
            <a:ext cx="10889796" cy="663468"/>
          </a:xfrm>
        </p:spPr>
        <p:txBody>
          <a:bodyPr/>
          <a:lstStyle/>
          <a:p>
            <a:r>
              <a:rPr lang="ro-RO" sz="2800" dirty="0"/>
              <a:t>TERAPIA DIGITALĂ</a:t>
            </a:r>
            <a:endParaRPr lang="en-US" sz="2800" dirty="0"/>
          </a:p>
        </p:txBody>
      </p:sp>
      <p:sp>
        <p:nvSpPr>
          <p:cNvPr id="11" name="TextBox 10">
            <a:extLst>
              <a:ext uri="{FF2B5EF4-FFF2-40B4-BE49-F238E27FC236}">
                <a16:creationId xmlns:a16="http://schemas.microsoft.com/office/drawing/2014/main" id="{8317BDD9-FFF6-D21E-2862-F991202C30CF}"/>
              </a:ext>
            </a:extLst>
          </p:cNvPr>
          <p:cNvSpPr txBox="1"/>
          <p:nvPr/>
        </p:nvSpPr>
        <p:spPr>
          <a:xfrm>
            <a:off x="93306" y="6627168"/>
            <a:ext cx="4730620" cy="230832"/>
          </a:xfrm>
          <a:prstGeom prst="rect">
            <a:avLst/>
          </a:prstGeom>
          <a:noFill/>
        </p:spPr>
        <p:txBody>
          <a:bodyPr wrap="square">
            <a:spAutoFit/>
          </a:bodyPr>
          <a:lstStyle/>
          <a:p>
            <a:r>
              <a:rPr lang="en-US" sz="900" dirty="0"/>
              <a:t>https://www.statista.com/statistics/1223250/number-of-digital-therapeutic-users-worldwide/</a:t>
            </a:r>
          </a:p>
        </p:txBody>
      </p:sp>
      <p:sp>
        <p:nvSpPr>
          <p:cNvPr id="6" name="TextBox 5">
            <a:extLst>
              <a:ext uri="{FF2B5EF4-FFF2-40B4-BE49-F238E27FC236}">
                <a16:creationId xmlns:a16="http://schemas.microsoft.com/office/drawing/2014/main" id="{0D1BA63C-0990-F285-2D40-1D9E5270BB18}"/>
              </a:ext>
            </a:extLst>
          </p:cNvPr>
          <p:cNvSpPr txBox="1"/>
          <p:nvPr/>
        </p:nvSpPr>
        <p:spPr>
          <a:xfrm>
            <a:off x="4604844" y="3242811"/>
            <a:ext cx="2149166" cy="738664"/>
          </a:xfrm>
          <a:prstGeom prst="rect">
            <a:avLst/>
          </a:prstGeom>
        </p:spPr>
        <p:txBody>
          <a:bodyPr wrap="square" rtlCol="0">
            <a:spAutoFit/>
          </a:bodyPr>
          <a:lstStyle/>
          <a:p>
            <a:pPr algn="ctr">
              <a:lnSpc>
                <a:spcPct val="100000"/>
              </a:lnSpc>
              <a:spcBef>
                <a:spcPts val="0"/>
              </a:spcBef>
            </a:pPr>
            <a:r>
              <a:rPr lang="ro-RO" sz="1400" dirty="0">
                <a:ea typeface="微软雅黑"/>
                <a:cs typeface="Posterama" panose="020B0504020200020000" pitchFamily="34" charset="0"/>
              </a:rPr>
              <a:t>Număr utilizatori </a:t>
            </a:r>
          </a:p>
          <a:p>
            <a:pPr algn="ctr">
              <a:lnSpc>
                <a:spcPct val="100000"/>
              </a:lnSpc>
              <a:spcBef>
                <a:spcPts val="0"/>
              </a:spcBef>
            </a:pPr>
            <a:r>
              <a:rPr lang="ro-RO" sz="1400" b="1" dirty="0">
                <a:solidFill>
                  <a:schemeClr val="accent2">
                    <a:lumMod val="60000"/>
                    <a:lumOff val="40000"/>
                  </a:schemeClr>
                </a:solidFill>
                <a:ea typeface="微软雅黑"/>
                <a:cs typeface="Posterama" panose="020B0504020200020000" pitchFamily="34" charset="0"/>
              </a:rPr>
              <a:t>dublu</a:t>
            </a:r>
          </a:p>
          <a:p>
            <a:pPr algn="ctr">
              <a:lnSpc>
                <a:spcPct val="100000"/>
              </a:lnSpc>
              <a:spcBef>
                <a:spcPts val="0"/>
              </a:spcBef>
            </a:pPr>
            <a:r>
              <a:rPr lang="ro-RO" sz="1400" dirty="0">
                <a:ea typeface="微软雅黑"/>
                <a:cs typeface="Posterama" panose="020B0504020200020000" pitchFamily="34" charset="0"/>
              </a:rPr>
              <a:t> de la un an la altul </a:t>
            </a:r>
          </a:p>
        </p:txBody>
      </p:sp>
      <p:pic>
        <p:nvPicPr>
          <p:cNvPr id="23" name="Picture 22">
            <a:extLst>
              <a:ext uri="{FF2B5EF4-FFF2-40B4-BE49-F238E27FC236}">
                <a16:creationId xmlns:a16="http://schemas.microsoft.com/office/drawing/2014/main" id="{2233B217-E225-01D8-66EB-10E43F6FA5BC}"/>
              </a:ext>
            </a:extLst>
          </p:cNvPr>
          <p:cNvPicPr>
            <a:picLocks noChangeAspect="1"/>
          </p:cNvPicPr>
          <p:nvPr/>
        </p:nvPicPr>
        <p:blipFill>
          <a:blip r:embed="rId3"/>
          <a:stretch>
            <a:fillRect/>
          </a:stretch>
        </p:blipFill>
        <p:spPr>
          <a:xfrm rot="21285641">
            <a:off x="5600675" y="2527304"/>
            <a:ext cx="2298439" cy="1803391"/>
          </a:xfrm>
          <a:prstGeom prst="rect">
            <a:avLst/>
          </a:prstGeom>
        </p:spPr>
      </p:pic>
      <p:grpSp>
        <p:nvGrpSpPr>
          <p:cNvPr id="2" name="Group 1">
            <a:extLst>
              <a:ext uri="{FF2B5EF4-FFF2-40B4-BE49-F238E27FC236}">
                <a16:creationId xmlns:a16="http://schemas.microsoft.com/office/drawing/2014/main" id="{BC110D77-3E88-352B-035F-90E739EF5FEA}"/>
              </a:ext>
            </a:extLst>
          </p:cNvPr>
          <p:cNvGrpSpPr/>
          <p:nvPr/>
        </p:nvGrpSpPr>
        <p:grpSpPr>
          <a:xfrm>
            <a:off x="888119" y="2684491"/>
            <a:ext cx="2708496" cy="2233942"/>
            <a:chOff x="4297365" y="1162562"/>
            <a:chExt cx="2708496" cy="2233942"/>
          </a:xfrm>
          <a:scene3d>
            <a:camera prst="orthographicFront"/>
            <a:lightRig rig="chilly" dir="t"/>
          </a:scene3d>
        </p:grpSpPr>
        <p:sp>
          <p:nvSpPr>
            <p:cNvPr id="3" name="Rectangle: Rounded Corners 2">
              <a:extLst>
                <a:ext uri="{FF2B5EF4-FFF2-40B4-BE49-F238E27FC236}">
                  <a16:creationId xmlns:a16="http://schemas.microsoft.com/office/drawing/2014/main" id="{8569F184-414A-53F6-382B-E3C3264D37D4}"/>
                </a:ext>
              </a:extLst>
            </p:cNvPr>
            <p:cNvSpPr/>
            <p:nvPr/>
          </p:nvSpPr>
          <p:spPr>
            <a:xfrm>
              <a:off x="4297365" y="1162562"/>
              <a:ext cx="2708496" cy="2233942"/>
            </a:xfrm>
            <a:prstGeom prst="roundRect">
              <a:avLst>
                <a:gd name="adj" fmla="val 10000"/>
              </a:avLst>
            </a:prstGeom>
            <a:sp3d z="-12700" extrusionH="1700" prstMaterial="dkEdge">
              <a:bevelT w="25400" h="6350" prst="softRound"/>
              <a:bevelB w="0" h="0" prst="convex"/>
            </a:sp3d>
          </p:spPr>
          <p:style>
            <a:lnRef idx="1">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Rectangle: Rounded Corners 4">
              <a:extLst>
                <a:ext uri="{FF2B5EF4-FFF2-40B4-BE49-F238E27FC236}">
                  <a16:creationId xmlns:a16="http://schemas.microsoft.com/office/drawing/2014/main" id="{2F63D9A7-8E4F-80E3-0D5B-8F34D2A8904F}"/>
                </a:ext>
              </a:extLst>
            </p:cNvPr>
            <p:cNvSpPr txBox="1"/>
            <p:nvPr/>
          </p:nvSpPr>
          <p:spPr>
            <a:xfrm>
              <a:off x="4348774" y="1692673"/>
              <a:ext cx="2605678" cy="1652422"/>
            </a:xfrm>
            <a:prstGeom prst="rect">
              <a:avLst/>
            </a:prstGeom>
            <a:sp3d z="-127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ro-RO" sz="1400" b="1" kern="1200" dirty="0">
                  <a:solidFill>
                    <a:srgbClr val="FC7740"/>
                  </a:solidFill>
                </a:rPr>
                <a:t>Pacienți</a:t>
              </a:r>
              <a:r>
                <a:rPr lang="en-US" sz="1400" b="1" kern="1200" dirty="0">
                  <a:solidFill>
                    <a:srgbClr val="FC7740"/>
                  </a:solidFill>
                </a:rPr>
                <a:t> – 34.08 %</a:t>
              </a:r>
            </a:p>
            <a:p>
              <a:pPr marL="114300" lvl="1" indent="-114300" algn="l" defTabSz="622300">
                <a:lnSpc>
                  <a:spcPct val="90000"/>
                </a:lnSpc>
                <a:spcBef>
                  <a:spcPct val="0"/>
                </a:spcBef>
                <a:spcAft>
                  <a:spcPct val="15000"/>
                </a:spcAft>
                <a:buChar char="•"/>
              </a:pPr>
              <a:r>
                <a:rPr lang="ro-RO" sz="1400" b="1" kern="1200" dirty="0">
                  <a:solidFill>
                    <a:schemeClr val="tx1"/>
                  </a:solidFill>
                </a:rPr>
                <a:t>Furnizori de servicii</a:t>
              </a:r>
              <a:endParaRPr lang="en-US" sz="1400" b="1" kern="1200" dirty="0">
                <a:solidFill>
                  <a:schemeClr val="tx1"/>
                </a:solidFill>
              </a:endParaRPr>
            </a:p>
            <a:p>
              <a:pPr marL="114300" lvl="1" indent="-114300" algn="l" defTabSz="622300">
                <a:lnSpc>
                  <a:spcPct val="90000"/>
                </a:lnSpc>
                <a:spcBef>
                  <a:spcPct val="0"/>
                </a:spcBef>
                <a:spcAft>
                  <a:spcPct val="15000"/>
                </a:spcAft>
                <a:buChar char="•"/>
              </a:pPr>
              <a:r>
                <a:rPr lang="ro-RO" sz="1400" b="1" kern="1200" dirty="0">
                  <a:solidFill>
                    <a:schemeClr val="tx1"/>
                  </a:solidFill>
                </a:rPr>
                <a:t>Contribuabili</a:t>
              </a:r>
              <a:endParaRPr lang="en-US" sz="1400" b="1" kern="1200" dirty="0">
                <a:solidFill>
                  <a:schemeClr val="tx1"/>
                </a:solidFill>
              </a:endParaRPr>
            </a:p>
            <a:p>
              <a:pPr marL="114300" lvl="1" indent="-114300" algn="l" defTabSz="622300">
                <a:lnSpc>
                  <a:spcPct val="90000"/>
                </a:lnSpc>
                <a:spcBef>
                  <a:spcPct val="0"/>
                </a:spcBef>
                <a:spcAft>
                  <a:spcPct val="15000"/>
                </a:spcAft>
                <a:buChar char="•"/>
              </a:pPr>
              <a:r>
                <a:rPr lang="ro-RO" sz="1400" b="1" kern="1200" dirty="0">
                  <a:solidFill>
                    <a:schemeClr val="tx1"/>
                  </a:solidFill>
                </a:rPr>
                <a:t>Angajatori</a:t>
              </a:r>
            </a:p>
            <a:p>
              <a:pPr marL="114300" lvl="1" indent="-114300" algn="l" defTabSz="622300">
                <a:lnSpc>
                  <a:spcPct val="90000"/>
                </a:lnSpc>
                <a:spcBef>
                  <a:spcPct val="0"/>
                </a:spcBef>
                <a:spcAft>
                  <a:spcPct val="15000"/>
                </a:spcAft>
                <a:buChar char="•"/>
              </a:pPr>
              <a:r>
                <a:rPr lang="ro-RO" sz="1400" b="1" dirty="0">
                  <a:solidFill>
                    <a:schemeClr val="tx1"/>
                  </a:solidFill>
                </a:rPr>
                <a:t>Alții</a:t>
              </a:r>
              <a:endParaRPr lang="en-US" sz="1400" b="1" kern="1200" dirty="0">
                <a:solidFill>
                  <a:schemeClr val="tx1"/>
                </a:solidFill>
              </a:endParaRPr>
            </a:p>
          </p:txBody>
        </p:sp>
      </p:grpSp>
      <p:sp>
        <p:nvSpPr>
          <p:cNvPr id="10" name="Arrow: Circular 9">
            <a:extLst>
              <a:ext uri="{FF2B5EF4-FFF2-40B4-BE49-F238E27FC236}">
                <a16:creationId xmlns:a16="http://schemas.microsoft.com/office/drawing/2014/main" id="{C1E3221F-FF10-DCE5-12AB-51AE0004B754}"/>
              </a:ext>
            </a:extLst>
          </p:cNvPr>
          <p:cNvSpPr/>
          <p:nvPr/>
        </p:nvSpPr>
        <p:spPr>
          <a:xfrm>
            <a:off x="2347860" y="1243607"/>
            <a:ext cx="3544181" cy="3544181"/>
          </a:xfrm>
          <a:prstGeom prst="circularArrow">
            <a:avLst>
              <a:gd name="adj1" fmla="val 3438"/>
              <a:gd name="adj2" fmla="val 425927"/>
              <a:gd name="adj3" fmla="val 19398562"/>
              <a:gd name="adj4" fmla="val 12575511"/>
              <a:gd name="adj5" fmla="val 4011"/>
            </a:avLst>
          </a:prstGeom>
          <a:scene3d>
            <a:camera prst="orthographicFront"/>
            <a:lightRig rig="chilly" dir="t"/>
          </a:scene3d>
          <a:sp3d z="-70000" extrusionH="1700" prstMaterial="translucentPowder">
            <a:bevelT w="25400" h="6350" prst="softRound"/>
            <a:bevelB w="0" h="0" prst="convex"/>
          </a:sp3d>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grpSp>
        <p:nvGrpSpPr>
          <p:cNvPr id="12" name="Group 11">
            <a:extLst>
              <a:ext uri="{FF2B5EF4-FFF2-40B4-BE49-F238E27FC236}">
                <a16:creationId xmlns:a16="http://schemas.microsoft.com/office/drawing/2014/main" id="{A7F9A9D0-D937-3E58-73DA-50D2B6D8927C}"/>
              </a:ext>
            </a:extLst>
          </p:cNvPr>
          <p:cNvGrpSpPr/>
          <p:nvPr/>
        </p:nvGrpSpPr>
        <p:grpSpPr>
          <a:xfrm>
            <a:off x="1490007" y="2205789"/>
            <a:ext cx="2407552" cy="957404"/>
            <a:chOff x="4899253" y="683860"/>
            <a:chExt cx="2407552" cy="957404"/>
          </a:xfrm>
          <a:scene3d>
            <a:camera prst="orthographicFront"/>
            <a:lightRig rig="chilly" dir="t"/>
          </a:scene3d>
        </p:grpSpPr>
        <p:sp>
          <p:nvSpPr>
            <p:cNvPr id="20" name="Rectangle: Rounded Corners 19">
              <a:extLst>
                <a:ext uri="{FF2B5EF4-FFF2-40B4-BE49-F238E27FC236}">
                  <a16:creationId xmlns:a16="http://schemas.microsoft.com/office/drawing/2014/main" id="{926A1293-73FF-139F-D7C3-CCE46CE23A0F}"/>
                </a:ext>
              </a:extLst>
            </p:cNvPr>
            <p:cNvSpPr/>
            <p:nvPr/>
          </p:nvSpPr>
          <p:spPr>
            <a:xfrm>
              <a:off x="4899253" y="683860"/>
              <a:ext cx="2407552" cy="957404"/>
            </a:xfrm>
            <a:prstGeom prst="roundRect">
              <a:avLst>
                <a:gd name="adj" fmla="val 10000"/>
              </a:avLst>
            </a:prstGeom>
            <a:sp3d prstMaterial="translucentPowder">
              <a:bevelT w="127000" h="25400" prst="softRound"/>
            </a:sp3d>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1" name="Rectangle: Rounded Corners 7">
              <a:extLst>
                <a:ext uri="{FF2B5EF4-FFF2-40B4-BE49-F238E27FC236}">
                  <a16:creationId xmlns:a16="http://schemas.microsoft.com/office/drawing/2014/main" id="{5D9A582B-DB73-1D09-450E-2004CC7B0578}"/>
                </a:ext>
              </a:extLst>
            </p:cNvPr>
            <p:cNvSpPr txBox="1"/>
            <p:nvPr/>
          </p:nvSpPr>
          <p:spPr>
            <a:xfrm>
              <a:off x="4927294" y="711901"/>
              <a:ext cx="2351470" cy="90132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None/>
              </a:pPr>
              <a:r>
                <a:rPr lang="ro-RO" sz="3000" b="1" kern="1200" dirty="0">
                  <a:solidFill>
                    <a:schemeClr val="tx1"/>
                  </a:solidFill>
                </a:rPr>
                <a:t>Utilizare finală</a:t>
              </a:r>
              <a:endParaRPr lang="en-US" sz="3000" b="1" kern="1200" dirty="0">
                <a:solidFill>
                  <a:schemeClr val="tx1"/>
                </a:solidFill>
              </a:endParaRPr>
            </a:p>
          </p:txBody>
        </p:sp>
      </p:grpSp>
      <p:grpSp>
        <p:nvGrpSpPr>
          <p:cNvPr id="13" name="Group 12">
            <a:extLst>
              <a:ext uri="{FF2B5EF4-FFF2-40B4-BE49-F238E27FC236}">
                <a16:creationId xmlns:a16="http://schemas.microsoft.com/office/drawing/2014/main" id="{B63BDBCC-659B-1E3E-170C-1C6354B32C8A}"/>
              </a:ext>
            </a:extLst>
          </p:cNvPr>
          <p:cNvGrpSpPr/>
          <p:nvPr/>
        </p:nvGrpSpPr>
        <p:grpSpPr>
          <a:xfrm>
            <a:off x="10522923" y="119350"/>
            <a:ext cx="1552284" cy="436852"/>
            <a:chOff x="7545619" y="59474"/>
            <a:chExt cx="1552284" cy="436852"/>
          </a:xfrm>
        </p:grpSpPr>
        <p:pic>
          <p:nvPicPr>
            <p:cNvPr id="14" name="Picture 2">
              <a:extLst>
                <a:ext uri="{FF2B5EF4-FFF2-40B4-BE49-F238E27FC236}">
                  <a16:creationId xmlns:a16="http://schemas.microsoft.com/office/drawing/2014/main" id="{43A4C9B1-2FD6-EF08-B2D2-DD944CACF5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0251" y="59474"/>
              <a:ext cx="1487652" cy="43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7A05E1BD-8D17-814D-3A68-D9472591E958}"/>
                </a:ext>
              </a:extLst>
            </p:cNvPr>
            <p:cNvPicPr>
              <a:picLocks noChangeAspect="1"/>
            </p:cNvPicPr>
            <p:nvPr/>
          </p:nvPicPr>
          <p:blipFill rotWithShape="1">
            <a:blip r:embed="rId5">
              <a:extLst>
                <a:ext uri="{28A0092B-C50C-407E-A947-70E740481C1C}">
                  <a14:useLocalDpi xmlns:a14="http://schemas.microsoft.com/office/drawing/2010/main" val="0"/>
                </a:ext>
              </a:extLst>
            </a:blip>
            <a:srcRect t="85979" r="3751"/>
            <a:stretch/>
          </p:blipFill>
          <p:spPr>
            <a:xfrm>
              <a:off x="7545619" y="355811"/>
              <a:ext cx="955147" cy="80800"/>
            </a:xfrm>
            <a:prstGeom prst="rect">
              <a:avLst/>
            </a:prstGeom>
          </p:spPr>
        </p:pic>
      </p:grpSp>
    </p:spTree>
    <p:extLst>
      <p:ext uri="{BB962C8B-B14F-4D97-AF65-F5344CB8AC3E}">
        <p14:creationId xmlns:p14="http://schemas.microsoft.com/office/powerpoint/2010/main" val="78101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983334E8-2ADB-1376-383E-C2376119A938}"/>
              </a:ext>
            </a:extLst>
          </p:cNvPr>
          <p:cNvSpPr>
            <a:spLocks noGrp="1"/>
          </p:cNvSpPr>
          <p:nvPr>
            <p:ph type="title"/>
          </p:nvPr>
        </p:nvSpPr>
        <p:spPr>
          <a:xfrm>
            <a:off x="495300" y="596091"/>
            <a:ext cx="10515600" cy="1115434"/>
          </a:xfrm>
        </p:spPr>
        <p:txBody>
          <a:bodyPr/>
          <a:lstStyle/>
          <a:p>
            <a:r>
              <a:rPr lang="ro-RO" sz="3200" dirty="0"/>
              <a:t>Conținutul prezentării </a:t>
            </a:r>
            <a:endParaRPr lang="en-US" sz="3200" dirty="0"/>
          </a:p>
        </p:txBody>
      </p:sp>
      <p:grpSp>
        <p:nvGrpSpPr>
          <p:cNvPr id="2" name="Group 1">
            <a:extLst>
              <a:ext uri="{FF2B5EF4-FFF2-40B4-BE49-F238E27FC236}">
                <a16:creationId xmlns:a16="http://schemas.microsoft.com/office/drawing/2014/main" id="{11A85608-3FBC-9085-A5D0-48D90CEA90FB}"/>
              </a:ext>
            </a:extLst>
          </p:cNvPr>
          <p:cNvGrpSpPr/>
          <p:nvPr/>
        </p:nvGrpSpPr>
        <p:grpSpPr>
          <a:xfrm>
            <a:off x="410093" y="1345378"/>
            <a:ext cx="10682450" cy="4916532"/>
            <a:chOff x="-114729" y="1304280"/>
            <a:chExt cx="11371814" cy="5350943"/>
          </a:xfrm>
        </p:grpSpPr>
        <p:pic>
          <p:nvPicPr>
            <p:cNvPr id="6" name="Picture 5">
              <a:extLst>
                <a:ext uri="{FF2B5EF4-FFF2-40B4-BE49-F238E27FC236}">
                  <a16:creationId xmlns:a16="http://schemas.microsoft.com/office/drawing/2014/main" id="{48F65A87-5481-C8A7-4E13-257DFDFA178F}"/>
                </a:ext>
              </a:extLst>
            </p:cNvPr>
            <p:cNvPicPr>
              <a:picLocks noChangeAspect="1"/>
            </p:cNvPicPr>
            <p:nvPr/>
          </p:nvPicPr>
          <p:blipFill>
            <a:blip r:embed="rId3"/>
            <a:stretch>
              <a:fillRect/>
            </a:stretch>
          </p:blipFill>
          <p:spPr>
            <a:xfrm>
              <a:off x="495300" y="1304280"/>
              <a:ext cx="10761785" cy="5114889"/>
            </a:xfrm>
            <a:prstGeom prst="rect">
              <a:avLst/>
            </a:prstGeom>
          </p:spPr>
        </p:pic>
        <p:sp>
          <p:nvSpPr>
            <p:cNvPr id="3" name="TextBox 2">
              <a:extLst>
                <a:ext uri="{FF2B5EF4-FFF2-40B4-BE49-F238E27FC236}">
                  <a16:creationId xmlns:a16="http://schemas.microsoft.com/office/drawing/2014/main" id="{C85FB5BC-CAF9-A0AC-1FDE-1BE394806CA0}"/>
                </a:ext>
              </a:extLst>
            </p:cNvPr>
            <p:cNvSpPr txBox="1"/>
            <p:nvPr/>
          </p:nvSpPr>
          <p:spPr>
            <a:xfrm>
              <a:off x="7582328" y="2394179"/>
              <a:ext cx="3102795" cy="369332"/>
            </a:xfrm>
            <a:prstGeom prst="rect">
              <a:avLst/>
            </a:prstGeom>
          </p:spPr>
          <p:txBody>
            <a:bodyPr wrap="square" rtlCol="0">
              <a:spAutoFit/>
            </a:bodyPr>
            <a:lstStyle/>
            <a:p>
              <a:pPr marL="0" indent="0" algn="ctr">
                <a:lnSpc>
                  <a:spcPct val="100000"/>
                </a:lnSpc>
                <a:spcBef>
                  <a:spcPts val="0"/>
                </a:spcBef>
                <a:buFontTx/>
                <a:buNone/>
              </a:pPr>
              <a:r>
                <a:rPr lang="ro-RO" b="1" dirty="0">
                  <a:solidFill>
                    <a:srgbClr val="263E5A"/>
                  </a:solidFill>
                  <a:latin typeface="Posterama" panose="020B0504020200020000" pitchFamily="34" charset="0"/>
                  <a:ea typeface="微软雅黑"/>
                  <a:cs typeface="Posterama" panose="020B0504020200020000" pitchFamily="34" charset="0"/>
                </a:rPr>
                <a:t>PREVENȚIA</a:t>
              </a:r>
              <a:endParaRPr lang="en-US" b="1" dirty="0">
                <a:solidFill>
                  <a:srgbClr val="263E5A"/>
                </a:solidFill>
                <a:latin typeface="Posterama" panose="020B0504020200020000" pitchFamily="34" charset="0"/>
                <a:ea typeface="微软雅黑"/>
                <a:cs typeface="Posterama" panose="020B0504020200020000" pitchFamily="34" charset="0"/>
              </a:endParaRPr>
            </a:p>
          </p:txBody>
        </p:sp>
        <p:sp>
          <p:nvSpPr>
            <p:cNvPr id="4" name="TextBox 3">
              <a:extLst>
                <a:ext uri="{FF2B5EF4-FFF2-40B4-BE49-F238E27FC236}">
                  <a16:creationId xmlns:a16="http://schemas.microsoft.com/office/drawing/2014/main" id="{F25DD00A-58B5-2385-6B33-2EC136055329}"/>
                </a:ext>
              </a:extLst>
            </p:cNvPr>
            <p:cNvSpPr txBox="1"/>
            <p:nvPr/>
          </p:nvSpPr>
          <p:spPr>
            <a:xfrm>
              <a:off x="-114728" y="4200718"/>
              <a:ext cx="3102795" cy="369332"/>
            </a:xfrm>
            <a:prstGeom prst="rect">
              <a:avLst/>
            </a:prstGeom>
          </p:spPr>
          <p:txBody>
            <a:bodyPr wrap="square" rtlCol="0">
              <a:spAutoFit/>
            </a:bodyPr>
            <a:lstStyle/>
            <a:p>
              <a:pPr marL="0" indent="0" algn="ctr">
                <a:lnSpc>
                  <a:spcPct val="100000"/>
                </a:lnSpc>
                <a:spcBef>
                  <a:spcPts val="0"/>
                </a:spcBef>
                <a:buFontTx/>
                <a:buNone/>
              </a:pPr>
              <a:r>
                <a:rPr lang="ro-RO" b="1" dirty="0">
                  <a:solidFill>
                    <a:srgbClr val="263E5A"/>
                  </a:solidFill>
                  <a:latin typeface="Posterama" panose="020B0504020200020000" pitchFamily="34" charset="0"/>
                  <a:ea typeface="微软雅黑"/>
                  <a:cs typeface="Posterama" panose="020B0504020200020000" pitchFamily="34" charset="0"/>
                </a:rPr>
                <a:t>TERAPII CURATIVE</a:t>
              </a:r>
              <a:endParaRPr lang="en-US" b="1" dirty="0">
                <a:solidFill>
                  <a:srgbClr val="263E5A"/>
                </a:solidFill>
                <a:latin typeface="Posterama" panose="020B0504020200020000" pitchFamily="34" charset="0"/>
                <a:ea typeface="微软雅黑"/>
                <a:cs typeface="Posterama" panose="020B0504020200020000" pitchFamily="34" charset="0"/>
              </a:endParaRPr>
            </a:p>
          </p:txBody>
        </p:sp>
        <p:sp>
          <p:nvSpPr>
            <p:cNvPr id="5" name="TextBox 4">
              <a:extLst>
                <a:ext uri="{FF2B5EF4-FFF2-40B4-BE49-F238E27FC236}">
                  <a16:creationId xmlns:a16="http://schemas.microsoft.com/office/drawing/2014/main" id="{54FE5C7E-06EF-521F-57A8-782DB3A9922A}"/>
                </a:ext>
              </a:extLst>
            </p:cNvPr>
            <p:cNvSpPr txBox="1"/>
            <p:nvPr/>
          </p:nvSpPr>
          <p:spPr>
            <a:xfrm>
              <a:off x="4065141" y="6285891"/>
              <a:ext cx="3102795" cy="369332"/>
            </a:xfrm>
            <a:prstGeom prst="rect">
              <a:avLst/>
            </a:prstGeom>
          </p:spPr>
          <p:txBody>
            <a:bodyPr wrap="square" rtlCol="0">
              <a:spAutoFit/>
            </a:bodyPr>
            <a:lstStyle/>
            <a:p>
              <a:pPr marL="0" indent="0" algn="ctr">
                <a:lnSpc>
                  <a:spcPct val="100000"/>
                </a:lnSpc>
                <a:spcBef>
                  <a:spcPts val="0"/>
                </a:spcBef>
                <a:buFontTx/>
                <a:buNone/>
              </a:pPr>
              <a:r>
                <a:rPr lang="ro-RO" b="1" dirty="0">
                  <a:solidFill>
                    <a:srgbClr val="263E5A"/>
                  </a:solidFill>
                  <a:latin typeface="Posterama" panose="020B0504020200020000" pitchFamily="34" charset="0"/>
                  <a:ea typeface="微软雅黑"/>
                  <a:cs typeface="Posterama" panose="020B0504020200020000" pitchFamily="34" charset="0"/>
                </a:rPr>
                <a:t>NANOTEHNOLOGII</a:t>
              </a:r>
              <a:endParaRPr lang="en-US" b="1" dirty="0">
                <a:solidFill>
                  <a:srgbClr val="263E5A"/>
                </a:solidFill>
                <a:latin typeface="Posterama" panose="020B0504020200020000" pitchFamily="34" charset="0"/>
                <a:ea typeface="微软雅黑"/>
                <a:cs typeface="Posterama" panose="020B0504020200020000" pitchFamily="34" charset="0"/>
              </a:endParaRPr>
            </a:p>
          </p:txBody>
        </p:sp>
        <p:sp>
          <p:nvSpPr>
            <p:cNvPr id="7" name="TextBox 6">
              <a:extLst>
                <a:ext uri="{FF2B5EF4-FFF2-40B4-BE49-F238E27FC236}">
                  <a16:creationId xmlns:a16="http://schemas.microsoft.com/office/drawing/2014/main" id="{1D6DD2EE-ED70-EE6C-B877-C74E5627DA47}"/>
                </a:ext>
              </a:extLst>
            </p:cNvPr>
            <p:cNvSpPr txBox="1"/>
            <p:nvPr/>
          </p:nvSpPr>
          <p:spPr>
            <a:xfrm>
              <a:off x="7998431" y="4290993"/>
              <a:ext cx="3102795" cy="401965"/>
            </a:xfrm>
            <a:prstGeom prst="rect">
              <a:avLst/>
            </a:prstGeom>
          </p:spPr>
          <p:txBody>
            <a:bodyPr wrap="square" rtlCol="0">
              <a:spAutoFit/>
            </a:bodyPr>
            <a:lstStyle/>
            <a:p>
              <a:pPr marL="0" indent="0" algn="ctr">
                <a:lnSpc>
                  <a:spcPct val="100000"/>
                </a:lnSpc>
                <a:spcBef>
                  <a:spcPts val="0"/>
                </a:spcBef>
                <a:buFontTx/>
                <a:buNone/>
              </a:pPr>
              <a:r>
                <a:rPr lang="ro-RO" b="1" dirty="0">
                  <a:solidFill>
                    <a:srgbClr val="263E5A"/>
                  </a:solidFill>
                  <a:latin typeface="Posterama" panose="020B0504020200020000" pitchFamily="34" charset="0"/>
                  <a:ea typeface="微软雅黑"/>
                  <a:cs typeface="Posterama" panose="020B0504020200020000" pitchFamily="34" charset="0"/>
                </a:rPr>
                <a:t>TERAPI</a:t>
              </a:r>
              <a:r>
                <a:rPr lang="en-US" b="1" dirty="0">
                  <a:solidFill>
                    <a:srgbClr val="263E5A"/>
                  </a:solidFill>
                  <a:latin typeface="Posterama" panose="020B0504020200020000" pitchFamily="34" charset="0"/>
                  <a:ea typeface="微软雅黑"/>
                  <a:cs typeface="Posterama" panose="020B0504020200020000" pitchFamily="34" charset="0"/>
                </a:rPr>
                <a:t>A</a:t>
              </a:r>
              <a:r>
                <a:rPr lang="ro-RO" b="1" dirty="0">
                  <a:solidFill>
                    <a:srgbClr val="263E5A"/>
                  </a:solidFill>
                  <a:latin typeface="Posterama" panose="020B0504020200020000" pitchFamily="34" charset="0"/>
                  <a:ea typeface="微软雅黑"/>
                  <a:cs typeface="Posterama" panose="020B0504020200020000" pitchFamily="34" charset="0"/>
                </a:rPr>
                <a:t> DIGITALĂ</a:t>
              </a:r>
              <a:endParaRPr lang="en-US" b="1" dirty="0">
                <a:solidFill>
                  <a:srgbClr val="263E5A"/>
                </a:solidFill>
                <a:latin typeface="Posterama" panose="020B0504020200020000" pitchFamily="34" charset="0"/>
                <a:ea typeface="微软雅黑"/>
                <a:cs typeface="Posterama" panose="020B0504020200020000" pitchFamily="34" charset="0"/>
              </a:endParaRPr>
            </a:p>
          </p:txBody>
        </p:sp>
        <p:sp>
          <p:nvSpPr>
            <p:cNvPr id="10" name="TextBox 9">
              <a:extLst>
                <a:ext uri="{FF2B5EF4-FFF2-40B4-BE49-F238E27FC236}">
                  <a16:creationId xmlns:a16="http://schemas.microsoft.com/office/drawing/2014/main" id="{A81212AC-B5F9-F368-80CD-29577230A96B}"/>
                </a:ext>
              </a:extLst>
            </p:cNvPr>
            <p:cNvSpPr txBox="1"/>
            <p:nvPr/>
          </p:nvSpPr>
          <p:spPr>
            <a:xfrm>
              <a:off x="-114729" y="2487908"/>
              <a:ext cx="3102795" cy="646331"/>
            </a:xfrm>
            <a:prstGeom prst="rect">
              <a:avLst/>
            </a:prstGeom>
          </p:spPr>
          <p:txBody>
            <a:bodyPr wrap="square" rtlCol="0">
              <a:spAutoFit/>
            </a:bodyPr>
            <a:lstStyle/>
            <a:p>
              <a:pPr marL="0" indent="0" algn="ctr">
                <a:lnSpc>
                  <a:spcPct val="100000"/>
                </a:lnSpc>
                <a:spcBef>
                  <a:spcPts val="0"/>
                </a:spcBef>
                <a:buFontTx/>
                <a:buNone/>
              </a:pPr>
              <a:r>
                <a:rPr lang="ro-RO" b="1" dirty="0">
                  <a:solidFill>
                    <a:srgbClr val="263E5A"/>
                  </a:solidFill>
                  <a:latin typeface="Posterama" panose="020B0504020200020000" pitchFamily="34" charset="0"/>
                  <a:ea typeface="微软雅黑"/>
                  <a:cs typeface="Posterama" panose="020B0504020200020000" pitchFamily="34" charset="0"/>
                </a:rPr>
                <a:t>MEDICINA PERSONALIZATĂ</a:t>
              </a:r>
              <a:endParaRPr lang="en-US" b="1" dirty="0">
                <a:solidFill>
                  <a:srgbClr val="263E5A"/>
                </a:solidFill>
                <a:latin typeface="Posterama" panose="020B0504020200020000" pitchFamily="34" charset="0"/>
                <a:ea typeface="微软雅黑"/>
                <a:cs typeface="Posterama" panose="020B0504020200020000" pitchFamily="34" charset="0"/>
              </a:endParaRPr>
            </a:p>
          </p:txBody>
        </p:sp>
        <p:sp>
          <p:nvSpPr>
            <p:cNvPr id="11" name="TextBox 10">
              <a:extLst>
                <a:ext uri="{FF2B5EF4-FFF2-40B4-BE49-F238E27FC236}">
                  <a16:creationId xmlns:a16="http://schemas.microsoft.com/office/drawing/2014/main" id="{1A041869-AA88-0292-D942-E4E5015F1B60}"/>
                </a:ext>
              </a:extLst>
            </p:cNvPr>
            <p:cNvSpPr txBox="1"/>
            <p:nvPr/>
          </p:nvSpPr>
          <p:spPr>
            <a:xfrm>
              <a:off x="4828853" y="2967336"/>
              <a:ext cx="1417834" cy="468959"/>
            </a:xfrm>
            <a:prstGeom prst="rect">
              <a:avLst/>
            </a:prstGeom>
          </p:spPr>
          <p:txBody>
            <a:bodyPr wrap="square" rtlCol="0">
              <a:spAutoFit/>
            </a:bodyPr>
            <a:lstStyle/>
            <a:p>
              <a:pPr marL="0" indent="0" algn="ctr">
                <a:lnSpc>
                  <a:spcPct val="100000"/>
                </a:lnSpc>
                <a:spcBef>
                  <a:spcPts val="0"/>
                </a:spcBef>
                <a:buFontTx/>
                <a:buNone/>
              </a:pPr>
              <a:r>
                <a:rPr lang="ro-RO" sz="1100" b="1" dirty="0">
                  <a:solidFill>
                    <a:prstClr val="white"/>
                  </a:solidFill>
                  <a:latin typeface="Posterama" panose="020B0504020200020000" pitchFamily="34" charset="0"/>
                  <a:ea typeface="微软雅黑"/>
                  <a:cs typeface="Posterama" panose="020B0504020200020000" pitchFamily="34" charset="0"/>
                </a:rPr>
                <a:t>MEDICINĂ TRADIȚIONALĂ</a:t>
              </a:r>
              <a:endParaRPr lang="en-US" sz="1100" b="1" dirty="0">
                <a:solidFill>
                  <a:prstClr val="white"/>
                </a:solidFill>
                <a:latin typeface="Posterama" panose="020B0504020200020000" pitchFamily="34" charset="0"/>
                <a:ea typeface="微软雅黑"/>
                <a:cs typeface="Posterama" panose="020B0504020200020000" pitchFamily="34" charset="0"/>
              </a:endParaRPr>
            </a:p>
          </p:txBody>
        </p:sp>
      </p:grpSp>
      <p:sp>
        <p:nvSpPr>
          <p:cNvPr id="9" name="Slide Number Placeholder 11">
            <a:extLst>
              <a:ext uri="{FF2B5EF4-FFF2-40B4-BE49-F238E27FC236}">
                <a16:creationId xmlns:a16="http://schemas.microsoft.com/office/drawing/2014/main" id="{E48A040E-21A2-C8B7-FEFE-F71B5BE2617A}"/>
              </a:ext>
            </a:extLst>
          </p:cNvPr>
          <p:cNvSpPr txBox="1">
            <a:spLocks/>
          </p:cNvSpPr>
          <p:nvPr/>
        </p:nvSpPr>
        <p:spPr>
          <a:xfrm>
            <a:off x="11194169" y="6217920"/>
            <a:ext cx="458592"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7FEACEE-25B4-4A2D-B147-27296E36371D}" type="slidenum">
              <a:rPr lang="en-US" altLang="zh-CN" sz="1200">
                <a:solidFill>
                  <a:schemeClr val="accent6"/>
                </a:solidFill>
              </a:rPr>
              <a:pPr algn="ctr"/>
              <a:t>3</a:t>
            </a:fld>
            <a:endParaRPr lang="en-US" altLang="zh-CN" sz="1200" dirty="0">
              <a:solidFill>
                <a:schemeClr val="accent6"/>
              </a:solidFill>
            </a:endParaRPr>
          </a:p>
        </p:txBody>
      </p:sp>
      <p:grpSp>
        <p:nvGrpSpPr>
          <p:cNvPr id="12" name="Group 11">
            <a:extLst>
              <a:ext uri="{FF2B5EF4-FFF2-40B4-BE49-F238E27FC236}">
                <a16:creationId xmlns:a16="http://schemas.microsoft.com/office/drawing/2014/main" id="{6BEE9CEF-0B57-AD14-A9DE-0DFD69F99FD3}"/>
              </a:ext>
            </a:extLst>
          </p:cNvPr>
          <p:cNvGrpSpPr/>
          <p:nvPr/>
        </p:nvGrpSpPr>
        <p:grpSpPr>
          <a:xfrm>
            <a:off x="10522923" y="119350"/>
            <a:ext cx="1552284" cy="436852"/>
            <a:chOff x="7545619" y="59474"/>
            <a:chExt cx="1552284" cy="436852"/>
          </a:xfrm>
        </p:grpSpPr>
        <p:pic>
          <p:nvPicPr>
            <p:cNvPr id="13" name="Picture 2">
              <a:extLst>
                <a:ext uri="{FF2B5EF4-FFF2-40B4-BE49-F238E27FC236}">
                  <a16:creationId xmlns:a16="http://schemas.microsoft.com/office/drawing/2014/main" id="{A2D08DFF-A13A-FBAC-8722-818BA703FF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0251" y="59474"/>
              <a:ext cx="1487652" cy="43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C8E0AC5C-EA11-F1BB-555C-D34064D72FF7}"/>
                </a:ext>
              </a:extLst>
            </p:cNvPr>
            <p:cNvPicPr>
              <a:picLocks noChangeAspect="1"/>
            </p:cNvPicPr>
            <p:nvPr/>
          </p:nvPicPr>
          <p:blipFill rotWithShape="1">
            <a:blip r:embed="rId5">
              <a:extLst>
                <a:ext uri="{28A0092B-C50C-407E-A947-70E740481C1C}">
                  <a14:useLocalDpi xmlns:a14="http://schemas.microsoft.com/office/drawing/2010/main" val="0"/>
                </a:ext>
              </a:extLst>
            </a:blip>
            <a:srcRect t="85979" r="3751"/>
            <a:stretch/>
          </p:blipFill>
          <p:spPr>
            <a:xfrm>
              <a:off x="7545619" y="355811"/>
              <a:ext cx="955147" cy="80800"/>
            </a:xfrm>
            <a:prstGeom prst="rect">
              <a:avLst/>
            </a:prstGeom>
          </p:spPr>
        </p:pic>
      </p:grpSp>
    </p:spTree>
    <p:extLst>
      <p:ext uri="{BB962C8B-B14F-4D97-AF65-F5344CB8AC3E}">
        <p14:creationId xmlns:p14="http://schemas.microsoft.com/office/powerpoint/2010/main" val="2280948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EA25C86-7BE3-4BC6-C0B8-7F7D7C3EC286}"/>
              </a:ext>
            </a:extLst>
          </p:cNvPr>
          <p:cNvSpPr>
            <a:spLocks noGrp="1"/>
          </p:cNvSpPr>
          <p:nvPr>
            <p:ph type="sldNum" sz="quarter" idx="29"/>
          </p:nvPr>
        </p:nvSpPr>
        <p:spPr/>
        <p:txBody>
          <a:bodyPr/>
          <a:lstStyle/>
          <a:p>
            <a:fld id="{47FEACEE-25B4-4A2D-B147-27296E36371D}" type="slidenum">
              <a:rPr lang="en-US" altLang="zh-CN" smtClean="0"/>
              <a:pPr/>
              <a:t>30</a:t>
            </a:fld>
            <a:endParaRPr lang="en-US" altLang="zh-CN" dirty="0"/>
          </a:p>
        </p:txBody>
      </p:sp>
      <p:grpSp>
        <p:nvGrpSpPr>
          <p:cNvPr id="2" name="Google Shape;6913;p70">
            <a:extLst>
              <a:ext uri="{FF2B5EF4-FFF2-40B4-BE49-F238E27FC236}">
                <a16:creationId xmlns:a16="http://schemas.microsoft.com/office/drawing/2014/main" id="{18970E5A-75D1-EAA2-6C28-16E21AC1F6B6}"/>
              </a:ext>
            </a:extLst>
          </p:cNvPr>
          <p:cNvGrpSpPr/>
          <p:nvPr/>
        </p:nvGrpSpPr>
        <p:grpSpPr>
          <a:xfrm>
            <a:off x="1602730" y="1730196"/>
            <a:ext cx="8271003" cy="4406266"/>
            <a:chOff x="233350" y="949250"/>
            <a:chExt cx="7137300" cy="3802300"/>
          </a:xfrm>
        </p:grpSpPr>
        <p:sp>
          <p:nvSpPr>
            <p:cNvPr id="4" name="Google Shape;6914;p70">
              <a:extLst>
                <a:ext uri="{FF2B5EF4-FFF2-40B4-BE49-F238E27FC236}">
                  <a16:creationId xmlns:a16="http://schemas.microsoft.com/office/drawing/2014/main" id="{1432983F-6D5A-7DD3-75F8-2A4A2DA29B48}"/>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915;p70">
              <a:extLst>
                <a:ext uri="{FF2B5EF4-FFF2-40B4-BE49-F238E27FC236}">
                  <a16:creationId xmlns:a16="http://schemas.microsoft.com/office/drawing/2014/main" id="{2B2DF0B5-E8F1-499D-4D44-63C22D0C7FDC}"/>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916;p70">
              <a:extLst>
                <a:ext uri="{FF2B5EF4-FFF2-40B4-BE49-F238E27FC236}">
                  <a16:creationId xmlns:a16="http://schemas.microsoft.com/office/drawing/2014/main" id="{0AF63AA5-DE24-E322-9F00-F29EF883E335}"/>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917;p70">
              <a:extLst>
                <a:ext uri="{FF2B5EF4-FFF2-40B4-BE49-F238E27FC236}">
                  <a16:creationId xmlns:a16="http://schemas.microsoft.com/office/drawing/2014/main" id="{8C606AF7-D8E4-5A7F-68CA-8F45B602F873}"/>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918;p70">
              <a:extLst>
                <a:ext uri="{FF2B5EF4-FFF2-40B4-BE49-F238E27FC236}">
                  <a16:creationId xmlns:a16="http://schemas.microsoft.com/office/drawing/2014/main" id="{6B619E47-1E09-2C16-88F8-FAA474529BB2}"/>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919;p70">
              <a:extLst>
                <a:ext uri="{FF2B5EF4-FFF2-40B4-BE49-F238E27FC236}">
                  <a16:creationId xmlns:a16="http://schemas.microsoft.com/office/drawing/2014/main" id="{226C1921-97C6-E8B6-13B7-54BC20E8D8A3}"/>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920;p70">
              <a:extLst>
                <a:ext uri="{FF2B5EF4-FFF2-40B4-BE49-F238E27FC236}">
                  <a16:creationId xmlns:a16="http://schemas.microsoft.com/office/drawing/2014/main" id="{1C2AFFB7-604F-09F8-E522-EB7CA003BBF0}"/>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921;p70">
              <a:extLst>
                <a:ext uri="{FF2B5EF4-FFF2-40B4-BE49-F238E27FC236}">
                  <a16:creationId xmlns:a16="http://schemas.microsoft.com/office/drawing/2014/main" id="{4D0609BF-D2FA-9F9A-8F7E-A89C63262720}"/>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922;p70">
              <a:extLst>
                <a:ext uri="{FF2B5EF4-FFF2-40B4-BE49-F238E27FC236}">
                  <a16:creationId xmlns:a16="http://schemas.microsoft.com/office/drawing/2014/main" id="{47E1FBB0-CA25-2225-7F91-CF5B8EA4D5A4}"/>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923;p70">
              <a:extLst>
                <a:ext uri="{FF2B5EF4-FFF2-40B4-BE49-F238E27FC236}">
                  <a16:creationId xmlns:a16="http://schemas.microsoft.com/office/drawing/2014/main" id="{8D967BC3-D0B4-48B4-02E2-1F876412115C}"/>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924;p70">
              <a:extLst>
                <a:ext uri="{FF2B5EF4-FFF2-40B4-BE49-F238E27FC236}">
                  <a16:creationId xmlns:a16="http://schemas.microsoft.com/office/drawing/2014/main" id="{213C1424-9C5C-9550-9D2D-0CD899BCDB01}"/>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925;p70">
              <a:extLst>
                <a:ext uri="{FF2B5EF4-FFF2-40B4-BE49-F238E27FC236}">
                  <a16:creationId xmlns:a16="http://schemas.microsoft.com/office/drawing/2014/main" id="{AE690FE4-E20C-6DF3-3178-5F0F58A432FD}"/>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926;p70">
              <a:extLst>
                <a:ext uri="{FF2B5EF4-FFF2-40B4-BE49-F238E27FC236}">
                  <a16:creationId xmlns:a16="http://schemas.microsoft.com/office/drawing/2014/main" id="{595BDF99-09E9-608E-2C56-25E72AB4DC49}"/>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927;p70">
              <a:extLst>
                <a:ext uri="{FF2B5EF4-FFF2-40B4-BE49-F238E27FC236}">
                  <a16:creationId xmlns:a16="http://schemas.microsoft.com/office/drawing/2014/main" id="{0C278BD1-AA95-D989-B246-0E6A06917F19}"/>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928;p70">
              <a:extLst>
                <a:ext uri="{FF2B5EF4-FFF2-40B4-BE49-F238E27FC236}">
                  <a16:creationId xmlns:a16="http://schemas.microsoft.com/office/drawing/2014/main" id="{05B6EDFE-12C1-489A-BBB8-96B149612646}"/>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929;p70">
              <a:extLst>
                <a:ext uri="{FF2B5EF4-FFF2-40B4-BE49-F238E27FC236}">
                  <a16:creationId xmlns:a16="http://schemas.microsoft.com/office/drawing/2014/main" id="{0B12987B-09D1-9F88-FF52-47C1A741BBB4}"/>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930;p70">
              <a:extLst>
                <a:ext uri="{FF2B5EF4-FFF2-40B4-BE49-F238E27FC236}">
                  <a16:creationId xmlns:a16="http://schemas.microsoft.com/office/drawing/2014/main" id="{C7C39650-98FA-9E81-74FA-B0CC597C81A0}"/>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931;p70">
              <a:extLst>
                <a:ext uri="{FF2B5EF4-FFF2-40B4-BE49-F238E27FC236}">
                  <a16:creationId xmlns:a16="http://schemas.microsoft.com/office/drawing/2014/main" id="{4B6CAA4A-CB50-C698-9ED9-A119ECA362E8}"/>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932;p70">
              <a:extLst>
                <a:ext uri="{FF2B5EF4-FFF2-40B4-BE49-F238E27FC236}">
                  <a16:creationId xmlns:a16="http://schemas.microsoft.com/office/drawing/2014/main" id="{C69F1380-88E9-07D0-0182-ABA877A2C779}"/>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933;p70">
              <a:extLst>
                <a:ext uri="{FF2B5EF4-FFF2-40B4-BE49-F238E27FC236}">
                  <a16:creationId xmlns:a16="http://schemas.microsoft.com/office/drawing/2014/main" id="{ED88C2CA-0D9F-BC1C-04F0-6108EEE3493E}"/>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934;p70">
              <a:extLst>
                <a:ext uri="{FF2B5EF4-FFF2-40B4-BE49-F238E27FC236}">
                  <a16:creationId xmlns:a16="http://schemas.microsoft.com/office/drawing/2014/main" id="{2B43AB66-93C1-06C7-BFC8-D5AAFA108511}"/>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935;p70">
              <a:extLst>
                <a:ext uri="{FF2B5EF4-FFF2-40B4-BE49-F238E27FC236}">
                  <a16:creationId xmlns:a16="http://schemas.microsoft.com/office/drawing/2014/main" id="{71A7FDBA-8EC9-99FB-A599-BA28BC1A070B}"/>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936;p70">
              <a:extLst>
                <a:ext uri="{FF2B5EF4-FFF2-40B4-BE49-F238E27FC236}">
                  <a16:creationId xmlns:a16="http://schemas.microsoft.com/office/drawing/2014/main" id="{083A2BD6-F2FD-C511-5E09-F818CAEB794B}"/>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937;p70">
              <a:extLst>
                <a:ext uri="{FF2B5EF4-FFF2-40B4-BE49-F238E27FC236}">
                  <a16:creationId xmlns:a16="http://schemas.microsoft.com/office/drawing/2014/main" id="{00291DC4-9FB8-7D64-A41F-31FBECEA5994}"/>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938;p70">
              <a:extLst>
                <a:ext uri="{FF2B5EF4-FFF2-40B4-BE49-F238E27FC236}">
                  <a16:creationId xmlns:a16="http://schemas.microsoft.com/office/drawing/2014/main" id="{0D2ADFB9-1B5F-87AA-1A7D-F11DCB6A853A}"/>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939;p70">
              <a:extLst>
                <a:ext uri="{FF2B5EF4-FFF2-40B4-BE49-F238E27FC236}">
                  <a16:creationId xmlns:a16="http://schemas.microsoft.com/office/drawing/2014/main" id="{E86FD79D-7E3A-0288-79AA-6B1725BE5965}"/>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940;p70">
              <a:extLst>
                <a:ext uri="{FF2B5EF4-FFF2-40B4-BE49-F238E27FC236}">
                  <a16:creationId xmlns:a16="http://schemas.microsoft.com/office/drawing/2014/main" id="{078F4AB0-20E5-B5D7-1C6B-1E7A13DAF019}"/>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941;p70">
              <a:extLst>
                <a:ext uri="{FF2B5EF4-FFF2-40B4-BE49-F238E27FC236}">
                  <a16:creationId xmlns:a16="http://schemas.microsoft.com/office/drawing/2014/main" id="{15B81CA2-AB7C-3E45-EF96-DF099EE86DBF}"/>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942;p70">
              <a:extLst>
                <a:ext uri="{FF2B5EF4-FFF2-40B4-BE49-F238E27FC236}">
                  <a16:creationId xmlns:a16="http://schemas.microsoft.com/office/drawing/2014/main" id="{B58E82EF-2B7C-1763-16CF-81C1FC747B19}"/>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943;p70">
              <a:extLst>
                <a:ext uri="{FF2B5EF4-FFF2-40B4-BE49-F238E27FC236}">
                  <a16:creationId xmlns:a16="http://schemas.microsoft.com/office/drawing/2014/main" id="{003B31CF-14D0-7556-C3EA-0E8BC1EF2245}"/>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944;p70">
              <a:extLst>
                <a:ext uri="{FF2B5EF4-FFF2-40B4-BE49-F238E27FC236}">
                  <a16:creationId xmlns:a16="http://schemas.microsoft.com/office/drawing/2014/main" id="{4D9CC7A2-096D-56AC-DEE4-F658831534FB}"/>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945;p70">
              <a:extLst>
                <a:ext uri="{FF2B5EF4-FFF2-40B4-BE49-F238E27FC236}">
                  <a16:creationId xmlns:a16="http://schemas.microsoft.com/office/drawing/2014/main" id="{2DB6166D-D853-FC7F-4CF7-0C0355F922C4}"/>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946;p70">
              <a:extLst>
                <a:ext uri="{FF2B5EF4-FFF2-40B4-BE49-F238E27FC236}">
                  <a16:creationId xmlns:a16="http://schemas.microsoft.com/office/drawing/2014/main" id="{0494CC6B-7DDD-140A-33EB-C017F2F5DBE1}"/>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6947;p70">
              <a:extLst>
                <a:ext uri="{FF2B5EF4-FFF2-40B4-BE49-F238E27FC236}">
                  <a16:creationId xmlns:a16="http://schemas.microsoft.com/office/drawing/2014/main" id="{2CB9E4D0-6922-67BB-7ED2-DFB77514C7A7}"/>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948;p70">
              <a:extLst>
                <a:ext uri="{FF2B5EF4-FFF2-40B4-BE49-F238E27FC236}">
                  <a16:creationId xmlns:a16="http://schemas.microsoft.com/office/drawing/2014/main" id="{0B926486-57E9-4778-493C-500C4BA624E2}"/>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949;p70">
              <a:extLst>
                <a:ext uri="{FF2B5EF4-FFF2-40B4-BE49-F238E27FC236}">
                  <a16:creationId xmlns:a16="http://schemas.microsoft.com/office/drawing/2014/main" id="{A247E931-ECDC-A09C-990A-1B787F0FAC71}"/>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950;p70">
              <a:extLst>
                <a:ext uri="{FF2B5EF4-FFF2-40B4-BE49-F238E27FC236}">
                  <a16:creationId xmlns:a16="http://schemas.microsoft.com/office/drawing/2014/main" id="{A045CEE6-F26B-D461-ADE9-B4889670DAD1}"/>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951;p70">
              <a:extLst>
                <a:ext uri="{FF2B5EF4-FFF2-40B4-BE49-F238E27FC236}">
                  <a16:creationId xmlns:a16="http://schemas.microsoft.com/office/drawing/2014/main" id="{89B36084-FC08-8DF6-2B53-B0B5648C3E53}"/>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952;p70">
              <a:extLst>
                <a:ext uri="{FF2B5EF4-FFF2-40B4-BE49-F238E27FC236}">
                  <a16:creationId xmlns:a16="http://schemas.microsoft.com/office/drawing/2014/main" id="{30C15F81-AA46-5731-650A-1A6536381662}"/>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953;p70">
              <a:extLst>
                <a:ext uri="{FF2B5EF4-FFF2-40B4-BE49-F238E27FC236}">
                  <a16:creationId xmlns:a16="http://schemas.microsoft.com/office/drawing/2014/main" id="{5A01E7DC-8763-0D0E-D757-5DCDC47B40F3}"/>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954;p70">
              <a:extLst>
                <a:ext uri="{FF2B5EF4-FFF2-40B4-BE49-F238E27FC236}">
                  <a16:creationId xmlns:a16="http://schemas.microsoft.com/office/drawing/2014/main" id="{9A8B6E90-A916-14A4-DFCF-49FEE055145D}"/>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955;p70">
              <a:extLst>
                <a:ext uri="{FF2B5EF4-FFF2-40B4-BE49-F238E27FC236}">
                  <a16:creationId xmlns:a16="http://schemas.microsoft.com/office/drawing/2014/main" id="{152585E6-EDA0-4A2F-8C3A-A96033C2D6B4}"/>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956;p70">
              <a:extLst>
                <a:ext uri="{FF2B5EF4-FFF2-40B4-BE49-F238E27FC236}">
                  <a16:creationId xmlns:a16="http://schemas.microsoft.com/office/drawing/2014/main" id="{BB4E177B-3227-8579-6C58-801D68CCC67C}"/>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957;p70">
              <a:extLst>
                <a:ext uri="{FF2B5EF4-FFF2-40B4-BE49-F238E27FC236}">
                  <a16:creationId xmlns:a16="http://schemas.microsoft.com/office/drawing/2014/main" id="{06733815-9FC2-79C0-89C3-D663736779B7}"/>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958;p70">
              <a:extLst>
                <a:ext uri="{FF2B5EF4-FFF2-40B4-BE49-F238E27FC236}">
                  <a16:creationId xmlns:a16="http://schemas.microsoft.com/office/drawing/2014/main" id="{1E125B61-8B02-22E1-7354-CE5C24E7354B}"/>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959;p70">
              <a:extLst>
                <a:ext uri="{FF2B5EF4-FFF2-40B4-BE49-F238E27FC236}">
                  <a16:creationId xmlns:a16="http://schemas.microsoft.com/office/drawing/2014/main" id="{91D11179-16C1-751B-08B2-F1326D8200B7}"/>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960;p70">
              <a:extLst>
                <a:ext uri="{FF2B5EF4-FFF2-40B4-BE49-F238E27FC236}">
                  <a16:creationId xmlns:a16="http://schemas.microsoft.com/office/drawing/2014/main" id="{73B751FA-87A6-13EA-6159-5F47FE462447}"/>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961;p70">
              <a:extLst>
                <a:ext uri="{FF2B5EF4-FFF2-40B4-BE49-F238E27FC236}">
                  <a16:creationId xmlns:a16="http://schemas.microsoft.com/office/drawing/2014/main" id="{0E646F2C-8206-1878-5357-B56A59E85299}"/>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962;p70">
              <a:extLst>
                <a:ext uri="{FF2B5EF4-FFF2-40B4-BE49-F238E27FC236}">
                  <a16:creationId xmlns:a16="http://schemas.microsoft.com/office/drawing/2014/main" id="{87DA40B2-C6E7-ABC1-63A8-8B1DFA76EA51}"/>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963;p70">
              <a:extLst>
                <a:ext uri="{FF2B5EF4-FFF2-40B4-BE49-F238E27FC236}">
                  <a16:creationId xmlns:a16="http://schemas.microsoft.com/office/drawing/2014/main" id="{D1AF40B9-1F9B-95F4-9301-69635D67A900}"/>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6964;p70">
              <a:extLst>
                <a:ext uri="{FF2B5EF4-FFF2-40B4-BE49-F238E27FC236}">
                  <a16:creationId xmlns:a16="http://schemas.microsoft.com/office/drawing/2014/main" id="{6BA83BFC-1028-810E-02A1-0756D4DD1806}"/>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noFill/>
            <a:ln w="9525" cap="flat" cmpd="sng">
              <a:solidFill>
                <a:schemeClr val="accent6">
                  <a:lumMod val="25000"/>
                  <a:lumOff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5">
            <a:extLst>
              <a:ext uri="{FF2B5EF4-FFF2-40B4-BE49-F238E27FC236}">
                <a16:creationId xmlns:a16="http://schemas.microsoft.com/office/drawing/2014/main" id="{464AC2A8-C6EC-B8C7-3CDD-4F0CA32F82F4}"/>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2259239" y="1642259"/>
            <a:ext cx="421397" cy="611707"/>
          </a:xfrm>
          <a:prstGeom prst="rect">
            <a:avLst/>
          </a:prstGeom>
        </p:spPr>
      </p:pic>
      <p:sp>
        <p:nvSpPr>
          <p:cNvPr id="19" name="TextBox 18">
            <a:extLst>
              <a:ext uri="{FF2B5EF4-FFF2-40B4-BE49-F238E27FC236}">
                <a16:creationId xmlns:a16="http://schemas.microsoft.com/office/drawing/2014/main" id="{6F903F7C-4C05-CF5A-9B7D-7E726DF9F32A}"/>
              </a:ext>
            </a:extLst>
          </p:cNvPr>
          <p:cNvSpPr txBox="1"/>
          <p:nvPr/>
        </p:nvSpPr>
        <p:spPr>
          <a:xfrm>
            <a:off x="2484355" y="1299309"/>
            <a:ext cx="1398015" cy="523220"/>
          </a:xfrm>
          <a:prstGeom prst="rect">
            <a:avLst/>
          </a:prstGeom>
        </p:spPr>
        <p:txBody>
          <a:bodyPr wrap="square" rtlCol="0">
            <a:spAutoFit/>
          </a:bodyPr>
          <a:lstStyle/>
          <a:p>
            <a:pPr marL="0" indent="0" algn="ctr">
              <a:lnSpc>
                <a:spcPct val="100000"/>
              </a:lnSpc>
              <a:spcBef>
                <a:spcPts val="0"/>
              </a:spcBef>
              <a:buFontTx/>
              <a:buNone/>
            </a:pPr>
            <a:r>
              <a:rPr lang="ro-RO" sz="1400" b="1" dirty="0">
                <a:latin typeface="Posterama" panose="020B0504020200020000" pitchFamily="34" charset="0"/>
                <a:ea typeface="微软雅黑"/>
                <a:cs typeface="Posterama" panose="020B0504020200020000" pitchFamily="34" charset="0"/>
              </a:rPr>
              <a:t>59% America de Nord</a:t>
            </a:r>
            <a:endParaRPr lang="en-US" sz="1400" b="1" dirty="0">
              <a:latin typeface="Posterama" panose="020B0504020200020000" pitchFamily="34" charset="0"/>
              <a:ea typeface="微软雅黑"/>
              <a:cs typeface="Posterama" panose="020B0504020200020000" pitchFamily="34" charset="0"/>
            </a:endParaRPr>
          </a:p>
        </p:txBody>
      </p:sp>
      <p:pic>
        <p:nvPicPr>
          <p:cNvPr id="26" name="Picture 25">
            <a:extLst>
              <a:ext uri="{FF2B5EF4-FFF2-40B4-BE49-F238E27FC236}">
                <a16:creationId xmlns:a16="http://schemas.microsoft.com/office/drawing/2014/main" id="{869AB2B2-5213-8ADE-6982-BAC8290F06CC}"/>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5421209" y="1630625"/>
            <a:ext cx="421397" cy="611707"/>
          </a:xfrm>
          <a:prstGeom prst="rect">
            <a:avLst/>
          </a:prstGeom>
        </p:spPr>
      </p:pic>
      <p:sp>
        <p:nvSpPr>
          <p:cNvPr id="27" name="TextBox 26">
            <a:extLst>
              <a:ext uri="{FF2B5EF4-FFF2-40B4-BE49-F238E27FC236}">
                <a16:creationId xmlns:a16="http://schemas.microsoft.com/office/drawing/2014/main" id="{459A1577-95A9-8B4B-AE99-73E54B9665B8}"/>
              </a:ext>
            </a:extLst>
          </p:cNvPr>
          <p:cNvSpPr txBox="1"/>
          <p:nvPr/>
        </p:nvSpPr>
        <p:spPr>
          <a:xfrm>
            <a:off x="5775959" y="1346008"/>
            <a:ext cx="1398015" cy="307777"/>
          </a:xfrm>
          <a:prstGeom prst="rect">
            <a:avLst/>
          </a:prstGeom>
        </p:spPr>
        <p:txBody>
          <a:bodyPr wrap="square" rtlCol="0">
            <a:spAutoFit/>
          </a:bodyPr>
          <a:lstStyle/>
          <a:p>
            <a:pPr marL="0" indent="0" algn="ctr">
              <a:lnSpc>
                <a:spcPct val="100000"/>
              </a:lnSpc>
              <a:spcBef>
                <a:spcPts val="0"/>
              </a:spcBef>
              <a:buFontTx/>
              <a:buNone/>
            </a:pPr>
            <a:r>
              <a:rPr lang="ro-RO" sz="1400" b="1" dirty="0">
                <a:latin typeface="Posterama" panose="020B0504020200020000" pitchFamily="34" charset="0"/>
                <a:ea typeface="微软雅黑"/>
                <a:cs typeface="Posterama" panose="020B0504020200020000" pitchFamily="34" charset="0"/>
              </a:rPr>
              <a:t>28% Europa</a:t>
            </a:r>
            <a:endParaRPr lang="en-US" sz="1400" b="1" dirty="0">
              <a:latin typeface="Posterama" panose="020B0504020200020000" pitchFamily="34" charset="0"/>
              <a:ea typeface="微软雅黑"/>
              <a:cs typeface="Posterama" panose="020B0504020200020000" pitchFamily="34" charset="0"/>
            </a:endParaRPr>
          </a:p>
        </p:txBody>
      </p:sp>
      <p:pic>
        <p:nvPicPr>
          <p:cNvPr id="30" name="Picture 29">
            <a:extLst>
              <a:ext uri="{FF2B5EF4-FFF2-40B4-BE49-F238E27FC236}">
                <a16:creationId xmlns:a16="http://schemas.microsoft.com/office/drawing/2014/main" id="{BEF4DB3D-3736-44A0-2014-9B4EF639A497}"/>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7993082" y="1641867"/>
            <a:ext cx="421397" cy="611707"/>
          </a:xfrm>
          <a:prstGeom prst="rect">
            <a:avLst/>
          </a:prstGeom>
        </p:spPr>
      </p:pic>
      <p:sp>
        <p:nvSpPr>
          <p:cNvPr id="32" name="TextBox 31">
            <a:extLst>
              <a:ext uri="{FF2B5EF4-FFF2-40B4-BE49-F238E27FC236}">
                <a16:creationId xmlns:a16="http://schemas.microsoft.com/office/drawing/2014/main" id="{D26680CD-6E71-5EEA-DA18-ED4AE7DE0640}"/>
              </a:ext>
            </a:extLst>
          </p:cNvPr>
          <p:cNvSpPr txBox="1"/>
          <p:nvPr/>
        </p:nvSpPr>
        <p:spPr>
          <a:xfrm>
            <a:off x="8347841" y="1348621"/>
            <a:ext cx="1398015" cy="523220"/>
          </a:xfrm>
          <a:prstGeom prst="rect">
            <a:avLst/>
          </a:prstGeom>
        </p:spPr>
        <p:txBody>
          <a:bodyPr wrap="square" rtlCol="0">
            <a:spAutoFit/>
          </a:bodyPr>
          <a:lstStyle/>
          <a:p>
            <a:pPr marL="0" indent="0" algn="ctr">
              <a:lnSpc>
                <a:spcPct val="100000"/>
              </a:lnSpc>
              <a:spcBef>
                <a:spcPts val="0"/>
              </a:spcBef>
              <a:buFontTx/>
              <a:buNone/>
            </a:pPr>
            <a:r>
              <a:rPr lang="ro-RO" sz="1400" b="1" dirty="0">
                <a:latin typeface="Posterama" panose="020B0504020200020000" pitchFamily="34" charset="0"/>
                <a:ea typeface="微软雅黑"/>
                <a:cs typeface="Posterama" panose="020B0504020200020000" pitchFamily="34" charset="0"/>
              </a:rPr>
              <a:t>13% Asia și restul lumii</a:t>
            </a:r>
            <a:endParaRPr lang="en-US" sz="1400" b="1" dirty="0">
              <a:latin typeface="Posterama" panose="020B0504020200020000" pitchFamily="34" charset="0"/>
              <a:ea typeface="微软雅黑"/>
              <a:cs typeface="Posterama" panose="020B0504020200020000" pitchFamily="34" charset="0"/>
            </a:endParaRPr>
          </a:p>
        </p:txBody>
      </p:sp>
      <p:grpSp>
        <p:nvGrpSpPr>
          <p:cNvPr id="34" name="Google Shape;6990;p70">
            <a:extLst>
              <a:ext uri="{FF2B5EF4-FFF2-40B4-BE49-F238E27FC236}">
                <a16:creationId xmlns:a16="http://schemas.microsoft.com/office/drawing/2014/main" id="{3C86B6F0-0862-C2BE-1681-4025EEB79B39}"/>
              </a:ext>
            </a:extLst>
          </p:cNvPr>
          <p:cNvGrpSpPr/>
          <p:nvPr/>
        </p:nvGrpSpPr>
        <p:grpSpPr>
          <a:xfrm>
            <a:off x="2927200" y="2525076"/>
            <a:ext cx="187557" cy="187557"/>
            <a:chOff x="8565775" y="671075"/>
            <a:chExt cx="441000" cy="441000"/>
          </a:xfrm>
        </p:grpSpPr>
        <p:sp>
          <p:nvSpPr>
            <p:cNvPr id="35" name="Google Shape;6991;p70">
              <a:extLst>
                <a:ext uri="{FF2B5EF4-FFF2-40B4-BE49-F238E27FC236}">
                  <a16:creationId xmlns:a16="http://schemas.microsoft.com/office/drawing/2014/main" id="{A4038EB7-E688-A4AC-572E-CFECE6EF0559}"/>
                </a:ext>
              </a:extLst>
            </p:cNvPr>
            <p:cNvSpPr/>
            <p:nvPr/>
          </p:nvSpPr>
          <p:spPr>
            <a:xfrm>
              <a:off x="8565775" y="671075"/>
              <a:ext cx="441000" cy="44100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6992;p70">
              <a:extLst>
                <a:ext uri="{FF2B5EF4-FFF2-40B4-BE49-F238E27FC236}">
                  <a16:creationId xmlns:a16="http://schemas.microsoft.com/office/drawing/2014/main" id="{55054C52-DB15-E4BB-DC84-2CC8C89ABBAD}"/>
                </a:ext>
              </a:extLst>
            </p:cNvPr>
            <p:cNvSpPr/>
            <p:nvPr/>
          </p:nvSpPr>
          <p:spPr>
            <a:xfrm>
              <a:off x="8706625" y="811925"/>
              <a:ext cx="159300" cy="15930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27" name="Straight Connector 1026">
            <a:extLst>
              <a:ext uri="{FF2B5EF4-FFF2-40B4-BE49-F238E27FC236}">
                <a16:creationId xmlns:a16="http://schemas.microsoft.com/office/drawing/2014/main" id="{5BD8BCDE-352A-E856-5855-1D35832738ED}"/>
              </a:ext>
            </a:extLst>
          </p:cNvPr>
          <p:cNvCxnSpPr>
            <a:cxnSpLocks/>
          </p:cNvCxnSpPr>
          <p:nvPr/>
        </p:nvCxnSpPr>
        <p:spPr>
          <a:xfrm flipH="1">
            <a:off x="2995579" y="2712633"/>
            <a:ext cx="12700" cy="3119459"/>
          </a:xfrm>
          <a:prstGeom prst="line">
            <a:avLst/>
          </a:prstGeom>
          <a:ln w="127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028" name="Straight Connector 1027">
            <a:extLst>
              <a:ext uri="{FF2B5EF4-FFF2-40B4-BE49-F238E27FC236}">
                <a16:creationId xmlns:a16="http://schemas.microsoft.com/office/drawing/2014/main" id="{8AE056FF-A1BA-8551-5F8D-ADE3506BDCBD}"/>
              </a:ext>
            </a:extLst>
          </p:cNvPr>
          <p:cNvCxnSpPr>
            <a:cxnSpLocks/>
          </p:cNvCxnSpPr>
          <p:nvPr/>
        </p:nvCxnSpPr>
        <p:spPr>
          <a:xfrm>
            <a:off x="2332414" y="3275086"/>
            <a:ext cx="663165" cy="0"/>
          </a:xfrm>
          <a:prstGeom prst="line">
            <a:avLst/>
          </a:prstGeom>
          <a:ln w="127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030" name="Straight Connector 1029">
            <a:extLst>
              <a:ext uri="{FF2B5EF4-FFF2-40B4-BE49-F238E27FC236}">
                <a16:creationId xmlns:a16="http://schemas.microsoft.com/office/drawing/2014/main" id="{5D2B267C-EF87-10B9-88D0-EDF7D745968A}"/>
              </a:ext>
            </a:extLst>
          </p:cNvPr>
          <p:cNvCxnSpPr>
            <a:cxnSpLocks/>
          </p:cNvCxnSpPr>
          <p:nvPr/>
        </p:nvCxnSpPr>
        <p:spPr>
          <a:xfrm>
            <a:off x="2332414" y="3867526"/>
            <a:ext cx="663165" cy="0"/>
          </a:xfrm>
          <a:prstGeom prst="line">
            <a:avLst/>
          </a:prstGeom>
          <a:ln w="127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031" name="Straight Connector 1030">
            <a:extLst>
              <a:ext uri="{FF2B5EF4-FFF2-40B4-BE49-F238E27FC236}">
                <a16:creationId xmlns:a16="http://schemas.microsoft.com/office/drawing/2014/main" id="{F64A13F3-A558-42F7-2EFD-F037B9585F0E}"/>
              </a:ext>
            </a:extLst>
          </p:cNvPr>
          <p:cNvCxnSpPr>
            <a:cxnSpLocks/>
          </p:cNvCxnSpPr>
          <p:nvPr/>
        </p:nvCxnSpPr>
        <p:spPr>
          <a:xfrm>
            <a:off x="2336941" y="4457213"/>
            <a:ext cx="663165" cy="0"/>
          </a:xfrm>
          <a:prstGeom prst="line">
            <a:avLst/>
          </a:prstGeom>
          <a:ln w="127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032" name="Straight Connector 1031">
            <a:extLst>
              <a:ext uri="{FF2B5EF4-FFF2-40B4-BE49-F238E27FC236}">
                <a16:creationId xmlns:a16="http://schemas.microsoft.com/office/drawing/2014/main" id="{A1E4C65D-5BA2-0C58-6E12-59BEED05FDFE}"/>
              </a:ext>
            </a:extLst>
          </p:cNvPr>
          <p:cNvCxnSpPr>
            <a:cxnSpLocks/>
          </p:cNvCxnSpPr>
          <p:nvPr/>
        </p:nvCxnSpPr>
        <p:spPr>
          <a:xfrm>
            <a:off x="2323938" y="5150025"/>
            <a:ext cx="663165" cy="0"/>
          </a:xfrm>
          <a:prstGeom prst="line">
            <a:avLst/>
          </a:prstGeom>
          <a:ln w="127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033" name="Straight Connector 1032">
            <a:extLst>
              <a:ext uri="{FF2B5EF4-FFF2-40B4-BE49-F238E27FC236}">
                <a16:creationId xmlns:a16="http://schemas.microsoft.com/office/drawing/2014/main" id="{FD46DD35-E1BE-CF34-786B-FF9DCD5782C5}"/>
              </a:ext>
            </a:extLst>
          </p:cNvPr>
          <p:cNvCxnSpPr>
            <a:cxnSpLocks/>
          </p:cNvCxnSpPr>
          <p:nvPr/>
        </p:nvCxnSpPr>
        <p:spPr>
          <a:xfrm>
            <a:off x="2352947" y="5827509"/>
            <a:ext cx="634156" cy="0"/>
          </a:xfrm>
          <a:prstGeom prst="line">
            <a:avLst/>
          </a:prstGeom>
          <a:ln w="12700">
            <a:solidFill>
              <a:srgbClr val="C00000"/>
            </a:solidFill>
            <a:prstDash val="sysDash"/>
          </a:ln>
        </p:spPr>
        <p:style>
          <a:lnRef idx="1">
            <a:schemeClr val="accent1"/>
          </a:lnRef>
          <a:fillRef idx="0">
            <a:schemeClr val="accent1"/>
          </a:fillRef>
          <a:effectRef idx="0">
            <a:schemeClr val="accent1"/>
          </a:effectRef>
          <a:fontRef idx="minor">
            <a:schemeClr val="tx1"/>
          </a:fontRef>
        </p:style>
      </p:cxnSp>
      <p:pic>
        <p:nvPicPr>
          <p:cNvPr id="1041" name="Picture 18">
            <a:extLst>
              <a:ext uri="{FF2B5EF4-FFF2-40B4-BE49-F238E27FC236}">
                <a16:creationId xmlns:a16="http://schemas.microsoft.com/office/drawing/2014/main" id="{466EED37-4496-CD24-A168-77B9676176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9685" y="3063457"/>
            <a:ext cx="942507" cy="377003"/>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8" descr="Big Health Logo">
            <a:extLst>
              <a:ext uri="{FF2B5EF4-FFF2-40B4-BE49-F238E27FC236}">
                <a16:creationId xmlns:a16="http://schemas.microsoft.com/office/drawing/2014/main" id="{0943C93B-B493-6756-28AB-9D02A6AD2A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727" y="3703492"/>
            <a:ext cx="1598524" cy="30501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1043">
            <a:extLst>
              <a:ext uri="{FF2B5EF4-FFF2-40B4-BE49-F238E27FC236}">
                <a16:creationId xmlns:a16="http://schemas.microsoft.com/office/drawing/2014/main" id="{11E34725-81EA-08DC-3AF2-09D9C1DBC2F0}"/>
              </a:ext>
            </a:extLst>
          </p:cNvPr>
          <p:cNvPicPr>
            <a:picLocks noChangeAspect="1"/>
          </p:cNvPicPr>
          <p:nvPr/>
        </p:nvPicPr>
        <p:blipFill>
          <a:blip r:embed="rId7"/>
          <a:stretch>
            <a:fillRect/>
          </a:stretch>
        </p:blipFill>
        <p:spPr>
          <a:xfrm>
            <a:off x="994102" y="4318726"/>
            <a:ext cx="1312754" cy="307077"/>
          </a:xfrm>
          <a:prstGeom prst="rect">
            <a:avLst/>
          </a:prstGeom>
        </p:spPr>
      </p:pic>
      <p:pic>
        <p:nvPicPr>
          <p:cNvPr id="1045" name="Picture 1044">
            <a:extLst>
              <a:ext uri="{FF2B5EF4-FFF2-40B4-BE49-F238E27FC236}">
                <a16:creationId xmlns:a16="http://schemas.microsoft.com/office/drawing/2014/main" id="{C698D1AB-1037-7FCA-9BF6-3FD3C1F1828A}"/>
              </a:ext>
            </a:extLst>
          </p:cNvPr>
          <p:cNvPicPr>
            <a:picLocks noChangeAspect="1"/>
          </p:cNvPicPr>
          <p:nvPr/>
        </p:nvPicPr>
        <p:blipFill rotWithShape="1">
          <a:blip r:embed="rId8"/>
          <a:srcRect l="3583" t="73615" r="84954" b="20350"/>
          <a:stretch/>
        </p:blipFill>
        <p:spPr>
          <a:xfrm>
            <a:off x="1379340" y="4979757"/>
            <a:ext cx="949567" cy="281432"/>
          </a:xfrm>
          <a:prstGeom prst="rect">
            <a:avLst/>
          </a:prstGeom>
        </p:spPr>
      </p:pic>
      <p:pic>
        <p:nvPicPr>
          <p:cNvPr id="1046" name="Picture 1045">
            <a:extLst>
              <a:ext uri="{FF2B5EF4-FFF2-40B4-BE49-F238E27FC236}">
                <a16:creationId xmlns:a16="http://schemas.microsoft.com/office/drawing/2014/main" id="{85FAEB35-A764-C60F-CDD0-484D9A60E3D8}"/>
              </a:ext>
            </a:extLst>
          </p:cNvPr>
          <p:cNvPicPr>
            <a:picLocks noChangeAspect="1"/>
          </p:cNvPicPr>
          <p:nvPr/>
        </p:nvPicPr>
        <p:blipFill>
          <a:blip r:embed="rId9"/>
          <a:stretch>
            <a:fillRect/>
          </a:stretch>
        </p:blipFill>
        <p:spPr>
          <a:xfrm>
            <a:off x="1351134" y="5694871"/>
            <a:ext cx="972771" cy="220250"/>
          </a:xfrm>
          <a:prstGeom prst="rect">
            <a:avLst/>
          </a:prstGeom>
        </p:spPr>
      </p:pic>
      <p:pic>
        <p:nvPicPr>
          <p:cNvPr id="1047" name="Picture 1046">
            <a:extLst>
              <a:ext uri="{FF2B5EF4-FFF2-40B4-BE49-F238E27FC236}">
                <a16:creationId xmlns:a16="http://schemas.microsoft.com/office/drawing/2014/main" id="{FBD1F471-3A50-861A-284D-149D37E7938B}"/>
              </a:ext>
            </a:extLst>
          </p:cNvPr>
          <p:cNvPicPr>
            <a:picLocks noChangeAspect="1"/>
          </p:cNvPicPr>
          <p:nvPr/>
        </p:nvPicPr>
        <p:blipFill>
          <a:blip r:embed="rId10"/>
          <a:stretch>
            <a:fillRect/>
          </a:stretch>
        </p:blipFill>
        <p:spPr>
          <a:xfrm>
            <a:off x="6638365" y="3127718"/>
            <a:ext cx="640691" cy="640691"/>
          </a:xfrm>
          <a:prstGeom prst="rect">
            <a:avLst/>
          </a:prstGeom>
        </p:spPr>
      </p:pic>
      <p:grpSp>
        <p:nvGrpSpPr>
          <p:cNvPr id="1048" name="Google Shape;6990;p70">
            <a:extLst>
              <a:ext uri="{FF2B5EF4-FFF2-40B4-BE49-F238E27FC236}">
                <a16:creationId xmlns:a16="http://schemas.microsoft.com/office/drawing/2014/main" id="{5E863222-6D81-A049-D3D6-89BDD96CB7F2}"/>
              </a:ext>
            </a:extLst>
          </p:cNvPr>
          <p:cNvGrpSpPr/>
          <p:nvPr/>
        </p:nvGrpSpPr>
        <p:grpSpPr>
          <a:xfrm>
            <a:off x="5823695" y="2563176"/>
            <a:ext cx="187557" cy="187557"/>
            <a:chOff x="8565775" y="671075"/>
            <a:chExt cx="441000" cy="441000"/>
          </a:xfrm>
        </p:grpSpPr>
        <p:sp>
          <p:nvSpPr>
            <p:cNvPr id="1049" name="Google Shape;6991;p70">
              <a:extLst>
                <a:ext uri="{FF2B5EF4-FFF2-40B4-BE49-F238E27FC236}">
                  <a16:creationId xmlns:a16="http://schemas.microsoft.com/office/drawing/2014/main" id="{06E166B0-44EE-3AFF-9AAA-2FA1DBFB69F5}"/>
                </a:ext>
              </a:extLst>
            </p:cNvPr>
            <p:cNvSpPr/>
            <p:nvPr/>
          </p:nvSpPr>
          <p:spPr>
            <a:xfrm>
              <a:off x="8565775" y="671075"/>
              <a:ext cx="441000" cy="44100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6992;p70">
              <a:extLst>
                <a:ext uri="{FF2B5EF4-FFF2-40B4-BE49-F238E27FC236}">
                  <a16:creationId xmlns:a16="http://schemas.microsoft.com/office/drawing/2014/main" id="{17E9240C-B374-536C-7196-6D6370C1AA32}"/>
                </a:ext>
              </a:extLst>
            </p:cNvPr>
            <p:cNvSpPr/>
            <p:nvPr/>
          </p:nvSpPr>
          <p:spPr>
            <a:xfrm>
              <a:off x="8706625" y="811925"/>
              <a:ext cx="159300" cy="15930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51" name="Straight Connector 1050">
            <a:extLst>
              <a:ext uri="{FF2B5EF4-FFF2-40B4-BE49-F238E27FC236}">
                <a16:creationId xmlns:a16="http://schemas.microsoft.com/office/drawing/2014/main" id="{B4B71813-0122-2F70-53E5-85DD419633BC}"/>
              </a:ext>
            </a:extLst>
          </p:cNvPr>
          <p:cNvCxnSpPr>
            <a:cxnSpLocks/>
          </p:cNvCxnSpPr>
          <p:nvPr/>
        </p:nvCxnSpPr>
        <p:spPr>
          <a:xfrm flipH="1">
            <a:off x="5893366" y="2763433"/>
            <a:ext cx="11408" cy="2735464"/>
          </a:xfrm>
          <a:prstGeom prst="line">
            <a:avLst/>
          </a:prstGeom>
          <a:ln w="127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052" name="Straight Connector 1051">
            <a:extLst>
              <a:ext uri="{FF2B5EF4-FFF2-40B4-BE49-F238E27FC236}">
                <a16:creationId xmlns:a16="http://schemas.microsoft.com/office/drawing/2014/main" id="{5857F834-59F9-5DF8-6F0A-1AF5C226C858}"/>
              </a:ext>
            </a:extLst>
          </p:cNvPr>
          <p:cNvCxnSpPr>
            <a:cxnSpLocks/>
          </p:cNvCxnSpPr>
          <p:nvPr/>
        </p:nvCxnSpPr>
        <p:spPr>
          <a:xfrm>
            <a:off x="5889461" y="3429895"/>
            <a:ext cx="663165" cy="0"/>
          </a:xfrm>
          <a:prstGeom prst="line">
            <a:avLst/>
          </a:prstGeom>
          <a:ln w="127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053" name="Straight Connector 1052">
            <a:extLst>
              <a:ext uri="{FF2B5EF4-FFF2-40B4-BE49-F238E27FC236}">
                <a16:creationId xmlns:a16="http://schemas.microsoft.com/office/drawing/2014/main" id="{7397DD86-DC09-A6A6-38F7-1D848D51D51E}"/>
              </a:ext>
            </a:extLst>
          </p:cNvPr>
          <p:cNvCxnSpPr>
            <a:cxnSpLocks/>
          </p:cNvCxnSpPr>
          <p:nvPr/>
        </p:nvCxnSpPr>
        <p:spPr>
          <a:xfrm>
            <a:off x="5904774" y="4284950"/>
            <a:ext cx="663165" cy="0"/>
          </a:xfrm>
          <a:prstGeom prst="line">
            <a:avLst/>
          </a:prstGeom>
          <a:ln w="127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054" name="Straight Connector 1053">
            <a:extLst>
              <a:ext uri="{FF2B5EF4-FFF2-40B4-BE49-F238E27FC236}">
                <a16:creationId xmlns:a16="http://schemas.microsoft.com/office/drawing/2014/main" id="{97505542-B169-D4D7-0A3A-AEDF1B7F3481}"/>
              </a:ext>
            </a:extLst>
          </p:cNvPr>
          <p:cNvCxnSpPr>
            <a:cxnSpLocks/>
          </p:cNvCxnSpPr>
          <p:nvPr/>
        </p:nvCxnSpPr>
        <p:spPr>
          <a:xfrm>
            <a:off x="5917473" y="4849020"/>
            <a:ext cx="663165" cy="0"/>
          </a:xfrm>
          <a:prstGeom prst="line">
            <a:avLst/>
          </a:prstGeom>
          <a:ln w="12700">
            <a:solidFill>
              <a:srgbClr val="C00000"/>
            </a:solidFill>
            <a:prstDash val="sysDash"/>
          </a:ln>
        </p:spPr>
        <p:style>
          <a:lnRef idx="1">
            <a:schemeClr val="accent1"/>
          </a:lnRef>
          <a:fillRef idx="0">
            <a:schemeClr val="accent1"/>
          </a:fillRef>
          <a:effectRef idx="0">
            <a:schemeClr val="accent1"/>
          </a:effectRef>
          <a:fontRef idx="minor">
            <a:schemeClr val="tx1"/>
          </a:fontRef>
        </p:style>
      </p:cxnSp>
      <p:pic>
        <p:nvPicPr>
          <p:cNvPr id="1055" name="Picture 1054">
            <a:extLst>
              <a:ext uri="{FF2B5EF4-FFF2-40B4-BE49-F238E27FC236}">
                <a16:creationId xmlns:a16="http://schemas.microsoft.com/office/drawing/2014/main" id="{868D9300-F1BD-7C04-1935-63B4D711C9EB}"/>
              </a:ext>
            </a:extLst>
          </p:cNvPr>
          <p:cNvPicPr>
            <a:picLocks noChangeAspect="1"/>
          </p:cNvPicPr>
          <p:nvPr/>
        </p:nvPicPr>
        <p:blipFill>
          <a:blip r:embed="rId11"/>
          <a:stretch>
            <a:fillRect/>
          </a:stretch>
        </p:blipFill>
        <p:spPr>
          <a:xfrm>
            <a:off x="6667608" y="4178574"/>
            <a:ext cx="887463" cy="206670"/>
          </a:xfrm>
          <a:prstGeom prst="rect">
            <a:avLst/>
          </a:prstGeom>
        </p:spPr>
      </p:pic>
      <p:pic>
        <p:nvPicPr>
          <p:cNvPr id="1056" name="Picture 1055">
            <a:extLst>
              <a:ext uri="{FF2B5EF4-FFF2-40B4-BE49-F238E27FC236}">
                <a16:creationId xmlns:a16="http://schemas.microsoft.com/office/drawing/2014/main" id="{8BBE8CE6-204B-3566-43F0-D1FAFB5305E3}"/>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40000" contrast="-40000"/>
                    </a14:imgEffect>
                  </a14:imgLayer>
                </a14:imgProps>
              </a:ext>
            </a:extLst>
          </a:blip>
          <a:stretch>
            <a:fillRect/>
          </a:stretch>
        </p:blipFill>
        <p:spPr>
          <a:xfrm>
            <a:off x="6649957" y="4744634"/>
            <a:ext cx="1144830" cy="188897"/>
          </a:xfrm>
          <a:prstGeom prst="rect">
            <a:avLst/>
          </a:prstGeom>
        </p:spPr>
      </p:pic>
      <p:pic>
        <p:nvPicPr>
          <p:cNvPr id="2050" name="Picture 2" descr="Voluntis Raises € 20.75 Million ($ 29 Million)">
            <a:extLst>
              <a:ext uri="{FF2B5EF4-FFF2-40B4-BE49-F238E27FC236}">
                <a16:creationId xmlns:a16="http://schemas.microsoft.com/office/drawing/2014/main" id="{9FD5CD66-9F3C-00A0-CEAC-570AEA496CD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38456" y="5346485"/>
            <a:ext cx="1069653" cy="348386"/>
          </a:xfrm>
          <a:prstGeom prst="rect">
            <a:avLst/>
          </a:prstGeom>
          <a:noFill/>
          <a:extLst>
            <a:ext uri="{909E8E84-426E-40DD-AFC4-6F175D3DCCD1}">
              <a14:hiddenFill xmlns:a14="http://schemas.microsoft.com/office/drawing/2010/main">
                <a:solidFill>
                  <a:srgbClr val="FFFFFF"/>
                </a:solidFill>
              </a14:hiddenFill>
            </a:ext>
          </a:extLst>
        </p:spPr>
      </p:pic>
      <p:cxnSp>
        <p:nvCxnSpPr>
          <p:cNvPr id="1057" name="Straight Connector 1056">
            <a:extLst>
              <a:ext uri="{FF2B5EF4-FFF2-40B4-BE49-F238E27FC236}">
                <a16:creationId xmlns:a16="http://schemas.microsoft.com/office/drawing/2014/main" id="{7B3010C9-3979-E3C6-1BE0-563C757CD344}"/>
              </a:ext>
            </a:extLst>
          </p:cNvPr>
          <p:cNvCxnSpPr>
            <a:cxnSpLocks/>
          </p:cNvCxnSpPr>
          <p:nvPr/>
        </p:nvCxnSpPr>
        <p:spPr>
          <a:xfrm>
            <a:off x="5906047" y="5492043"/>
            <a:ext cx="634156" cy="0"/>
          </a:xfrm>
          <a:prstGeom prst="line">
            <a:avLst/>
          </a:prstGeom>
          <a:ln w="12700">
            <a:solidFill>
              <a:srgbClr val="C00000"/>
            </a:solidFill>
            <a:prstDash val="sysDash"/>
          </a:ln>
        </p:spPr>
        <p:style>
          <a:lnRef idx="1">
            <a:schemeClr val="accent1"/>
          </a:lnRef>
          <a:fillRef idx="0">
            <a:schemeClr val="accent1"/>
          </a:fillRef>
          <a:effectRef idx="0">
            <a:schemeClr val="accent1"/>
          </a:effectRef>
          <a:fontRef idx="minor">
            <a:schemeClr val="tx1"/>
          </a:fontRef>
        </p:style>
      </p:cxnSp>
      <p:pic>
        <p:nvPicPr>
          <p:cNvPr id="1060" name="Picture 1059">
            <a:extLst>
              <a:ext uri="{FF2B5EF4-FFF2-40B4-BE49-F238E27FC236}">
                <a16:creationId xmlns:a16="http://schemas.microsoft.com/office/drawing/2014/main" id="{C8AA01CE-2BEE-2BEF-D559-E002A5B75283}"/>
              </a:ext>
            </a:extLst>
          </p:cNvPr>
          <p:cNvPicPr>
            <a:picLocks noChangeAspect="1"/>
          </p:cNvPicPr>
          <p:nvPr/>
        </p:nvPicPr>
        <p:blipFill>
          <a:blip r:embed="rId15"/>
          <a:stretch>
            <a:fillRect/>
          </a:stretch>
        </p:blipFill>
        <p:spPr>
          <a:xfrm>
            <a:off x="8697278" y="2419471"/>
            <a:ext cx="1336191" cy="338502"/>
          </a:xfrm>
          <a:prstGeom prst="rect">
            <a:avLst/>
          </a:prstGeom>
        </p:spPr>
      </p:pic>
      <p:grpSp>
        <p:nvGrpSpPr>
          <p:cNvPr id="1061" name="Google Shape;6990;p70">
            <a:extLst>
              <a:ext uri="{FF2B5EF4-FFF2-40B4-BE49-F238E27FC236}">
                <a16:creationId xmlns:a16="http://schemas.microsoft.com/office/drawing/2014/main" id="{4856C9C2-E369-72EB-3FE4-17DD656A0DF1}"/>
              </a:ext>
            </a:extLst>
          </p:cNvPr>
          <p:cNvGrpSpPr/>
          <p:nvPr/>
        </p:nvGrpSpPr>
        <p:grpSpPr>
          <a:xfrm>
            <a:off x="8237651" y="2525076"/>
            <a:ext cx="187557" cy="187557"/>
            <a:chOff x="8565775" y="671075"/>
            <a:chExt cx="441000" cy="441000"/>
          </a:xfrm>
        </p:grpSpPr>
        <p:sp>
          <p:nvSpPr>
            <p:cNvPr id="1062" name="Google Shape;6991;p70">
              <a:extLst>
                <a:ext uri="{FF2B5EF4-FFF2-40B4-BE49-F238E27FC236}">
                  <a16:creationId xmlns:a16="http://schemas.microsoft.com/office/drawing/2014/main" id="{A1FA0DD4-0FAF-2CD4-366C-99514FDFD4E2}"/>
                </a:ext>
              </a:extLst>
            </p:cNvPr>
            <p:cNvSpPr/>
            <p:nvPr/>
          </p:nvSpPr>
          <p:spPr>
            <a:xfrm>
              <a:off x="8565775" y="671075"/>
              <a:ext cx="441000" cy="44100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6992;p70">
              <a:extLst>
                <a:ext uri="{FF2B5EF4-FFF2-40B4-BE49-F238E27FC236}">
                  <a16:creationId xmlns:a16="http://schemas.microsoft.com/office/drawing/2014/main" id="{DF945D22-EA81-27CC-8333-19B11CFC7B05}"/>
                </a:ext>
              </a:extLst>
            </p:cNvPr>
            <p:cNvSpPr/>
            <p:nvPr/>
          </p:nvSpPr>
          <p:spPr>
            <a:xfrm>
              <a:off x="8706625" y="811925"/>
              <a:ext cx="159300" cy="15930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5" name="TextBox 1064">
            <a:extLst>
              <a:ext uri="{FF2B5EF4-FFF2-40B4-BE49-F238E27FC236}">
                <a16:creationId xmlns:a16="http://schemas.microsoft.com/office/drawing/2014/main" id="{174A5058-9C08-BC22-9D64-B71A341FCAFE}"/>
              </a:ext>
            </a:extLst>
          </p:cNvPr>
          <p:cNvSpPr txBox="1"/>
          <p:nvPr/>
        </p:nvSpPr>
        <p:spPr>
          <a:xfrm>
            <a:off x="-4318" y="6655101"/>
            <a:ext cx="6102350" cy="215444"/>
          </a:xfrm>
          <a:prstGeom prst="rect">
            <a:avLst/>
          </a:prstGeom>
          <a:noFill/>
        </p:spPr>
        <p:txBody>
          <a:bodyPr wrap="square">
            <a:spAutoFit/>
          </a:bodyPr>
          <a:lstStyle/>
          <a:p>
            <a:r>
              <a:rPr lang="en-US" sz="800" dirty="0"/>
              <a:t>https://www.rootsanalysis.com/key-insights/10-leading-digital-therapeutic-companies.html</a:t>
            </a:r>
          </a:p>
        </p:txBody>
      </p:sp>
      <p:sp>
        <p:nvSpPr>
          <p:cNvPr id="1036" name="Title 2">
            <a:extLst>
              <a:ext uri="{FF2B5EF4-FFF2-40B4-BE49-F238E27FC236}">
                <a16:creationId xmlns:a16="http://schemas.microsoft.com/office/drawing/2014/main" id="{1143C47B-AD7C-D0BD-7EAD-1F0556497BBA}"/>
              </a:ext>
            </a:extLst>
          </p:cNvPr>
          <p:cNvSpPr>
            <a:spLocks noGrp="1"/>
          </p:cNvSpPr>
          <p:nvPr>
            <p:ph type="title"/>
          </p:nvPr>
        </p:nvSpPr>
        <p:spPr>
          <a:xfrm>
            <a:off x="581709" y="721538"/>
            <a:ext cx="10889796" cy="663468"/>
          </a:xfrm>
        </p:spPr>
        <p:txBody>
          <a:bodyPr/>
          <a:lstStyle/>
          <a:p>
            <a:r>
              <a:rPr lang="ro-RO" sz="2800" dirty="0"/>
              <a:t>TERAPIA DIGITALĂ</a:t>
            </a:r>
            <a:endParaRPr lang="en-US" sz="2800" dirty="0"/>
          </a:p>
        </p:txBody>
      </p:sp>
      <p:grpSp>
        <p:nvGrpSpPr>
          <p:cNvPr id="3" name="Group 2">
            <a:extLst>
              <a:ext uri="{FF2B5EF4-FFF2-40B4-BE49-F238E27FC236}">
                <a16:creationId xmlns:a16="http://schemas.microsoft.com/office/drawing/2014/main" id="{56B63B93-C7C5-55E6-2B62-AAC969B9A135}"/>
              </a:ext>
            </a:extLst>
          </p:cNvPr>
          <p:cNvGrpSpPr/>
          <p:nvPr/>
        </p:nvGrpSpPr>
        <p:grpSpPr>
          <a:xfrm>
            <a:off x="10522923" y="119350"/>
            <a:ext cx="1552284" cy="436852"/>
            <a:chOff x="7545619" y="59474"/>
            <a:chExt cx="1552284" cy="436852"/>
          </a:xfrm>
        </p:grpSpPr>
        <p:pic>
          <p:nvPicPr>
            <p:cNvPr id="1026" name="Picture 2">
              <a:extLst>
                <a:ext uri="{FF2B5EF4-FFF2-40B4-BE49-F238E27FC236}">
                  <a16:creationId xmlns:a16="http://schemas.microsoft.com/office/drawing/2014/main" id="{6E0C5EAF-1819-2011-6524-F6A53F8D3B6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10251" y="59474"/>
              <a:ext cx="1487652" cy="43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1028">
              <a:extLst>
                <a:ext uri="{FF2B5EF4-FFF2-40B4-BE49-F238E27FC236}">
                  <a16:creationId xmlns:a16="http://schemas.microsoft.com/office/drawing/2014/main" id="{79DAB7BA-1C6D-9B75-743B-9A9DCEA7424E}"/>
                </a:ext>
              </a:extLst>
            </p:cNvPr>
            <p:cNvPicPr>
              <a:picLocks noChangeAspect="1"/>
            </p:cNvPicPr>
            <p:nvPr/>
          </p:nvPicPr>
          <p:blipFill rotWithShape="1">
            <a:blip r:embed="rId17">
              <a:extLst>
                <a:ext uri="{28A0092B-C50C-407E-A947-70E740481C1C}">
                  <a14:useLocalDpi xmlns:a14="http://schemas.microsoft.com/office/drawing/2010/main" val="0"/>
                </a:ext>
              </a:extLst>
            </a:blip>
            <a:srcRect t="85979" r="3751"/>
            <a:stretch/>
          </p:blipFill>
          <p:spPr>
            <a:xfrm>
              <a:off x="7545619" y="355811"/>
              <a:ext cx="955147" cy="80800"/>
            </a:xfrm>
            <a:prstGeom prst="rect">
              <a:avLst/>
            </a:prstGeom>
          </p:spPr>
        </p:pic>
      </p:grpSp>
    </p:spTree>
    <p:extLst>
      <p:ext uri="{BB962C8B-B14F-4D97-AF65-F5344CB8AC3E}">
        <p14:creationId xmlns:p14="http://schemas.microsoft.com/office/powerpoint/2010/main" val="2035790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a:extLst>
              <a:ext uri="{FF2B5EF4-FFF2-40B4-BE49-F238E27FC236}">
                <a16:creationId xmlns:a16="http://schemas.microsoft.com/office/drawing/2014/main" id="{478CB64C-71AF-6B72-8069-000DD250502E}"/>
              </a:ext>
            </a:extLst>
          </p:cNvPr>
          <p:cNvSpPr>
            <a:spLocks noGrp="1"/>
          </p:cNvSpPr>
          <p:nvPr>
            <p:ph type="title"/>
          </p:nvPr>
        </p:nvSpPr>
        <p:spPr/>
        <p:txBody>
          <a:bodyPr/>
          <a:lstStyle/>
          <a:p>
            <a:r>
              <a:rPr lang="ro-RO" sz="4000" dirty="0"/>
              <a:t>Etape pentru lansarea programelor de terapie digitală (DTx)</a:t>
            </a:r>
            <a:endParaRPr lang="en-US" sz="4000" dirty="0"/>
          </a:p>
        </p:txBody>
      </p:sp>
      <p:sp>
        <p:nvSpPr>
          <p:cNvPr id="40" name="Text Placeholder 39">
            <a:extLst>
              <a:ext uri="{FF2B5EF4-FFF2-40B4-BE49-F238E27FC236}">
                <a16:creationId xmlns:a16="http://schemas.microsoft.com/office/drawing/2014/main" id="{FA2F9A05-8E79-46FF-1ABA-927EF2D69BC5}"/>
              </a:ext>
            </a:extLst>
          </p:cNvPr>
          <p:cNvSpPr>
            <a:spLocks noGrp="1"/>
          </p:cNvSpPr>
          <p:nvPr>
            <p:ph type="body" sz="quarter" idx="27"/>
          </p:nvPr>
        </p:nvSpPr>
        <p:spPr>
          <a:xfrm>
            <a:off x="1589329" y="2063143"/>
            <a:ext cx="1865376" cy="866219"/>
          </a:xfrm>
        </p:spPr>
        <p:txBody>
          <a:bodyPr/>
          <a:lstStyle/>
          <a:p>
            <a:r>
              <a:rPr lang="ro-RO" dirty="0"/>
              <a:t>1. Dezvoltare produs</a:t>
            </a:r>
            <a:endParaRPr lang="en-US" dirty="0"/>
          </a:p>
        </p:txBody>
      </p:sp>
      <p:sp>
        <p:nvSpPr>
          <p:cNvPr id="50" name="Text Placeholder 49">
            <a:extLst>
              <a:ext uri="{FF2B5EF4-FFF2-40B4-BE49-F238E27FC236}">
                <a16:creationId xmlns:a16="http://schemas.microsoft.com/office/drawing/2014/main" id="{0532F467-8DBE-D445-0CF7-D5D242DAD663}"/>
              </a:ext>
            </a:extLst>
          </p:cNvPr>
          <p:cNvSpPr>
            <a:spLocks noGrp="1"/>
          </p:cNvSpPr>
          <p:nvPr>
            <p:ph type="body" sz="quarter" idx="32"/>
          </p:nvPr>
        </p:nvSpPr>
        <p:spPr>
          <a:xfrm>
            <a:off x="1589329" y="2925823"/>
            <a:ext cx="1865376" cy="2464293"/>
          </a:xfrm>
        </p:spPr>
        <p:txBody>
          <a:bodyPr/>
          <a:lstStyle/>
          <a:p>
            <a:pPr lvl="0"/>
            <a:r>
              <a:rPr lang="en-US" sz="1400" dirty="0" err="1">
                <a:solidFill>
                  <a:srgbClr val="080808"/>
                </a:solidFill>
              </a:rPr>
              <a:t>Identificarea</a:t>
            </a:r>
            <a:r>
              <a:rPr lang="en-US" sz="1400" dirty="0">
                <a:solidFill>
                  <a:srgbClr val="080808"/>
                </a:solidFill>
              </a:rPr>
              <a:t> </a:t>
            </a:r>
            <a:r>
              <a:rPr lang="en-US" sz="1400" dirty="0" err="1">
                <a:solidFill>
                  <a:srgbClr val="080808"/>
                </a:solidFill>
              </a:rPr>
              <a:t>în</a:t>
            </a:r>
            <a:r>
              <a:rPr lang="en-US" sz="1400" dirty="0">
                <a:solidFill>
                  <a:srgbClr val="080808"/>
                </a:solidFill>
              </a:rPr>
              <a:t> </a:t>
            </a:r>
            <a:r>
              <a:rPr lang="en-US" sz="1400" dirty="0" err="1">
                <a:solidFill>
                  <a:srgbClr val="080808"/>
                </a:solidFill>
              </a:rPr>
              <a:t>colaborare</a:t>
            </a:r>
            <a:r>
              <a:rPr lang="en-US" sz="1400" dirty="0">
                <a:solidFill>
                  <a:srgbClr val="080808"/>
                </a:solidFill>
              </a:rPr>
              <a:t> a </a:t>
            </a:r>
            <a:r>
              <a:rPr lang="en-US" sz="1400" dirty="0" err="1">
                <a:solidFill>
                  <a:srgbClr val="080808"/>
                </a:solidFill>
              </a:rPr>
              <a:t>punctelor</a:t>
            </a:r>
            <a:r>
              <a:rPr lang="en-US" sz="1400" dirty="0">
                <a:solidFill>
                  <a:srgbClr val="080808"/>
                </a:solidFill>
              </a:rPr>
              <a:t> </a:t>
            </a:r>
            <a:r>
              <a:rPr lang="ro-RO" sz="1400" dirty="0">
                <a:solidFill>
                  <a:srgbClr val="080808"/>
                </a:solidFill>
              </a:rPr>
              <a:t>de interes</a:t>
            </a:r>
            <a:r>
              <a:rPr lang="en-US" sz="1400" dirty="0">
                <a:solidFill>
                  <a:srgbClr val="080808"/>
                </a:solidFill>
              </a:rPr>
              <a:t> din </a:t>
            </a:r>
            <a:r>
              <a:rPr lang="en-US" sz="1400" dirty="0" err="1">
                <a:solidFill>
                  <a:srgbClr val="080808"/>
                </a:solidFill>
              </a:rPr>
              <a:t>lumea</a:t>
            </a:r>
            <a:r>
              <a:rPr lang="en-US" sz="1400" dirty="0">
                <a:solidFill>
                  <a:srgbClr val="080808"/>
                </a:solidFill>
              </a:rPr>
              <a:t> </a:t>
            </a:r>
            <a:r>
              <a:rPr lang="en-US" sz="1400" dirty="0" err="1">
                <a:solidFill>
                  <a:srgbClr val="080808"/>
                </a:solidFill>
              </a:rPr>
              <a:t>reală</a:t>
            </a:r>
            <a:r>
              <a:rPr lang="en-US" sz="1400" dirty="0">
                <a:solidFill>
                  <a:srgbClr val="080808"/>
                </a:solidFill>
              </a:rPr>
              <a:t> </a:t>
            </a:r>
            <a:r>
              <a:rPr lang="en-US" sz="1400" dirty="0" err="1">
                <a:solidFill>
                  <a:srgbClr val="080808"/>
                </a:solidFill>
              </a:rPr>
              <a:t>și</a:t>
            </a:r>
            <a:r>
              <a:rPr lang="en-US" sz="1400" dirty="0">
                <a:solidFill>
                  <a:srgbClr val="080808"/>
                </a:solidFill>
              </a:rPr>
              <a:t> a </a:t>
            </a:r>
            <a:r>
              <a:rPr lang="en-US" sz="1400" dirty="0" err="1">
                <a:solidFill>
                  <a:srgbClr val="080808"/>
                </a:solidFill>
              </a:rPr>
              <a:t>nevoilor</a:t>
            </a:r>
            <a:r>
              <a:rPr lang="en-US" sz="1400" dirty="0">
                <a:solidFill>
                  <a:srgbClr val="080808"/>
                </a:solidFill>
              </a:rPr>
              <a:t> </a:t>
            </a:r>
            <a:r>
              <a:rPr lang="en-US" sz="1400" dirty="0" err="1">
                <a:solidFill>
                  <a:srgbClr val="080808"/>
                </a:solidFill>
              </a:rPr>
              <a:t>nesatisfăcute</a:t>
            </a:r>
            <a:r>
              <a:rPr lang="en-US" sz="1400" dirty="0">
                <a:solidFill>
                  <a:srgbClr val="080808"/>
                </a:solidFill>
              </a:rPr>
              <a:t> ale </a:t>
            </a:r>
            <a:r>
              <a:rPr lang="en-US" sz="1400" dirty="0" err="1">
                <a:solidFill>
                  <a:srgbClr val="080808"/>
                </a:solidFill>
              </a:rPr>
              <a:t>pacientului</a:t>
            </a:r>
            <a:r>
              <a:rPr lang="ro-RO" sz="1400" dirty="0">
                <a:solidFill>
                  <a:srgbClr val="080808"/>
                </a:solidFill>
              </a:rPr>
              <a:t>. Dezvoltarea unui nou produs DTx.</a:t>
            </a:r>
            <a:endParaRPr lang="en-US" sz="1400" dirty="0">
              <a:solidFill>
                <a:srgbClr val="080808"/>
              </a:solidFill>
            </a:endParaRPr>
          </a:p>
        </p:txBody>
      </p:sp>
      <p:sp>
        <p:nvSpPr>
          <p:cNvPr id="42" name="Text Placeholder 41">
            <a:extLst>
              <a:ext uri="{FF2B5EF4-FFF2-40B4-BE49-F238E27FC236}">
                <a16:creationId xmlns:a16="http://schemas.microsoft.com/office/drawing/2014/main" id="{48BF8F22-E288-84B0-03E9-82D678051D45}"/>
              </a:ext>
            </a:extLst>
          </p:cNvPr>
          <p:cNvSpPr>
            <a:spLocks noGrp="1"/>
          </p:cNvSpPr>
          <p:nvPr>
            <p:ph type="body" sz="quarter" idx="46"/>
          </p:nvPr>
        </p:nvSpPr>
        <p:spPr>
          <a:xfrm>
            <a:off x="4088692" y="2065421"/>
            <a:ext cx="1865376" cy="866219"/>
          </a:xfrm>
        </p:spPr>
        <p:txBody>
          <a:bodyPr/>
          <a:lstStyle/>
          <a:p>
            <a:r>
              <a:rPr lang="ro-RO" dirty="0"/>
              <a:t>2. Regulatory Approval</a:t>
            </a:r>
            <a:endParaRPr lang="en-US" dirty="0"/>
          </a:p>
        </p:txBody>
      </p:sp>
      <p:sp>
        <p:nvSpPr>
          <p:cNvPr id="52" name="Text Placeholder 51">
            <a:extLst>
              <a:ext uri="{FF2B5EF4-FFF2-40B4-BE49-F238E27FC236}">
                <a16:creationId xmlns:a16="http://schemas.microsoft.com/office/drawing/2014/main" id="{BACB9342-C47E-6729-46BE-F10DBB78182A}"/>
              </a:ext>
            </a:extLst>
          </p:cNvPr>
          <p:cNvSpPr>
            <a:spLocks noGrp="1"/>
          </p:cNvSpPr>
          <p:nvPr>
            <p:ph type="body" sz="quarter" idx="50"/>
          </p:nvPr>
        </p:nvSpPr>
        <p:spPr>
          <a:xfrm>
            <a:off x="4088239" y="2928101"/>
            <a:ext cx="1867186" cy="2471878"/>
          </a:xfrm>
        </p:spPr>
        <p:txBody>
          <a:bodyPr/>
          <a:lstStyle/>
          <a:p>
            <a:r>
              <a:rPr lang="en-US" sz="1400" dirty="0">
                <a:solidFill>
                  <a:srgbClr val="080808"/>
                </a:solidFill>
              </a:rPr>
              <a:t>Regulatory review </a:t>
            </a:r>
            <a:r>
              <a:rPr lang="ro-RO" sz="1400" dirty="0">
                <a:solidFill>
                  <a:srgbClr val="080808"/>
                </a:solidFill>
              </a:rPr>
              <a:t>și aprobarea documentației </a:t>
            </a:r>
            <a:r>
              <a:rPr lang="en-US" sz="1400" dirty="0" err="1">
                <a:solidFill>
                  <a:srgbClr val="080808"/>
                </a:solidFill>
              </a:rPr>
              <a:t>DTx</a:t>
            </a:r>
            <a:r>
              <a:rPr lang="en-US" sz="1400" dirty="0">
                <a:solidFill>
                  <a:srgbClr val="080808"/>
                </a:solidFill>
              </a:rPr>
              <a:t> </a:t>
            </a:r>
            <a:r>
              <a:rPr lang="ro-RO" sz="1400" dirty="0">
                <a:solidFill>
                  <a:srgbClr val="080808"/>
                </a:solidFill>
              </a:rPr>
              <a:t>de către autoritatea notificatoare (UE</a:t>
            </a:r>
            <a:r>
              <a:rPr lang="en-US" sz="1400" dirty="0">
                <a:solidFill>
                  <a:srgbClr val="080808"/>
                </a:solidFill>
              </a:rPr>
              <a:t>), FDA (US) </a:t>
            </a:r>
            <a:r>
              <a:rPr lang="ro-RO" sz="1400" dirty="0">
                <a:solidFill>
                  <a:srgbClr val="080808"/>
                </a:solidFill>
              </a:rPr>
              <a:t>sau alte agenții de reglementare</a:t>
            </a:r>
            <a:r>
              <a:rPr lang="en-US" sz="1400" dirty="0">
                <a:solidFill>
                  <a:srgbClr val="080808"/>
                </a:solidFill>
              </a:rPr>
              <a:t>.</a:t>
            </a:r>
          </a:p>
        </p:txBody>
      </p:sp>
      <p:sp>
        <p:nvSpPr>
          <p:cNvPr id="44" name="Text Placeholder 43">
            <a:extLst>
              <a:ext uri="{FF2B5EF4-FFF2-40B4-BE49-F238E27FC236}">
                <a16:creationId xmlns:a16="http://schemas.microsoft.com/office/drawing/2014/main" id="{D0C47E92-8875-E555-5480-8A9BAEE853A7}"/>
              </a:ext>
            </a:extLst>
          </p:cNvPr>
          <p:cNvSpPr>
            <a:spLocks noGrp="1"/>
          </p:cNvSpPr>
          <p:nvPr>
            <p:ph type="body" sz="quarter" idx="47"/>
          </p:nvPr>
        </p:nvSpPr>
        <p:spPr>
          <a:xfrm>
            <a:off x="6584632" y="2063143"/>
            <a:ext cx="1865376" cy="866219"/>
          </a:xfrm>
        </p:spPr>
        <p:txBody>
          <a:bodyPr/>
          <a:lstStyle/>
          <a:p>
            <a:r>
              <a:rPr lang="ro-RO" dirty="0"/>
              <a:t>3. Evaluare clinică</a:t>
            </a:r>
            <a:endParaRPr lang="en-US" dirty="0"/>
          </a:p>
        </p:txBody>
      </p:sp>
      <p:sp>
        <p:nvSpPr>
          <p:cNvPr id="54" name="Text Placeholder 53">
            <a:extLst>
              <a:ext uri="{FF2B5EF4-FFF2-40B4-BE49-F238E27FC236}">
                <a16:creationId xmlns:a16="http://schemas.microsoft.com/office/drawing/2014/main" id="{DDCD388C-8374-D810-DCE5-554B7E05F55A}"/>
              </a:ext>
            </a:extLst>
          </p:cNvPr>
          <p:cNvSpPr>
            <a:spLocks noGrp="1"/>
          </p:cNvSpPr>
          <p:nvPr>
            <p:ph type="body" sz="quarter" idx="51"/>
          </p:nvPr>
        </p:nvSpPr>
        <p:spPr>
          <a:xfrm>
            <a:off x="6585536" y="2925823"/>
            <a:ext cx="1865376" cy="2464293"/>
          </a:xfrm>
        </p:spPr>
        <p:txBody>
          <a:bodyPr/>
          <a:lstStyle/>
          <a:p>
            <a:pPr lvl="0"/>
            <a:r>
              <a:rPr lang="en-US" sz="1400" dirty="0" err="1">
                <a:solidFill>
                  <a:srgbClr val="080808"/>
                </a:solidFill>
              </a:rPr>
              <a:t>Validarea</a:t>
            </a:r>
            <a:r>
              <a:rPr lang="en-US" sz="1400" dirty="0">
                <a:solidFill>
                  <a:srgbClr val="080808"/>
                </a:solidFill>
              </a:rPr>
              <a:t> </a:t>
            </a:r>
            <a:r>
              <a:rPr lang="en-US" sz="1400" dirty="0" err="1">
                <a:solidFill>
                  <a:srgbClr val="080808"/>
                </a:solidFill>
              </a:rPr>
              <a:t>clinică</a:t>
            </a:r>
            <a:r>
              <a:rPr lang="en-US" sz="1400" dirty="0">
                <a:solidFill>
                  <a:srgbClr val="080808"/>
                </a:solidFill>
              </a:rPr>
              <a:t> a </a:t>
            </a:r>
            <a:r>
              <a:rPr lang="en-US" sz="1400" dirty="0" err="1">
                <a:solidFill>
                  <a:srgbClr val="080808"/>
                </a:solidFill>
              </a:rPr>
              <a:t>produselor</a:t>
            </a:r>
            <a:r>
              <a:rPr lang="en-US" sz="1400" dirty="0">
                <a:solidFill>
                  <a:srgbClr val="080808"/>
                </a:solidFill>
              </a:rPr>
              <a:t> </a:t>
            </a:r>
            <a:r>
              <a:rPr lang="en-US" sz="1400" dirty="0" err="1">
                <a:solidFill>
                  <a:srgbClr val="080808"/>
                </a:solidFill>
              </a:rPr>
              <a:t>DTx</a:t>
            </a:r>
            <a:r>
              <a:rPr lang="en-US" sz="1400" dirty="0">
                <a:solidFill>
                  <a:srgbClr val="080808"/>
                </a:solidFill>
              </a:rPr>
              <a:t> </a:t>
            </a:r>
            <a:r>
              <a:rPr lang="en-US" sz="1400" dirty="0" err="1">
                <a:solidFill>
                  <a:srgbClr val="080808"/>
                </a:solidFill>
              </a:rPr>
              <a:t>este</a:t>
            </a:r>
            <a:r>
              <a:rPr lang="en-US" sz="1400" dirty="0">
                <a:solidFill>
                  <a:srgbClr val="080808"/>
                </a:solidFill>
              </a:rPr>
              <a:t> un </a:t>
            </a:r>
            <a:r>
              <a:rPr lang="en-US" sz="1400" dirty="0" err="1">
                <a:solidFill>
                  <a:srgbClr val="080808"/>
                </a:solidFill>
              </a:rPr>
              <a:t>proces</a:t>
            </a:r>
            <a:r>
              <a:rPr lang="en-US" sz="1400" dirty="0">
                <a:solidFill>
                  <a:srgbClr val="080808"/>
                </a:solidFill>
              </a:rPr>
              <a:t> </a:t>
            </a:r>
            <a:r>
              <a:rPr lang="en-US" sz="1400" dirty="0" err="1">
                <a:solidFill>
                  <a:srgbClr val="080808"/>
                </a:solidFill>
              </a:rPr>
              <a:t>semnificativ</a:t>
            </a:r>
            <a:r>
              <a:rPr lang="en-US" sz="1400" dirty="0">
                <a:solidFill>
                  <a:srgbClr val="080808"/>
                </a:solidFill>
              </a:rPr>
              <a:t> </a:t>
            </a:r>
            <a:r>
              <a:rPr lang="en-US" sz="1400" dirty="0" err="1">
                <a:solidFill>
                  <a:srgbClr val="080808"/>
                </a:solidFill>
              </a:rPr>
              <a:t>mai</a:t>
            </a:r>
            <a:r>
              <a:rPr lang="en-US" sz="1400" dirty="0">
                <a:solidFill>
                  <a:srgbClr val="080808"/>
                </a:solidFill>
              </a:rPr>
              <a:t> rapid </a:t>
            </a:r>
            <a:r>
              <a:rPr lang="en-US" sz="1400" dirty="0" err="1">
                <a:solidFill>
                  <a:srgbClr val="080808"/>
                </a:solidFill>
              </a:rPr>
              <a:t>și</a:t>
            </a:r>
            <a:r>
              <a:rPr lang="en-US" sz="1400" dirty="0">
                <a:solidFill>
                  <a:srgbClr val="080808"/>
                </a:solidFill>
              </a:rPr>
              <a:t> </a:t>
            </a:r>
            <a:r>
              <a:rPr lang="en-US" sz="1400" dirty="0" err="1">
                <a:solidFill>
                  <a:srgbClr val="080808"/>
                </a:solidFill>
              </a:rPr>
              <a:t>mai</a:t>
            </a:r>
            <a:r>
              <a:rPr lang="en-US" sz="1400" dirty="0">
                <a:solidFill>
                  <a:srgbClr val="080808"/>
                </a:solidFill>
              </a:rPr>
              <a:t> u</a:t>
            </a:r>
            <a:r>
              <a:rPr lang="ro-RO" sz="1400" dirty="0">
                <a:solidFill>
                  <a:srgbClr val="080808"/>
                </a:solidFill>
              </a:rPr>
              <a:t>ș</a:t>
            </a:r>
            <a:r>
              <a:rPr lang="en-US" sz="1400" dirty="0">
                <a:solidFill>
                  <a:srgbClr val="080808"/>
                </a:solidFill>
              </a:rPr>
              <a:t>or </a:t>
            </a:r>
            <a:r>
              <a:rPr lang="en-US" sz="1400" dirty="0" err="1">
                <a:solidFill>
                  <a:srgbClr val="080808"/>
                </a:solidFill>
              </a:rPr>
              <a:t>decât</a:t>
            </a:r>
            <a:r>
              <a:rPr lang="en-US" sz="1400" dirty="0">
                <a:solidFill>
                  <a:srgbClr val="080808"/>
                </a:solidFill>
              </a:rPr>
              <a:t> </a:t>
            </a:r>
            <a:r>
              <a:rPr lang="en-US" sz="1400" dirty="0" err="1">
                <a:solidFill>
                  <a:srgbClr val="080808"/>
                </a:solidFill>
              </a:rPr>
              <a:t>medicamentele</a:t>
            </a:r>
            <a:r>
              <a:rPr lang="en-US" sz="1400" dirty="0">
                <a:solidFill>
                  <a:srgbClr val="080808"/>
                </a:solidFill>
              </a:rPr>
              <a:t> </a:t>
            </a:r>
            <a:r>
              <a:rPr lang="en-US" sz="1400" dirty="0" err="1">
                <a:solidFill>
                  <a:srgbClr val="080808"/>
                </a:solidFill>
              </a:rPr>
              <a:t>tradiționale</a:t>
            </a:r>
            <a:r>
              <a:rPr lang="en-US" sz="1400" dirty="0">
                <a:solidFill>
                  <a:srgbClr val="080808"/>
                </a:solidFill>
              </a:rPr>
              <a:t>, </a:t>
            </a:r>
            <a:r>
              <a:rPr lang="en-US" sz="1400" dirty="0" err="1">
                <a:solidFill>
                  <a:srgbClr val="080808"/>
                </a:solidFill>
              </a:rPr>
              <a:t>datorită</a:t>
            </a:r>
            <a:r>
              <a:rPr lang="en-US" sz="1400" dirty="0">
                <a:solidFill>
                  <a:srgbClr val="080808"/>
                </a:solidFill>
              </a:rPr>
              <a:t> </a:t>
            </a:r>
            <a:r>
              <a:rPr lang="en-US" sz="1400" dirty="0" err="1">
                <a:solidFill>
                  <a:srgbClr val="080808"/>
                </a:solidFill>
              </a:rPr>
              <a:t>naturii</a:t>
            </a:r>
            <a:r>
              <a:rPr lang="en-US" sz="1400" dirty="0">
                <a:solidFill>
                  <a:srgbClr val="080808"/>
                </a:solidFill>
              </a:rPr>
              <a:t> lor </a:t>
            </a:r>
            <a:r>
              <a:rPr lang="en-US" sz="1400" dirty="0" err="1">
                <a:solidFill>
                  <a:srgbClr val="080808"/>
                </a:solidFill>
              </a:rPr>
              <a:t>digitale</a:t>
            </a:r>
            <a:r>
              <a:rPr lang="en-US" sz="1400" dirty="0">
                <a:solidFill>
                  <a:srgbClr val="080808"/>
                </a:solidFill>
              </a:rPr>
              <a:t> </a:t>
            </a:r>
            <a:r>
              <a:rPr lang="ro-RO" sz="1400" dirty="0">
                <a:solidFill>
                  <a:srgbClr val="080808"/>
                </a:solidFill>
              </a:rPr>
              <a:t>ș</a:t>
            </a:r>
            <a:r>
              <a:rPr lang="en-US" sz="1400" dirty="0" err="1">
                <a:solidFill>
                  <a:srgbClr val="080808"/>
                </a:solidFill>
              </a:rPr>
              <a:t>i</a:t>
            </a:r>
            <a:r>
              <a:rPr lang="en-US" sz="1400" dirty="0">
                <a:solidFill>
                  <a:srgbClr val="080808"/>
                </a:solidFill>
              </a:rPr>
              <a:t> a </a:t>
            </a:r>
            <a:r>
              <a:rPr lang="en-US" sz="1400" dirty="0" err="1">
                <a:solidFill>
                  <a:srgbClr val="080808"/>
                </a:solidFill>
              </a:rPr>
              <a:t>perioadelor</a:t>
            </a:r>
            <a:r>
              <a:rPr lang="en-US" sz="1400" dirty="0">
                <a:solidFill>
                  <a:srgbClr val="080808"/>
                </a:solidFill>
              </a:rPr>
              <a:t> </a:t>
            </a:r>
            <a:r>
              <a:rPr lang="en-US" sz="1400" dirty="0" err="1">
                <a:solidFill>
                  <a:srgbClr val="080808"/>
                </a:solidFill>
              </a:rPr>
              <a:t>rapide</a:t>
            </a:r>
            <a:r>
              <a:rPr lang="en-US" sz="1400" dirty="0">
                <a:solidFill>
                  <a:srgbClr val="080808"/>
                </a:solidFill>
              </a:rPr>
              <a:t> de </a:t>
            </a:r>
            <a:r>
              <a:rPr lang="en-US" sz="1400" dirty="0" err="1">
                <a:solidFill>
                  <a:srgbClr val="080808"/>
                </a:solidFill>
              </a:rPr>
              <a:t>efect</a:t>
            </a:r>
            <a:r>
              <a:rPr lang="en-US" sz="1400" dirty="0">
                <a:solidFill>
                  <a:srgbClr val="080808"/>
                </a:solidFill>
              </a:rPr>
              <a:t>.</a:t>
            </a:r>
          </a:p>
        </p:txBody>
      </p:sp>
      <p:sp>
        <p:nvSpPr>
          <p:cNvPr id="46" name="Text Placeholder 45">
            <a:extLst>
              <a:ext uri="{FF2B5EF4-FFF2-40B4-BE49-F238E27FC236}">
                <a16:creationId xmlns:a16="http://schemas.microsoft.com/office/drawing/2014/main" id="{B87AFF1A-EF07-5FBF-C582-29AE302A47D5}"/>
              </a:ext>
            </a:extLst>
          </p:cNvPr>
          <p:cNvSpPr>
            <a:spLocks noGrp="1"/>
          </p:cNvSpPr>
          <p:nvPr>
            <p:ph type="body" sz="quarter" idx="48"/>
          </p:nvPr>
        </p:nvSpPr>
        <p:spPr>
          <a:xfrm>
            <a:off x="9081477" y="2063481"/>
            <a:ext cx="1865376" cy="866219"/>
          </a:xfrm>
        </p:spPr>
        <p:txBody>
          <a:bodyPr/>
          <a:lstStyle/>
          <a:p>
            <a:r>
              <a:rPr lang="ro-RO" dirty="0"/>
              <a:t>4. Comercializare</a:t>
            </a:r>
            <a:endParaRPr lang="en-US" dirty="0"/>
          </a:p>
        </p:txBody>
      </p:sp>
      <p:sp>
        <p:nvSpPr>
          <p:cNvPr id="56" name="Text Placeholder 55">
            <a:extLst>
              <a:ext uri="{FF2B5EF4-FFF2-40B4-BE49-F238E27FC236}">
                <a16:creationId xmlns:a16="http://schemas.microsoft.com/office/drawing/2014/main" id="{E62055F1-67DB-9D6D-ABE2-20C3B2514A43}"/>
              </a:ext>
            </a:extLst>
          </p:cNvPr>
          <p:cNvSpPr>
            <a:spLocks noGrp="1"/>
          </p:cNvSpPr>
          <p:nvPr>
            <p:ph type="body" sz="quarter" idx="52"/>
          </p:nvPr>
        </p:nvSpPr>
        <p:spPr>
          <a:xfrm>
            <a:off x="9081928" y="2926161"/>
            <a:ext cx="1865376" cy="2464293"/>
          </a:xfrm>
        </p:spPr>
        <p:txBody>
          <a:bodyPr/>
          <a:lstStyle/>
          <a:p>
            <a:pPr lvl="0"/>
            <a:r>
              <a:rPr lang="en-US" sz="1400" dirty="0" err="1">
                <a:solidFill>
                  <a:srgbClr val="080808"/>
                </a:solidFill>
              </a:rPr>
              <a:t>Produsele</a:t>
            </a:r>
            <a:r>
              <a:rPr lang="en-US" sz="1400" dirty="0">
                <a:solidFill>
                  <a:srgbClr val="080808"/>
                </a:solidFill>
              </a:rPr>
              <a:t> </a:t>
            </a:r>
            <a:r>
              <a:rPr lang="en-US" sz="1400" dirty="0" err="1">
                <a:solidFill>
                  <a:srgbClr val="080808"/>
                </a:solidFill>
              </a:rPr>
              <a:t>DTx</a:t>
            </a:r>
            <a:r>
              <a:rPr lang="en-US" sz="1400" dirty="0">
                <a:solidFill>
                  <a:srgbClr val="080808"/>
                </a:solidFill>
              </a:rPr>
              <a:t> permit ca </a:t>
            </a:r>
            <a:r>
              <a:rPr lang="en-US" sz="1400" dirty="0" err="1">
                <a:solidFill>
                  <a:srgbClr val="080808"/>
                </a:solidFill>
              </a:rPr>
              <a:t>procesele</a:t>
            </a:r>
            <a:r>
              <a:rPr lang="en-US" sz="1400" dirty="0">
                <a:solidFill>
                  <a:srgbClr val="080808"/>
                </a:solidFill>
              </a:rPr>
              <a:t> </a:t>
            </a:r>
            <a:r>
              <a:rPr lang="en-US" sz="1400" dirty="0" err="1">
                <a:solidFill>
                  <a:srgbClr val="080808"/>
                </a:solidFill>
              </a:rPr>
              <a:t>inovatoare</a:t>
            </a:r>
            <a:r>
              <a:rPr lang="en-US" sz="1400" dirty="0">
                <a:solidFill>
                  <a:srgbClr val="080808"/>
                </a:solidFill>
              </a:rPr>
              <a:t> de marketing </a:t>
            </a:r>
            <a:r>
              <a:rPr lang="ro-RO" sz="1400" dirty="0">
                <a:solidFill>
                  <a:srgbClr val="080808"/>
                </a:solidFill>
              </a:rPr>
              <a:t>ș</a:t>
            </a:r>
            <a:r>
              <a:rPr lang="en-US" sz="1400" dirty="0" err="1">
                <a:solidFill>
                  <a:srgbClr val="080808"/>
                </a:solidFill>
              </a:rPr>
              <a:t>i</a:t>
            </a:r>
            <a:r>
              <a:rPr lang="en-US" sz="1400" dirty="0">
                <a:solidFill>
                  <a:srgbClr val="080808"/>
                </a:solidFill>
              </a:rPr>
              <a:t> </a:t>
            </a:r>
            <a:r>
              <a:rPr lang="en-US" sz="1400" dirty="0" err="1">
                <a:solidFill>
                  <a:srgbClr val="080808"/>
                </a:solidFill>
              </a:rPr>
              <a:t>vânzări</a:t>
            </a:r>
            <a:r>
              <a:rPr lang="en-US" sz="1400" dirty="0">
                <a:solidFill>
                  <a:srgbClr val="080808"/>
                </a:solidFill>
              </a:rPr>
              <a:t> </a:t>
            </a:r>
            <a:r>
              <a:rPr lang="en-US" sz="1400" dirty="0" err="1">
                <a:solidFill>
                  <a:srgbClr val="080808"/>
                </a:solidFill>
              </a:rPr>
              <a:t>să</a:t>
            </a:r>
            <a:r>
              <a:rPr lang="en-US" sz="1400" dirty="0">
                <a:solidFill>
                  <a:srgbClr val="080808"/>
                </a:solidFill>
              </a:rPr>
              <a:t> fie </a:t>
            </a:r>
            <a:r>
              <a:rPr lang="en-US" sz="1400" dirty="0" err="1">
                <a:solidFill>
                  <a:srgbClr val="080808"/>
                </a:solidFill>
              </a:rPr>
              <a:t>mai</a:t>
            </a:r>
            <a:r>
              <a:rPr lang="en-US" sz="1400" dirty="0">
                <a:solidFill>
                  <a:srgbClr val="080808"/>
                </a:solidFill>
              </a:rPr>
              <a:t> u</a:t>
            </a:r>
            <a:r>
              <a:rPr lang="ro-RO" sz="1400" dirty="0">
                <a:solidFill>
                  <a:srgbClr val="080808"/>
                </a:solidFill>
              </a:rPr>
              <a:t>ș</a:t>
            </a:r>
            <a:r>
              <a:rPr lang="en-US" sz="1400" dirty="0">
                <a:solidFill>
                  <a:srgbClr val="080808"/>
                </a:solidFill>
              </a:rPr>
              <a:t>or de </a:t>
            </a:r>
            <a:r>
              <a:rPr lang="en-US" sz="1400" dirty="0" err="1">
                <a:solidFill>
                  <a:srgbClr val="080808"/>
                </a:solidFill>
              </a:rPr>
              <a:t>utilizat</a:t>
            </a:r>
            <a:r>
              <a:rPr lang="en-US" sz="1400" dirty="0">
                <a:solidFill>
                  <a:srgbClr val="080808"/>
                </a:solidFill>
              </a:rPr>
              <a:t>, precum </a:t>
            </a:r>
            <a:r>
              <a:rPr lang="ro-RO" sz="1400" dirty="0">
                <a:solidFill>
                  <a:srgbClr val="080808"/>
                </a:solidFill>
              </a:rPr>
              <a:t>ș</a:t>
            </a:r>
            <a:r>
              <a:rPr lang="en-US" sz="1400" dirty="0" err="1">
                <a:solidFill>
                  <a:srgbClr val="080808"/>
                </a:solidFill>
              </a:rPr>
              <a:t>i</a:t>
            </a:r>
            <a:r>
              <a:rPr lang="en-US" sz="1400" dirty="0">
                <a:solidFill>
                  <a:srgbClr val="080808"/>
                </a:solidFill>
              </a:rPr>
              <a:t> </a:t>
            </a:r>
            <a:r>
              <a:rPr lang="en-US" sz="1400" dirty="0" err="1">
                <a:solidFill>
                  <a:srgbClr val="080808"/>
                </a:solidFill>
              </a:rPr>
              <a:t>strategii</a:t>
            </a:r>
            <a:r>
              <a:rPr lang="ro-RO" sz="1400" dirty="0">
                <a:solidFill>
                  <a:srgbClr val="080808"/>
                </a:solidFill>
              </a:rPr>
              <a:t>le</a:t>
            </a:r>
            <a:r>
              <a:rPr lang="en-US" sz="1400" dirty="0">
                <a:solidFill>
                  <a:srgbClr val="080808"/>
                </a:solidFill>
              </a:rPr>
              <a:t> de </a:t>
            </a:r>
            <a:r>
              <a:rPr lang="en-US" sz="1400" dirty="0" err="1">
                <a:solidFill>
                  <a:srgbClr val="080808"/>
                </a:solidFill>
              </a:rPr>
              <a:t>distribu</a:t>
            </a:r>
            <a:r>
              <a:rPr lang="ro-RO" sz="1400" dirty="0">
                <a:solidFill>
                  <a:srgbClr val="080808"/>
                </a:solidFill>
              </a:rPr>
              <a:t>ț</a:t>
            </a:r>
            <a:r>
              <a:rPr lang="en-US" sz="1400" dirty="0" err="1">
                <a:solidFill>
                  <a:srgbClr val="080808"/>
                </a:solidFill>
              </a:rPr>
              <a:t>ie</a:t>
            </a:r>
            <a:r>
              <a:rPr lang="en-US" sz="1400" dirty="0">
                <a:solidFill>
                  <a:srgbClr val="080808"/>
                </a:solidFill>
              </a:rPr>
              <a:t> </a:t>
            </a:r>
            <a:r>
              <a:rPr lang="en-US" sz="1400" dirty="0" err="1">
                <a:solidFill>
                  <a:srgbClr val="080808"/>
                </a:solidFill>
              </a:rPr>
              <a:t>mai</a:t>
            </a:r>
            <a:r>
              <a:rPr lang="en-US" sz="1400" dirty="0">
                <a:solidFill>
                  <a:srgbClr val="080808"/>
                </a:solidFill>
              </a:rPr>
              <a:t> </a:t>
            </a:r>
            <a:r>
              <a:rPr lang="en-US" sz="1400" dirty="0" err="1">
                <a:solidFill>
                  <a:srgbClr val="080808"/>
                </a:solidFill>
              </a:rPr>
              <a:t>rapide</a:t>
            </a:r>
            <a:r>
              <a:rPr lang="en-US" sz="1400" dirty="0">
                <a:solidFill>
                  <a:srgbClr val="080808"/>
                </a:solidFill>
              </a:rPr>
              <a:t> </a:t>
            </a:r>
            <a:r>
              <a:rPr lang="ro-RO" sz="1400" dirty="0">
                <a:solidFill>
                  <a:srgbClr val="080808"/>
                </a:solidFill>
              </a:rPr>
              <a:t>ș</a:t>
            </a:r>
            <a:r>
              <a:rPr lang="en-US" sz="1400" dirty="0" err="1">
                <a:solidFill>
                  <a:srgbClr val="080808"/>
                </a:solidFill>
              </a:rPr>
              <a:t>i</a:t>
            </a:r>
            <a:r>
              <a:rPr lang="en-US" sz="1400" dirty="0">
                <a:solidFill>
                  <a:srgbClr val="080808"/>
                </a:solidFill>
              </a:rPr>
              <a:t> </a:t>
            </a:r>
            <a:r>
              <a:rPr lang="en-US" sz="1400" dirty="0" err="1">
                <a:solidFill>
                  <a:srgbClr val="080808"/>
                </a:solidFill>
              </a:rPr>
              <a:t>mai</a:t>
            </a:r>
            <a:r>
              <a:rPr lang="en-US" sz="1400" dirty="0">
                <a:solidFill>
                  <a:srgbClr val="080808"/>
                </a:solidFill>
              </a:rPr>
              <a:t> </a:t>
            </a:r>
            <a:r>
              <a:rPr lang="en-US" sz="1400" dirty="0" err="1">
                <a:solidFill>
                  <a:srgbClr val="080808"/>
                </a:solidFill>
              </a:rPr>
              <a:t>rentabile</a:t>
            </a:r>
            <a:r>
              <a:rPr lang="en-US" sz="1400" dirty="0">
                <a:solidFill>
                  <a:srgbClr val="080808"/>
                </a:solidFill>
              </a:rPr>
              <a:t>.</a:t>
            </a:r>
          </a:p>
        </p:txBody>
      </p:sp>
      <p:sp>
        <p:nvSpPr>
          <p:cNvPr id="26" name="Rectangle 25">
            <a:extLst>
              <a:ext uri="{FF2B5EF4-FFF2-40B4-BE49-F238E27FC236}">
                <a16:creationId xmlns:a16="http://schemas.microsoft.com/office/drawing/2014/main" id="{285177ED-2E57-8FF5-AFD8-AA79A7B24B3D}"/>
              </a:ext>
              <a:ext uri="{C183D7F6-B498-43B3-948B-1728B52AA6E4}">
                <adec:decorative xmlns:adec="http://schemas.microsoft.com/office/drawing/2017/decorative" val="1"/>
              </a:ext>
            </a:extLst>
          </p:cNvPr>
          <p:cNvSpPr/>
          <p:nvPr/>
        </p:nvSpPr>
        <p:spPr>
          <a:xfrm>
            <a:off x="1589329" y="2066625"/>
            <a:ext cx="9357523" cy="859536"/>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mn-lt"/>
            </a:endParaRPr>
          </a:p>
        </p:txBody>
      </p:sp>
      <p:sp>
        <p:nvSpPr>
          <p:cNvPr id="5" name="Slide Number Placeholder 4">
            <a:extLst>
              <a:ext uri="{FF2B5EF4-FFF2-40B4-BE49-F238E27FC236}">
                <a16:creationId xmlns:a16="http://schemas.microsoft.com/office/drawing/2014/main" id="{64FC7183-3EBB-B8D1-A66D-964D3C3A7DA8}"/>
              </a:ext>
            </a:extLst>
          </p:cNvPr>
          <p:cNvSpPr>
            <a:spLocks noGrp="1"/>
          </p:cNvSpPr>
          <p:nvPr>
            <p:ph type="sldNum" sz="quarter" idx="55"/>
          </p:nvPr>
        </p:nvSpPr>
        <p:spPr/>
        <p:txBody>
          <a:bodyPr/>
          <a:lstStyle/>
          <a:p>
            <a:fld id="{47FEACEE-25B4-4A2D-B147-27296E36371D}" type="slidenum">
              <a:rPr lang="en-US" altLang="zh-CN" noProof="0" smtClean="0"/>
              <a:pPr/>
              <a:t>31</a:t>
            </a:fld>
            <a:endParaRPr lang="en-US" altLang="zh-CN" noProof="0" dirty="0"/>
          </a:p>
        </p:txBody>
      </p:sp>
      <p:grpSp>
        <p:nvGrpSpPr>
          <p:cNvPr id="2" name="Group 1">
            <a:extLst>
              <a:ext uri="{FF2B5EF4-FFF2-40B4-BE49-F238E27FC236}">
                <a16:creationId xmlns:a16="http://schemas.microsoft.com/office/drawing/2014/main" id="{5E73EC31-8FB0-82CC-6E74-15E2E9BE5B15}"/>
              </a:ext>
            </a:extLst>
          </p:cNvPr>
          <p:cNvGrpSpPr/>
          <p:nvPr/>
        </p:nvGrpSpPr>
        <p:grpSpPr>
          <a:xfrm>
            <a:off x="10522923" y="119350"/>
            <a:ext cx="1552284" cy="436852"/>
            <a:chOff x="7545619" y="59474"/>
            <a:chExt cx="1552284" cy="436852"/>
          </a:xfrm>
        </p:grpSpPr>
        <p:pic>
          <p:nvPicPr>
            <p:cNvPr id="3" name="Picture 2">
              <a:extLst>
                <a:ext uri="{FF2B5EF4-FFF2-40B4-BE49-F238E27FC236}">
                  <a16:creationId xmlns:a16="http://schemas.microsoft.com/office/drawing/2014/main" id="{C22A33A3-1C31-1F94-8CF3-64BE5D74A9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0251" y="59474"/>
              <a:ext cx="1487652" cy="43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69F6482-47AC-3303-8618-D3C3530A49F6}"/>
                </a:ext>
              </a:extLst>
            </p:cNvPr>
            <p:cNvPicPr>
              <a:picLocks noChangeAspect="1"/>
            </p:cNvPicPr>
            <p:nvPr/>
          </p:nvPicPr>
          <p:blipFill rotWithShape="1">
            <a:blip r:embed="rId4">
              <a:extLst>
                <a:ext uri="{28A0092B-C50C-407E-A947-70E740481C1C}">
                  <a14:useLocalDpi xmlns:a14="http://schemas.microsoft.com/office/drawing/2010/main" val="0"/>
                </a:ext>
              </a:extLst>
            </a:blip>
            <a:srcRect t="85979" r="3751"/>
            <a:stretch/>
          </p:blipFill>
          <p:spPr>
            <a:xfrm>
              <a:off x="7545619" y="355811"/>
              <a:ext cx="955147" cy="80800"/>
            </a:xfrm>
            <a:prstGeom prst="rect">
              <a:avLst/>
            </a:prstGeom>
          </p:spPr>
        </p:pic>
      </p:grpSp>
    </p:spTree>
    <p:extLst>
      <p:ext uri="{BB962C8B-B14F-4D97-AF65-F5344CB8AC3E}">
        <p14:creationId xmlns:p14="http://schemas.microsoft.com/office/powerpoint/2010/main" val="2720138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21E73BA-53B9-C0C1-476A-00736A64AB79}"/>
              </a:ext>
            </a:extLst>
          </p:cNvPr>
          <p:cNvSpPr>
            <a:spLocks noGrp="1"/>
          </p:cNvSpPr>
          <p:nvPr>
            <p:ph type="title"/>
          </p:nvPr>
        </p:nvSpPr>
        <p:spPr>
          <a:xfrm>
            <a:off x="502665" y="707105"/>
            <a:ext cx="3994173" cy="794524"/>
          </a:xfrm>
        </p:spPr>
        <p:txBody>
          <a:bodyPr/>
          <a:lstStyle/>
          <a:p>
            <a:r>
              <a:rPr lang="ro-RO" sz="3200" dirty="0"/>
              <a:t>Avantaje</a:t>
            </a:r>
            <a:br>
              <a:rPr lang="ro-RO" dirty="0"/>
            </a:br>
            <a:r>
              <a:rPr lang="ro-RO" sz="1800" dirty="0"/>
              <a:t>pentru companiile farmaceutice</a:t>
            </a:r>
            <a:endParaRPr lang="en-US" dirty="0"/>
          </a:p>
        </p:txBody>
      </p:sp>
      <p:sp>
        <p:nvSpPr>
          <p:cNvPr id="5" name="Slide Number Placeholder 4">
            <a:extLst>
              <a:ext uri="{FF2B5EF4-FFF2-40B4-BE49-F238E27FC236}">
                <a16:creationId xmlns:a16="http://schemas.microsoft.com/office/drawing/2014/main" id="{FD96C503-BABC-632E-06CA-12C8474920EB}"/>
              </a:ext>
            </a:extLst>
          </p:cNvPr>
          <p:cNvSpPr>
            <a:spLocks noGrp="1"/>
          </p:cNvSpPr>
          <p:nvPr>
            <p:ph type="sldNum" sz="quarter" idx="40"/>
          </p:nvPr>
        </p:nvSpPr>
        <p:spPr/>
        <p:txBody>
          <a:bodyPr/>
          <a:lstStyle/>
          <a:p>
            <a:fld id="{47FEACEE-25B4-4A2D-B147-27296E36371D}" type="slidenum">
              <a:rPr lang="en-US" altLang="zh-CN" smtClean="0"/>
              <a:pPr/>
              <a:t>32</a:t>
            </a:fld>
            <a:endParaRPr lang="en-US" altLang="zh-CN" dirty="0"/>
          </a:p>
        </p:txBody>
      </p:sp>
      <p:graphicFrame>
        <p:nvGraphicFramePr>
          <p:cNvPr id="28" name="Diagram 27">
            <a:extLst>
              <a:ext uri="{FF2B5EF4-FFF2-40B4-BE49-F238E27FC236}">
                <a16:creationId xmlns:a16="http://schemas.microsoft.com/office/drawing/2014/main" id="{5455DF94-7A48-F960-CEDE-FA8B13135B7D}"/>
              </a:ext>
            </a:extLst>
          </p:cNvPr>
          <p:cNvGraphicFramePr/>
          <p:nvPr>
            <p:extLst>
              <p:ext uri="{D42A27DB-BD31-4B8C-83A1-F6EECF244321}">
                <p14:modId xmlns:p14="http://schemas.microsoft.com/office/powerpoint/2010/main" val="2908591831"/>
              </p:ext>
            </p:extLst>
          </p:nvPr>
        </p:nvGraphicFramePr>
        <p:xfrm>
          <a:off x="2972102" y="816162"/>
          <a:ext cx="8717233" cy="56544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The rise, fall, and rise of digital therapeutics">
            <a:extLst>
              <a:ext uri="{FF2B5EF4-FFF2-40B4-BE49-F238E27FC236}">
                <a16:creationId xmlns:a16="http://schemas.microsoft.com/office/drawing/2014/main" id="{FA0F8C5D-720C-121E-ACC6-9D86F8AB695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0092" r="22248" b="6671"/>
          <a:stretch/>
        </p:blipFill>
        <p:spPr bwMode="auto">
          <a:xfrm>
            <a:off x="1228211" y="2271319"/>
            <a:ext cx="2543079" cy="231536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7F312F0-00C1-2AD3-6DF1-228BD6AB5505}"/>
              </a:ext>
            </a:extLst>
          </p:cNvPr>
          <p:cNvGrpSpPr/>
          <p:nvPr/>
        </p:nvGrpSpPr>
        <p:grpSpPr>
          <a:xfrm>
            <a:off x="10522923" y="119350"/>
            <a:ext cx="1552284" cy="436852"/>
            <a:chOff x="7545619" y="59474"/>
            <a:chExt cx="1552284" cy="436852"/>
          </a:xfrm>
        </p:grpSpPr>
        <p:pic>
          <p:nvPicPr>
            <p:cNvPr id="3" name="Picture 2">
              <a:extLst>
                <a:ext uri="{FF2B5EF4-FFF2-40B4-BE49-F238E27FC236}">
                  <a16:creationId xmlns:a16="http://schemas.microsoft.com/office/drawing/2014/main" id="{53CE581A-23BC-9DCD-8658-D5C349FEF0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10251" y="59474"/>
              <a:ext cx="1487652" cy="43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34CDE9CD-475A-8593-60BD-9D0AED11E4D1}"/>
                </a:ext>
              </a:extLst>
            </p:cNvPr>
            <p:cNvPicPr>
              <a:picLocks noChangeAspect="1"/>
            </p:cNvPicPr>
            <p:nvPr/>
          </p:nvPicPr>
          <p:blipFill rotWithShape="1">
            <a:blip r:embed="rId10">
              <a:extLst>
                <a:ext uri="{28A0092B-C50C-407E-A947-70E740481C1C}">
                  <a14:useLocalDpi xmlns:a14="http://schemas.microsoft.com/office/drawing/2010/main" val="0"/>
                </a:ext>
              </a:extLst>
            </a:blip>
            <a:srcRect t="85979" r="3751"/>
            <a:stretch/>
          </p:blipFill>
          <p:spPr>
            <a:xfrm>
              <a:off x="7545619" y="355811"/>
              <a:ext cx="955147" cy="80800"/>
            </a:xfrm>
            <a:prstGeom prst="rect">
              <a:avLst/>
            </a:prstGeom>
          </p:spPr>
        </p:pic>
      </p:grpSp>
    </p:spTree>
    <p:extLst>
      <p:ext uri="{BB962C8B-B14F-4D97-AF65-F5344CB8AC3E}">
        <p14:creationId xmlns:p14="http://schemas.microsoft.com/office/powerpoint/2010/main" val="1379797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FC101F03-8617-09D4-619B-F38E2F0A4F15}"/>
              </a:ext>
            </a:extLst>
          </p:cNvPr>
          <p:cNvSpPr>
            <a:spLocks noGrp="1"/>
          </p:cNvSpPr>
          <p:nvPr>
            <p:ph type="body" sz="quarter" idx="28"/>
          </p:nvPr>
        </p:nvSpPr>
        <p:spPr>
          <a:xfrm>
            <a:off x="1614302" y="3170390"/>
            <a:ext cx="2980478" cy="517219"/>
          </a:xfrm>
        </p:spPr>
        <p:txBody>
          <a:bodyPr/>
          <a:lstStyle/>
          <a:p>
            <a:r>
              <a:rPr lang="ro-RO" sz="2500" dirty="0">
                <a:latin typeface="+mj-lt"/>
              </a:rPr>
              <a:t>5</a:t>
            </a:r>
            <a:r>
              <a:rPr lang="en-US" sz="2500" dirty="0">
                <a:latin typeface="+mj-lt"/>
              </a:rPr>
              <a:t>.</a:t>
            </a:r>
            <a:r>
              <a:rPr lang="ro-RO" sz="2500" dirty="0">
                <a:latin typeface="+mj-lt"/>
              </a:rPr>
              <a:t> nANOTEHNOLOGII</a:t>
            </a:r>
            <a:endParaRPr lang="en-US" sz="2500" dirty="0">
              <a:latin typeface="+mj-lt"/>
            </a:endParaRPr>
          </a:p>
          <a:p>
            <a:endParaRPr lang="en-US" sz="2500" dirty="0"/>
          </a:p>
        </p:txBody>
      </p:sp>
      <p:pic>
        <p:nvPicPr>
          <p:cNvPr id="5" name="Picture Placeholder 4">
            <a:extLst>
              <a:ext uri="{FF2B5EF4-FFF2-40B4-BE49-F238E27FC236}">
                <a16:creationId xmlns:a16="http://schemas.microsoft.com/office/drawing/2014/main" id="{69490C10-F7C1-E874-73B6-7BCE66BD7C64}"/>
              </a:ext>
            </a:extLst>
          </p:cNvPr>
          <p:cNvPicPr>
            <a:picLocks noGrp="1" noChangeAspect="1"/>
          </p:cNvPicPr>
          <p:nvPr>
            <p:ph type="pic" sz="quarter" idx="47"/>
          </p:nvPr>
        </p:nvPicPr>
        <p:blipFill>
          <a:blip r:embed="rId3">
            <a:alphaModFix amt="70000"/>
          </a:blip>
          <a:srcRect l="25477" r="25477"/>
          <a:stretch>
            <a:fillRect/>
          </a:stretch>
        </p:blipFill>
        <p:spPr/>
      </p:pic>
      <p:sp>
        <p:nvSpPr>
          <p:cNvPr id="16" name="Title 1">
            <a:extLst>
              <a:ext uri="{FF2B5EF4-FFF2-40B4-BE49-F238E27FC236}">
                <a16:creationId xmlns:a16="http://schemas.microsoft.com/office/drawing/2014/main" id="{E5402951-A18F-2B8E-8D9E-3618C22DED4D}"/>
              </a:ext>
            </a:extLst>
          </p:cNvPr>
          <p:cNvSpPr txBox="1">
            <a:spLocks/>
          </p:cNvSpPr>
          <p:nvPr/>
        </p:nvSpPr>
        <p:spPr>
          <a:xfrm>
            <a:off x="6389719" y="1883757"/>
            <a:ext cx="1930602" cy="49124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800"/>
              <a:buFont typeface="DM Mono Medium"/>
              <a:buNone/>
              <a:defRPr sz="5000" b="0" i="0" u="none" strike="noStrike" cap="none">
                <a:solidFill>
                  <a:schemeClr val="dk1"/>
                </a:solidFill>
                <a:latin typeface="DM Mono Medium"/>
                <a:ea typeface="DM Mono Medium"/>
                <a:cs typeface="DM Mono Medium"/>
                <a:sym typeface="DM Mono Medium"/>
              </a:defRPr>
            </a:lvl1pPr>
            <a:lvl2pPr marR="0" lvl="1" algn="ctr" rtl="0">
              <a:lnSpc>
                <a:spcPct val="100000"/>
              </a:lnSpc>
              <a:spcBef>
                <a:spcPts val="0"/>
              </a:spcBef>
              <a:spcAft>
                <a:spcPts val="0"/>
              </a:spcAft>
              <a:buClr>
                <a:schemeClr val="lt1"/>
              </a:buClr>
              <a:buSzPts val="3800"/>
              <a:buFont typeface="DM Mono Medium"/>
              <a:buNone/>
              <a:defRPr sz="3800" b="0" i="0" u="none" strike="noStrike" cap="none">
                <a:solidFill>
                  <a:schemeClr val="lt1"/>
                </a:solidFill>
                <a:latin typeface="DM Mono Medium"/>
                <a:ea typeface="DM Mono Medium"/>
                <a:cs typeface="DM Mono Medium"/>
                <a:sym typeface="DM Mono Medium"/>
              </a:defRPr>
            </a:lvl2pPr>
            <a:lvl3pPr marR="0" lvl="2" algn="ctr" rtl="0">
              <a:lnSpc>
                <a:spcPct val="100000"/>
              </a:lnSpc>
              <a:spcBef>
                <a:spcPts val="0"/>
              </a:spcBef>
              <a:spcAft>
                <a:spcPts val="0"/>
              </a:spcAft>
              <a:buClr>
                <a:schemeClr val="lt1"/>
              </a:buClr>
              <a:buSzPts val="3800"/>
              <a:buFont typeface="DM Mono Medium"/>
              <a:buNone/>
              <a:defRPr sz="3800" b="0" i="0" u="none" strike="noStrike" cap="none">
                <a:solidFill>
                  <a:schemeClr val="lt1"/>
                </a:solidFill>
                <a:latin typeface="DM Mono Medium"/>
                <a:ea typeface="DM Mono Medium"/>
                <a:cs typeface="DM Mono Medium"/>
                <a:sym typeface="DM Mono Medium"/>
              </a:defRPr>
            </a:lvl3pPr>
            <a:lvl4pPr marR="0" lvl="3" algn="ctr" rtl="0">
              <a:lnSpc>
                <a:spcPct val="100000"/>
              </a:lnSpc>
              <a:spcBef>
                <a:spcPts val="0"/>
              </a:spcBef>
              <a:spcAft>
                <a:spcPts val="0"/>
              </a:spcAft>
              <a:buClr>
                <a:schemeClr val="lt1"/>
              </a:buClr>
              <a:buSzPts val="3800"/>
              <a:buFont typeface="DM Mono Medium"/>
              <a:buNone/>
              <a:defRPr sz="3800" b="0" i="0" u="none" strike="noStrike" cap="none">
                <a:solidFill>
                  <a:schemeClr val="lt1"/>
                </a:solidFill>
                <a:latin typeface="DM Mono Medium"/>
                <a:ea typeface="DM Mono Medium"/>
                <a:cs typeface="DM Mono Medium"/>
                <a:sym typeface="DM Mono Medium"/>
              </a:defRPr>
            </a:lvl4pPr>
            <a:lvl5pPr marR="0" lvl="4" algn="ctr" rtl="0">
              <a:lnSpc>
                <a:spcPct val="100000"/>
              </a:lnSpc>
              <a:spcBef>
                <a:spcPts val="0"/>
              </a:spcBef>
              <a:spcAft>
                <a:spcPts val="0"/>
              </a:spcAft>
              <a:buClr>
                <a:schemeClr val="lt1"/>
              </a:buClr>
              <a:buSzPts val="3800"/>
              <a:buFont typeface="DM Mono Medium"/>
              <a:buNone/>
              <a:defRPr sz="3800" b="0" i="0" u="none" strike="noStrike" cap="none">
                <a:solidFill>
                  <a:schemeClr val="lt1"/>
                </a:solidFill>
                <a:latin typeface="DM Mono Medium"/>
                <a:ea typeface="DM Mono Medium"/>
                <a:cs typeface="DM Mono Medium"/>
                <a:sym typeface="DM Mono Medium"/>
              </a:defRPr>
            </a:lvl5pPr>
            <a:lvl6pPr marR="0" lvl="5" algn="ctr" rtl="0">
              <a:lnSpc>
                <a:spcPct val="100000"/>
              </a:lnSpc>
              <a:spcBef>
                <a:spcPts val="0"/>
              </a:spcBef>
              <a:spcAft>
                <a:spcPts val="0"/>
              </a:spcAft>
              <a:buClr>
                <a:schemeClr val="lt1"/>
              </a:buClr>
              <a:buSzPts val="3800"/>
              <a:buFont typeface="DM Mono Medium"/>
              <a:buNone/>
              <a:defRPr sz="3800" b="0" i="0" u="none" strike="noStrike" cap="none">
                <a:solidFill>
                  <a:schemeClr val="lt1"/>
                </a:solidFill>
                <a:latin typeface="DM Mono Medium"/>
                <a:ea typeface="DM Mono Medium"/>
                <a:cs typeface="DM Mono Medium"/>
                <a:sym typeface="DM Mono Medium"/>
              </a:defRPr>
            </a:lvl6pPr>
            <a:lvl7pPr marR="0" lvl="6" algn="ctr" rtl="0">
              <a:lnSpc>
                <a:spcPct val="100000"/>
              </a:lnSpc>
              <a:spcBef>
                <a:spcPts val="0"/>
              </a:spcBef>
              <a:spcAft>
                <a:spcPts val="0"/>
              </a:spcAft>
              <a:buClr>
                <a:schemeClr val="lt1"/>
              </a:buClr>
              <a:buSzPts val="3800"/>
              <a:buFont typeface="DM Mono Medium"/>
              <a:buNone/>
              <a:defRPr sz="3800" b="0" i="0" u="none" strike="noStrike" cap="none">
                <a:solidFill>
                  <a:schemeClr val="lt1"/>
                </a:solidFill>
                <a:latin typeface="DM Mono Medium"/>
                <a:ea typeface="DM Mono Medium"/>
                <a:cs typeface="DM Mono Medium"/>
                <a:sym typeface="DM Mono Medium"/>
              </a:defRPr>
            </a:lvl7pPr>
            <a:lvl8pPr marR="0" lvl="7" algn="ctr" rtl="0">
              <a:lnSpc>
                <a:spcPct val="100000"/>
              </a:lnSpc>
              <a:spcBef>
                <a:spcPts val="0"/>
              </a:spcBef>
              <a:spcAft>
                <a:spcPts val="0"/>
              </a:spcAft>
              <a:buClr>
                <a:schemeClr val="lt1"/>
              </a:buClr>
              <a:buSzPts val="3800"/>
              <a:buFont typeface="DM Mono Medium"/>
              <a:buNone/>
              <a:defRPr sz="3800" b="0" i="0" u="none" strike="noStrike" cap="none">
                <a:solidFill>
                  <a:schemeClr val="lt1"/>
                </a:solidFill>
                <a:latin typeface="DM Mono Medium"/>
                <a:ea typeface="DM Mono Medium"/>
                <a:cs typeface="DM Mono Medium"/>
                <a:sym typeface="DM Mono Medium"/>
              </a:defRPr>
            </a:lvl8pPr>
            <a:lvl9pPr marR="0" lvl="8" algn="ctr" rtl="0">
              <a:lnSpc>
                <a:spcPct val="100000"/>
              </a:lnSpc>
              <a:spcBef>
                <a:spcPts val="0"/>
              </a:spcBef>
              <a:spcAft>
                <a:spcPts val="0"/>
              </a:spcAft>
              <a:buClr>
                <a:schemeClr val="lt1"/>
              </a:buClr>
              <a:buSzPts val="3800"/>
              <a:buFont typeface="DM Mono Medium"/>
              <a:buNone/>
              <a:defRPr sz="3800" b="0" i="0" u="none" strike="noStrike" cap="none">
                <a:solidFill>
                  <a:schemeClr val="lt1"/>
                </a:solidFill>
                <a:latin typeface="DM Mono Medium"/>
                <a:ea typeface="DM Mono Medium"/>
                <a:cs typeface="DM Mono Medium"/>
                <a:sym typeface="DM Mono Medium"/>
              </a:defRPr>
            </a:lvl9pPr>
          </a:lstStyle>
          <a:p>
            <a:endParaRPr lang="ro-RO" sz="2000" b="1" dirty="0">
              <a:solidFill>
                <a:schemeClr val="accent5">
                  <a:lumMod val="75000"/>
                </a:schemeClr>
              </a:solidFill>
              <a:latin typeface="Posterama" panose="020B0504020200020000" pitchFamily="34" charset="0"/>
              <a:cs typeface="Posterama" panose="020B0504020200020000" pitchFamily="34" charset="0"/>
            </a:endParaRPr>
          </a:p>
        </p:txBody>
      </p:sp>
      <p:sp>
        <p:nvSpPr>
          <p:cNvPr id="2" name="Slide Number Placeholder 11">
            <a:extLst>
              <a:ext uri="{FF2B5EF4-FFF2-40B4-BE49-F238E27FC236}">
                <a16:creationId xmlns:a16="http://schemas.microsoft.com/office/drawing/2014/main" id="{46DFE84E-C19E-56E4-D2F1-02438F56F8D0}"/>
              </a:ext>
            </a:extLst>
          </p:cNvPr>
          <p:cNvSpPr txBox="1">
            <a:spLocks/>
          </p:cNvSpPr>
          <p:nvPr/>
        </p:nvSpPr>
        <p:spPr>
          <a:xfrm>
            <a:off x="11194169" y="6217920"/>
            <a:ext cx="458592"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FEACEE-25B4-4A2D-B147-27296E36371D}" type="slidenum">
              <a:rPr lang="en-US" altLang="zh-CN" sz="1200" smtClean="0"/>
              <a:pPr/>
              <a:t>33</a:t>
            </a:fld>
            <a:endParaRPr lang="en-US" altLang="zh-CN" sz="1200" dirty="0"/>
          </a:p>
        </p:txBody>
      </p:sp>
      <p:sp>
        <p:nvSpPr>
          <p:cNvPr id="4" name="TextBox 3">
            <a:extLst>
              <a:ext uri="{FF2B5EF4-FFF2-40B4-BE49-F238E27FC236}">
                <a16:creationId xmlns:a16="http://schemas.microsoft.com/office/drawing/2014/main" id="{C2F40DB5-F4C7-C8FA-4A1F-0CDD55CF0F61}"/>
              </a:ext>
            </a:extLst>
          </p:cNvPr>
          <p:cNvSpPr txBox="1"/>
          <p:nvPr/>
        </p:nvSpPr>
        <p:spPr>
          <a:xfrm>
            <a:off x="5894798" y="2595099"/>
            <a:ext cx="5898134" cy="9233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dirty="0">
                <a:latin typeface="Work Sans" pitchFamily="2" charset="0"/>
              </a:rPr>
              <a:t>     </a:t>
            </a:r>
            <a:r>
              <a:rPr lang="en-US" dirty="0">
                <a:latin typeface="Abadi (body)"/>
              </a:rPr>
              <a:t>I</a:t>
            </a:r>
            <a:r>
              <a:rPr lang="en-US" sz="1800" dirty="0">
                <a:latin typeface="Abadi (body)"/>
              </a:rPr>
              <a:t>mpact </a:t>
            </a:r>
            <a:r>
              <a:rPr lang="en-US" sz="1800" dirty="0" err="1">
                <a:latin typeface="Abadi (body)"/>
              </a:rPr>
              <a:t>profund</a:t>
            </a:r>
            <a:r>
              <a:rPr lang="en-US" sz="1800" dirty="0">
                <a:latin typeface="Abadi (body)"/>
              </a:rPr>
              <a:t> </a:t>
            </a:r>
            <a:r>
              <a:rPr lang="en-US" sz="1800" dirty="0" err="1">
                <a:latin typeface="Abadi (body)"/>
              </a:rPr>
              <a:t>asupra</a:t>
            </a:r>
            <a:r>
              <a:rPr lang="en-US" sz="1800" dirty="0">
                <a:latin typeface="Abadi (body)"/>
              </a:rPr>
              <a:t> </a:t>
            </a:r>
            <a:r>
              <a:rPr lang="en-US" sz="1800" dirty="0" err="1">
                <a:latin typeface="Abadi (body)"/>
              </a:rPr>
              <a:t>industriei</a:t>
            </a:r>
            <a:r>
              <a:rPr lang="en-US" sz="1800" dirty="0">
                <a:latin typeface="Abadi (body)"/>
              </a:rPr>
              <a:t> </a:t>
            </a:r>
            <a:r>
              <a:rPr lang="en-US" sz="1800" dirty="0" err="1">
                <a:latin typeface="Abadi (body)"/>
              </a:rPr>
              <a:t>farmaceutice</a:t>
            </a:r>
            <a:r>
              <a:rPr lang="en-US" sz="1800" dirty="0">
                <a:latin typeface="Abadi (body)"/>
              </a:rPr>
              <a:t>, </a:t>
            </a:r>
            <a:r>
              <a:rPr lang="en-US" sz="1800" dirty="0" err="1">
                <a:latin typeface="Abadi (body)"/>
              </a:rPr>
              <a:t>influențând</a:t>
            </a:r>
            <a:r>
              <a:rPr lang="en-US" sz="1800" dirty="0">
                <a:latin typeface="Abadi (body)"/>
              </a:rPr>
              <a:t> </a:t>
            </a:r>
            <a:r>
              <a:rPr lang="en-US" sz="1800" dirty="0" err="1">
                <a:latin typeface="Abadi (body)"/>
              </a:rPr>
              <a:t>numeroase</a:t>
            </a:r>
            <a:r>
              <a:rPr lang="en-US" sz="1800" dirty="0">
                <a:latin typeface="Abadi (body)"/>
              </a:rPr>
              <a:t> </a:t>
            </a:r>
            <a:r>
              <a:rPr lang="en-US" sz="1800" dirty="0" err="1">
                <a:latin typeface="Abadi (body)"/>
              </a:rPr>
              <a:t>aspecte</a:t>
            </a:r>
            <a:r>
              <a:rPr lang="en-US" sz="1800" dirty="0">
                <a:latin typeface="Abadi (body)"/>
              </a:rPr>
              <a:t> ale </a:t>
            </a:r>
            <a:r>
              <a:rPr lang="en-US" sz="1800" b="1" dirty="0" err="1">
                <a:latin typeface="Abadi (body)"/>
              </a:rPr>
              <a:t>dezvoltării</a:t>
            </a:r>
            <a:r>
              <a:rPr lang="en-US" sz="1800" b="1" dirty="0">
                <a:latin typeface="Abadi (body)"/>
              </a:rPr>
              <a:t>, </a:t>
            </a:r>
            <a:r>
              <a:rPr lang="en-US" sz="1800" b="1" dirty="0" err="1">
                <a:latin typeface="Abadi (body)"/>
              </a:rPr>
              <a:t>producției</a:t>
            </a:r>
            <a:r>
              <a:rPr lang="en-US" sz="1800" b="1" dirty="0">
                <a:latin typeface="Abadi (body)"/>
              </a:rPr>
              <a:t> </a:t>
            </a:r>
            <a:r>
              <a:rPr lang="en-US" sz="1800" b="1" dirty="0" err="1">
                <a:latin typeface="Abadi (body)"/>
              </a:rPr>
              <a:t>și</a:t>
            </a:r>
            <a:r>
              <a:rPr lang="en-US" sz="1800" b="1" dirty="0">
                <a:latin typeface="Abadi (body)"/>
              </a:rPr>
              <a:t> </a:t>
            </a:r>
            <a:r>
              <a:rPr lang="en-US" sz="1800" b="1" dirty="0" err="1">
                <a:latin typeface="Abadi (body)"/>
              </a:rPr>
              <a:t>administrării</a:t>
            </a:r>
            <a:r>
              <a:rPr lang="en-US" sz="1800" b="1" dirty="0">
                <a:latin typeface="Abadi (body)"/>
              </a:rPr>
              <a:t> </a:t>
            </a:r>
            <a:r>
              <a:rPr lang="en-US" sz="1800" b="1" dirty="0" err="1">
                <a:latin typeface="Abadi (body)"/>
              </a:rPr>
              <a:t>medicamentelor</a:t>
            </a:r>
            <a:r>
              <a:rPr lang="en-US" sz="1800" dirty="0">
                <a:latin typeface="Abadi (body)"/>
              </a:rPr>
              <a:t>. </a:t>
            </a:r>
            <a:endParaRPr lang="en-US" dirty="0">
              <a:latin typeface="Abadi (body)"/>
            </a:endParaRPr>
          </a:p>
        </p:txBody>
      </p:sp>
      <p:cxnSp>
        <p:nvCxnSpPr>
          <p:cNvPr id="11" name="Straight Arrow Connector 10">
            <a:extLst>
              <a:ext uri="{FF2B5EF4-FFF2-40B4-BE49-F238E27FC236}">
                <a16:creationId xmlns:a16="http://schemas.microsoft.com/office/drawing/2014/main" id="{E73DCA5D-5D81-B552-7B5B-2E01CC2297EF}"/>
              </a:ext>
            </a:extLst>
          </p:cNvPr>
          <p:cNvCxnSpPr/>
          <p:nvPr/>
        </p:nvCxnSpPr>
        <p:spPr>
          <a:xfrm>
            <a:off x="5959011" y="2774022"/>
            <a:ext cx="328773" cy="0"/>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grpSp>
        <p:nvGrpSpPr>
          <p:cNvPr id="3" name="Group 2">
            <a:extLst>
              <a:ext uri="{FF2B5EF4-FFF2-40B4-BE49-F238E27FC236}">
                <a16:creationId xmlns:a16="http://schemas.microsoft.com/office/drawing/2014/main" id="{AF41426B-0652-D097-5879-7775CC085994}"/>
              </a:ext>
            </a:extLst>
          </p:cNvPr>
          <p:cNvGrpSpPr/>
          <p:nvPr/>
        </p:nvGrpSpPr>
        <p:grpSpPr>
          <a:xfrm>
            <a:off x="10522923" y="119350"/>
            <a:ext cx="1552284" cy="436852"/>
            <a:chOff x="7545619" y="59474"/>
            <a:chExt cx="1552284" cy="436852"/>
          </a:xfrm>
        </p:grpSpPr>
        <p:pic>
          <p:nvPicPr>
            <p:cNvPr id="6" name="Picture 2">
              <a:extLst>
                <a:ext uri="{FF2B5EF4-FFF2-40B4-BE49-F238E27FC236}">
                  <a16:creationId xmlns:a16="http://schemas.microsoft.com/office/drawing/2014/main" id="{F35AE043-41FA-ACD8-82C3-77983147DA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0251" y="59474"/>
              <a:ext cx="1487652" cy="43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630A19B-ED17-B0D4-C6A7-5F713766C150}"/>
                </a:ext>
              </a:extLst>
            </p:cNvPr>
            <p:cNvPicPr>
              <a:picLocks noChangeAspect="1"/>
            </p:cNvPicPr>
            <p:nvPr/>
          </p:nvPicPr>
          <p:blipFill rotWithShape="1">
            <a:blip r:embed="rId5">
              <a:extLst>
                <a:ext uri="{28A0092B-C50C-407E-A947-70E740481C1C}">
                  <a14:useLocalDpi xmlns:a14="http://schemas.microsoft.com/office/drawing/2010/main" val="0"/>
                </a:ext>
              </a:extLst>
            </a:blip>
            <a:srcRect t="85979" r="3751"/>
            <a:stretch/>
          </p:blipFill>
          <p:spPr>
            <a:xfrm>
              <a:off x="7545619" y="355811"/>
              <a:ext cx="955147" cy="80800"/>
            </a:xfrm>
            <a:prstGeom prst="rect">
              <a:avLst/>
            </a:prstGeom>
          </p:spPr>
        </p:pic>
      </p:grpSp>
    </p:spTree>
    <p:extLst>
      <p:ext uri="{BB962C8B-B14F-4D97-AF65-F5344CB8AC3E}">
        <p14:creationId xmlns:p14="http://schemas.microsoft.com/office/powerpoint/2010/main" val="18988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33">
            <a:extLst>
              <a:ext uri="{FF2B5EF4-FFF2-40B4-BE49-F238E27FC236}">
                <a16:creationId xmlns:a16="http://schemas.microsoft.com/office/drawing/2014/main" id="{6AB5EE7B-B26B-8ED1-D867-C7BE10A66162}"/>
              </a:ext>
            </a:extLst>
          </p:cNvPr>
          <p:cNvPicPr>
            <a:picLocks noGrp="1" noChangeAspect="1"/>
          </p:cNvPicPr>
          <p:nvPr>
            <p:ph type="pic" sz="quarter" idx="51"/>
          </p:nvPr>
        </p:nvPicPr>
        <p:blipFill>
          <a:blip r:embed="rId3"/>
          <a:srcRect l="20664" r="20664"/>
          <a:stretch>
            <a:fillRect/>
          </a:stretch>
        </p:blipFill>
        <p:spPr/>
      </p:pic>
      <p:sp>
        <p:nvSpPr>
          <p:cNvPr id="8" name="Slide Number Placeholder 7">
            <a:extLst>
              <a:ext uri="{FF2B5EF4-FFF2-40B4-BE49-F238E27FC236}">
                <a16:creationId xmlns:a16="http://schemas.microsoft.com/office/drawing/2014/main" id="{7CCF8E16-1D17-91D8-583C-E4E2FA2C34E9}"/>
              </a:ext>
            </a:extLst>
          </p:cNvPr>
          <p:cNvSpPr>
            <a:spLocks noGrp="1"/>
          </p:cNvSpPr>
          <p:nvPr>
            <p:ph type="sldNum" sz="quarter" idx="55"/>
          </p:nvPr>
        </p:nvSpPr>
        <p:spPr/>
        <p:txBody>
          <a:bodyPr/>
          <a:lstStyle/>
          <a:p>
            <a:fld id="{47FEACEE-25B4-4A2D-B147-27296E36371D}" type="slidenum">
              <a:rPr lang="en-US" altLang="zh-CN" smtClean="0"/>
              <a:pPr/>
              <a:t>34</a:t>
            </a:fld>
            <a:endParaRPr lang="en-US" altLang="zh-CN" dirty="0"/>
          </a:p>
        </p:txBody>
      </p:sp>
      <p:sp>
        <p:nvSpPr>
          <p:cNvPr id="16" name="Google Shape;1467;p35">
            <a:extLst>
              <a:ext uri="{FF2B5EF4-FFF2-40B4-BE49-F238E27FC236}">
                <a16:creationId xmlns:a16="http://schemas.microsoft.com/office/drawing/2014/main" id="{8B5209D0-57D8-7194-11C2-B059B3B0E98B}"/>
              </a:ext>
            </a:extLst>
          </p:cNvPr>
          <p:cNvSpPr txBox="1">
            <a:spLocks noGrp="1"/>
          </p:cNvSpPr>
          <p:nvPr>
            <p:ph type="title"/>
          </p:nvPr>
        </p:nvSpPr>
        <p:spPr>
          <a:xfrm>
            <a:off x="3896745" y="422106"/>
            <a:ext cx="7717800" cy="103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cap="all" dirty="0">
                <a:ea typeface="+mn-ea"/>
                <a:cs typeface="+mn-cs"/>
              </a:rPr>
              <a:t>A</a:t>
            </a:r>
            <a:r>
              <a:rPr lang="en" sz="3200" cap="all" dirty="0">
                <a:ea typeface="+mn-ea"/>
                <a:cs typeface="+mn-cs"/>
              </a:rPr>
              <a:t>plica</a:t>
            </a:r>
            <a:r>
              <a:rPr lang="ro-RO" sz="3200" cap="all" dirty="0">
                <a:ea typeface="+mn-ea"/>
                <a:cs typeface="+mn-cs"/>
              </a:rPr>
              <a:t>ț</a:t>
            </a:r>
            <a:r>
              <a:rPr lang="en" sz="3200" cap="all" dirty="0">
                <a:ea typeface="+mn-ea"/>
                <a:cs typeface="+mn-cs"/>
              </a:rPr>
              <a:t>ii practice</a:t>
            </a:r>
            <a:br>
              <a:rPr lang="en" sz="3200" cap="all" dirty="0">
                <a:ea typeface="+mn-ea"/>
                <a:cs typeface="+mn-cs"/>
              </a:rPr>
            </a:br>
            <a:r>
              <a:rPr lang="en" sz="2000" cap="all" dirty="0">
                <a:ea typeface="+mn-ea"/>
                <a:cs typeface="+mn-cs"/>
              </a:rPr>
              <a:t>NANOTEHNOLOGII</a:t>
            </a:r>
            <a:endParaRPr sz="3200" cap="all" dirty="0">
              <a:ea typeface="+mn-ea"/>
              <a:cs typeface="+mn-cs"/>
            </a:endParaRPr>
          </a:p>
        </p:txBody>
      </p:sp>
      <p:sp>
        <p:nvSpPr>
          <p:cNvPr id="17" name="Google Shape;1468;p35">
            <a:extLst>
              <a:ext uri="{FF2B5EF4-FFF2-40B4-BE49-F238E27FC236}">
                <a16:creationId xmlns:a16="http://schemas.microsoft.com/office/drawing/2014/main" id="{D8B8476C-07B2-9F66-D214-6AEE6BDA458A}"/>
              </a:ext>
            </a:extLst>
          </p:cNvPr>
          <p:cNvSpPr txBox="1">
            <a:spLocks/>
          </p:cNvSpPr>
          <p:nvPr/>
        </p:nvSpPr>
        <p:spPr>
          <a:xfrm>
            <a:off x="8146443" y="2301113"/>
            <a:ext cx="4045557" cy="2002393"/>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PT" sz="1600" b="1" dirty="0">
                <a:solidFill>
                  <a:srgbClr val="080808"/>
                </a:solidFill>
              </a:rPr>
              <a:t>Sisteme de transport API la locul de a</a:t>
            </a:r>
            <a:r>
              <a:rPr lang="ro-RO" sz="1600" b="1" dirty="0">
                <a:solidFill>
                  <a:srgbClr val="080808"/>
                </a:solidFill>
              </a:rPr>
              <a:t>cțiune</a:t>
            </a:r>
            <a:endParaRPr lang="pt-PT" sz="1600" b="1" dirty="0">
              <a:solidFill>
                <a:srgbClr val="080808"/>
              </a:solidFill>
            </a:endParaRPr>
          </a:p>
          <a:p>
            <a:pPr marL="0" indent="0" algn="ctr"/>
            <a:endParaRPr lang="ro-RO" sz="1100" dirty="0">
              <a:solidFill>
                <a:srgbClr val="080808"/>
              </a:solidFill>
            </a:endParaRPr>
          </a:p>
          <a:p>
            <a:pPr marL="171450" indent="-171450">
              <a:spcBef>
                <a:spcPts val="0"/>
              </a:spcBef>
            </a:pPr>
            <a:r>
              <a:rPr lang="pt-PT" sz="1300" dirty="0">
                <a:solidFill>
                  <a:srgbClr val="080808"/>
                </a:solidFill>
                <a:cs typeface="Posterama" panose="020B0504020200020000" pitchFamily="34" charset="0"/>
              </a:rPr>
              <a:t>Nano-capsule</a:t>
            </a:r>
          </a:p>
          <a:p>
            <a:pPr marL="171450" indent="-171450">
              <a:spcBef>
                <a:spcPts val="0"/>
              </a:spcBef>
            </a:pPr>
            <a:r>
              <a:rPr lang="pt-PT" sz="1300" dirty="0">
                <a:solidFill>
                  <a:srgbClr val="080808"/>
                </a:solidFill>
                <a:cs typeface="Posterama" panose="020B0504020200020000" pitchFamily="34" charset="0"/>
              </a:rPr>
              <a:t>Liposomi</a:t>
            </a:r>
          </a:p>
          <a:p>
            <a:pPr marL="171450" indent="-171450">
              <a:spcBef>
                <a:spcPts val="0"/>
              </a:spcBef>
            </a:pPr>
            <a:r>
              <a:rPr lang="pt-PT" sz="1300" dirty="0">
                <a:solidFill>
                  <a:srgbClr val="080808"/>
                </a:solidFill>
                <a:cs typeface="Posterama" panose="020B0504020200020000" pitchFamily="34" charset="0"/>
              </a:rPr>
              <a:t>Dendrimeri</a:t>
            </a:r>
          </a:p>
          <a:p>
            <a:pPr marL="171450" indent="-171450">
              <a:spcBef>
                <a:spcPts val="0"/>
              </a:spcBef>
            </a:pPr>
            <a:r>
              <a:rPr lang="pt-PT" sz="1300" dirty="0">
                <a:solidFill>
                  <a:srgbClr val="080808"/>
                </a:solidFill>
                <a:cs typeface="Posterama" panose="020B0504020200020000" pitchFamily="34" charset="0"/>
              </a:rPr>
              <a:t>Nanosfere de aur</a:t>
            </a:r>
          </a:p>
          <a:p>
            <a:pPr marL="171450" indent="-171450">
              <a:spcBef>
                <a:spcPts val="0"/>
              </a:spcBef>
            </a:pPr>
            <a:r>
              <a:rPr lang="pt-PT" sz="1300" dirty="0">
                <a:solidFill>
                  <a:srgbClr val="080808"/>
                </a:solidFill>
                <a:cs typeface="Posterama" panose="020B0504020200020000" pitchFamily="34" charset="0"/>
              </a:rPr>
              <a:t>Nanotuburi de carbon</a:t>
            </a:r>
          </a:p>
          <a:p>
            <a:pPr marL="171450" indent="-171450">
              <a:spcBef>
                <a:spcPts val="0"/>
              </a:spcBef>
            </a:pPr>
            <a:r>
              <a:rPr lang="pt-PT" sz="1300" dirty="0">
                <a:solidFill>
                  <a:srgbClr val="080808"/>
                </a:solidFill>
                <a:cs typeface="Posterama" panose="020B0504020200020000" pitchFamily="34" charset="0"/>
              </a:rPr>
              <a:t>Nanogeluri</a:t>
            </a:r>
          </a:p>
          <a:p>
            <a:pPr marL="171450" indent="-171450">
              <a:spcBef>
                <a:spcPts val="0"/>
              </a:spcBef>
            </a:pPr>
            <a:r>
              <a:rPr lang="pt-PT" sz="1300" dirty="0">
                <a:solidFill>
                  <a:srgbClr val="080808"/>
                </a:solidFill>
                <a:cs typeface="Posterama" panose="020B0504020200020000" pitchFamily="34" charset="0"/>
              </a:rPr>
              <a:t>Nanoparticule magnetice</a:t>
            </a:r>
          </a:p>
        </p:txBody>
      </p:sp>
      <p:sp>
        <p:nvSpPr>
          <p:cNvPr id="18" name="Google Shape;1470;p35">
            <a:extLst>
              <a:ext uri="{FF2B5EF4-FFF2-40B4-BE49-F238E27FC236}">
                <a16:creationId xmlns:a16="http://schemas.microsoft.com/office/drawing/2014/main" id="{93E747D3-B5F2-3BBB-0EAA-29325A829CB1}"/>
              </a:ext>
            </a:extLst>
          </p:cNvPr>
          <p:cNvSpPr txBox="1">
            <a:spLocks/>
          </p:cNvSpPr>
          <p:nvPr/>
        </p:nvSpPr>
        <p:spPr>
          <a:xfrm>
            <a:off x="8146443" y="1960830"/>
            <a:ext cx="3741192" cy="444186"/>
          </a:xfrm>
          <a:prstGeom prst="rect">
            <a:avLst/>
          </a:prstGeom>
        </p:spPr>
        <p:txBody>
          <a:bodyPr spcFirstLastPara="1" wrap="square" lIns="91425" tIns="91425" rIns="91425" bIns="91425"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b="1" dirty="0">
                <a:latin typeface="Posterama" panose="020B0504020200020000" pitchFamily="34" charset="0"/>
                <a:cs typeface="Posterama" panose="020B0504020200020000" pitchFamily="34" charset="0"/>
              </a:rPr>
              <a:t>2. Transport API</a:t>
            </a:r>
          </a:p>
        </p:txBody>
      </p:sp>
      <p:sp>
        <p:nvSpPr>
          <p:cNvPr id="19" name="Google Shape;1471;p35">
            <a:extLst>
              <a:ext uri="{FF2B5EF4-FFF2-40B4-BE49-F238E27FC236}">
                <a16:creationId xmlns:a16="http://schemas.microsoft.com/office/drawing/2014/main" id="{DF284DBF-C589-4DDD-CA24-1107D81491F9}"/>
              </a:ext>
            </a:extLst>
          </p:cNvPr>
          <p:cNvSpPr txBox="1">
            <a:spLocks/>
          </p:cNvSpPr>
          <p:nvPr/>
        </p:nvSpPr>
        <p:spPr>
          <a:xfrm>
            <a:off x="3674530" y="1748327"/>
            <a:ext cx="4119719" cy="656689"/>
          </a:xfrm>
          <a:prstGeom prst="rect">
            <a:avLst/>
          </a:prstGeom>
        </p:spPr>
        <p:txBody>
          <a:bodyPr spcFirstLastPara="1" wrap="square" lIns="91425" tIns="91425" rIns="91425" bIns="91425"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latin typeface="Posterama" panose="020B0504020200020000" pitchFamily="34" charset="0"/>
                <a:cs typeface="Posterama" panose="020B0504020200020000" pitchFamily="34" charset="0"/>
              </a:rPr>
              <a:t>1. </a:t>
            </a:r>
            <a:r>
              <a:rPr lang="en-US" b="1" dirty="0" err="1">
                <a:latin typeface="Posterama" panose="020B0504020200020000" pitchFamily="34" charset="0"/>
                <a:cs typeface="Posterama" panose="020B0504020200020000" pitchFamily="34" charset="0"/>
              </a:rPr>
              <a:t>Diagnosticare</a:t>
            </a:r>
            <a:r>
              <a:rPr lang="en-US" b="1" dirty="0">
                <a:latin typeface="Posterama" panose="020B0504020200020000" pitchFamily="34" charset="0"/>
                <a:cs typeface="Posterama" panose="020B0504020200020000" pitchFamily="34" charset="0"/>
              </a:rPr>
              <a:t> și </a:t>
            </a:r>
            <a:r>
              <a:rPr lang="en-US" b="1" dirty="0" err="1">
                <a:latin typeface="Posterama" panose="020B0504020200020000" pitchFamily="34" charset="0"/>
                <a:cs typeface="Posterama" panose="020B0504020200020000" pitchFamily="34" charset="0"/>
              </a:rPr>
              <a:t>Monitorizare</a:t>
            </a:r>
            <a:endParaRPr lang="en-US" b="1" dirty="0">
              <a:latin typeface="Posterama" panose="020B0504020200020000" pitchFamily="34" charset="0"/>
              <a:cs typeface="Posterama" panose="020B0504020200020000" pitchFamily="34" charset="0"/>
            </a:endParaRPr>
          </a:p>
        </p:txBody>
      </p:sp>
      <p:sp>
        <p:nvSpPr>
          <p:cNvPr id="20" name="Google Shape;1472;p35">
            <a:extLst>
              <a:ext uri="{FF2B5EF4-FFF2-40B4-BE49-F238E27FC236}">
                <a16:creationId xmlns:a16="http://schemas.microsoft.com/office/drawing/2014/main" id="{E8E49CA0-C290-C7D7-403B-1C3643D48B50}"/>
              </a:ext>
            </a:extLst>
          </p:cNvPr>
          <p:cNvSpPr txBox="1">
            <a:spLocks/>
          </p:cNvSpPr>
          <p:nvPr/>
        </p:nvSpPr>
        <p:spPr>
          <a:xfrm>
            <a:off x="5338723" y="5141148"/>
            <a:ext cx="4899436" cy="1441897"/>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err="1">
                <a:solidFill>
                  <a:srgbClr val="080808"/>
                </a:solidFill>
              </a:rPr>
              <a:t>Proiectarea</a:t>
            </a:r>
            <a:r>
              <a:rPr lang="en-US" sz="1600" b="1" dirty="0">
                <a:solidFill>
                  <a:srgbClr val="080808"/>
                </a:solidFill>
              </a:rPr>
              <a:t> de </a:t>
            </a:r>
            <a:r>
              <a:rPr lang="ro-RO" sz="1600" b="1" dirty="0">
                <a:solidFill>
                  <a:srgbClr val="080808"/>
                </a:solidFill>
              </a:rPr>
              <a:t>m</a:t>
            </a:r>
            <a:r>
              <a:rPr lang="en-US" sz="1600" b="1" dirty="0" err="1">
                <a:solidFill>
                  <a:srgbClr val="080808"/>
                </a:solidFill>
              </a:rPr>
              <a:t>olecule</a:t>
            </a:r>
            <a:r>
              <a:rPr lang="en-US" sz="1600" b="1" dirty="0">
                <a:solidFill>
                  <a:srgbClr val="080808"/>
                </a:solidFill>
              </a:rPr>
              <a:t> cu </a:t>
            </a:r>
            <a:r>
              <a:rPr lang="ro-RO" sz="1600" b="1" dirty="0">
                <a:solidFill>
                  <a:srgbClr val="080808"/>
                </a:solidFill>
              </a:rPr>
              <a:t>s</a:t>
            </a:r>
            <a:r>
              <a:rPr lang="en-US" sz="1600" b="1" dirty="0" err="1">
                <a:solidFill>
                  <a:srgbClr val="080808"/>
                </a:solidFill>
              </a:rPr>
              <a:t>pecificitate</a:t>
            </a:r>
            <a:r>
              <a:rPr lang="en-US" sz="1600" b="1" dirty="0">
                <a:solidFill>
                  <a:srgbClr val="080808"/>
                </a:solidFill>
              </a:rPr>
              <a:t> </a:t>
            </a:r>
            <a:r>
              <a:rPr lang="ro-RO" sz="1600" b="1" dirty="0">
                <a:solidFill>
                  <a:srgbClr val="080808"/>
                </a:solidFill>
              </a:rPr>
              <a:t>î</a:t>
            </a:r>
            <a:r>
              <a:rPr lang="en-US" sz="1600" b="1" dirty="0" err="1">
                <a:solidFill>
                  <a:srgbClr val="080808"/>
                </a:solidFill>
              </a:rPr>
              <a:t>mbunătățită</a:t>
            </a:r>
            <a:endParaRPr lang="en-US" sz="1600" b="1" dirty="0">
              <a:solidFill>
                <a:srgbClr val="080808"/>
              </a:solidFill>
            </a:endParaRPr>
          </a:p>
          <a:p>
            <a:pPr marL="0" indent="0"/>
            <a:endParaRPr lang="en-US" sz="100" dirty="0">
              <a:solidFill>
                <a:srgbClr val="080808"/>
              </a:solidFill>
            </a:endParaRPr>
          </a:p>
          <a:p>
            <a:pPr marL="171450" indent="-171450"/>
            <a:r>
              <a:rPr lang="en-US" sz="1300" dirty="0" err="1">
                <a:solidFill>
                  <a:srgbClr val="080808"/>
                </a:solidFill>
                <a:cs typeface="Posterama" panose="020B0504020200020000" pitchFamily="34" charset="0"/>
              </a:rPr>
              <a:t>Liganzi</a:t>
            </a:r>
            <a:r>
              <a:rPr lang="en-US" sz="1300" dirty="0">
                <a:solidFill>
                  <a:srgbClr val="080808"/>
                </a:solidFill>
                <a:cs typeface="Posterama" panose="020B0504020200020000" pitchFamily="34" charset="0"/>
              </a:rPr>
              <a:t> </a:t>
            </a:r>
            <a:r>
              <a:rPr lang="en-US" sz="1300" dirty="0" err="1">
                <a:solidFill>
                  <a:srgbClr val="080808"/>
                </a:solidFill>
                <a:cs typeface="Posterama" panose="020B0504020200020000" pitchFamily="34" charset="0"/>
              </a:rPr>
              <a:t>specifici</a:t>
            </a:r>
            <a:r>
              <a:rPr lang="en-US" sz="1300" dirty="0">
                <a:solidFill>
                  <a:srgbClr val="080808"/>
                </a:solidFill>
                <a:cs typeface="Posterama" panose="020B0504020200020000" pitchFamily="34" charset="0"/>
              </a:rPr>
              <a:t> care se pot </a:t>
            </a:r>
            <a:r>
              <a:rPr lang="en-US" sz="1300" dirty="0" err="1">
                <a:solidFill>
                  <a:srgbClr val="080808"/>
                </a:solidFill>
                <a:cs typeface="Posterama" panose="020B0504020200020000" pitchFamily="34" charset="0"/>
              </a:rPr>
              <a:t>lega</a:t>
            </a:r>
            <a:r>
              <a:rPr lang="en-US" sz="1300" dirty="0">
                <a:solidFill>
                  <a:srgbClr val="080808"/>
                </a:solidFill>
                <a:cs typeface="Posterama" panose="020B0504020200020000" pitchFamily="34" charset="0"/>
              </a:rPr>
              <a:t> de </a:t>
            </a:r>
            <a:r>
              <a:rPr lang="ro-RO" sz="1300" dirty="0">
                <a:solidFill>
                  <a:srgbClr val="080808"/>
                </a:solidFill>
                <a:cs typeface="Posterama" panose="020B0504020200020000" pitchFamily="34" charset="0"/>
              </a:rPr>
              <a:t>ț</a:t>
            </a:r>
            <a:r>
              <a:rPr lang="en-US" sz="1300" dirty="0" err="1">
                <a:solidFill>
                  <a:srgbClr val="080808"/>
                </a:solidFill>
                <a:cs typeface="Posterama" panose="020B0504020200020000" pitchFamily="34" charset="0"/>
              </a:rPr>
              <a:t>inte</a:t>
            </a:r>
            <a:r>
              <a:rPr lang="en-US" sz="1300" dirty="0">
                <a:solidFill>
                  <a:srgbClr val="080808"/>
                </a:solidFill>
                <a:cs typeface="Posterama" panose="020B0504020200020000" pitchFamily="34" charset="0"/>
              </a:rPr>
              <a:t> </a:t>
            </a:r>
            <a:r>
              <a:rPr lang="en-US" sz="1300" dirty="0" err="1">
                <a:solidFill>
                  <a:srgbClr val="080808"/>
                </a:solidFill>
                <a:cs typeface="Posterama" panose="020B0504020200020000" pitchFamily="34" charset="0"/>
              </a:rPr>
              <a:t>biologice</a:t>
            </a:r>
            <a:r>
              <a:rPr lang="en-US" sz="1300" dirty="0">
                <a:solidFill>
                  <a:srgbClr val="080808"/>
                </a:solidFill>
                <a:cs typeface="Posterama" panose="020B0504020200020000" pitchFamily="34" charset="0"/>
              </a:rPr>
              <a:t> specifice - </a:t>
            </a:r>
            <a:r>
              <a:rPr lang="en-US" sz="1300" dirty="0" err="1">
                <a:solidFill>
                  <a:srgbClr val="080808"/>
                </a:solidFill>
                <a:cs typeface="Posterama" panose="020B0504020200020000" pitchFamily="34" charset="0"/>
              </a:rPr>
              <a:t>receptori</a:t>
            </a:r>
            <a:r>
              <a:rPr lang="en-US" sz="1300" dirty="0">
                <a:solidFill>
                  <a:srgbClr val="080808"/>
                </a:solidFill>
                <a:cs typeface="Posterama" panose="020B0504020200020000" pitchFamily="34" charset="0"/>
              </a:rPr>
              <a:t> de pe </a:t>
            </a:r>
            <a:r>
              <a:rPr lang="en-US" sz="1300" dirty="0" err="1">
                <a:solidFill>
                  <a:srgbClr val="080808"/>
                </a:solidFill>
                <a:cs typeface="Posterama" panose="020B0504020200020000" pitchFamily="34" charset="0"/>
              </a:rPr>
              <a:t>celule</a:t>
            </a:r>
            <a:r>
              <a:rPr lang="en-US" sz="1300" dirty="0">
                <a:solidFill>
                  <a:srgbClr val="080808"/>
                </a:solidFill>
                <a:cs typeface="Posterama" panose="020B0504020200020000" pitchFamily="34" charset="0"/>
              </a:rPr>
              <a:t> </a:t>
            </a:r>
            <a:r>
              <a:rPr lang="en-US" sz="1300" dirty="0" err="1">
                <a:solidFill>
                  <a:srgbClr val="080808"/>
                </a:solidFill>
                <a:cs typeface="Posterama" panose="020B0504020200020000" pitchFamily="34" charset="0"/>
              </a:rPr>
              <a:t>canceroase</a:t>
            </a:r>
            <a:endParaRPr lang="en-US" sz="1300" dirty="0">
              <a:solidFill>
                <a:srgbClr val="080808"/>
              </a:solidFill>
              <a:cs typeface="Posterama" panose="020B0504020200020000" pitchFamily="34" charset="0"/>
            </a:endParaRPr>
          </a:p>
        </p:txBody>
      </p:sp>
      <p:sp>
        <p:nvSpPr>
          <p:cNvPr id="21" name="Google Shape;1473;p35">
            <a:extLst>
              <a:ext uri="{FF2B5EF4-FFF2-40B4-BE49-F238E27FC236}">
                <a16:creationId xmlns:a16="http://schemas.microsoft.com/office/drawing/2014/main" id="{A690368C-BC41-AF95-D9FF-9E8721727258}"/>
              </a:ext>
            </a:extLst>
          </p:cNvPr>
          <p:cNvSpPr txBox="1">
            <a:spLocks/>
          </p:cNvSpPr>
          <p:nvPr/>
        </p:nvSpPr>
        <p:spPr>
          <a:xfrm>
            <a:off x="5563603" y="4599153"/>
            <a:ext cx="4449676" cy="656689"/>
          </a:xfrm>
          <a:prstGeom prst="rect">
            <a:avLst/>
          </a:prstGeom>
        </p:spPr>
        <p:txBody>
          <a:bodyPr spcFirstLastPara="1" wrap="square" lIns="91425" tIns="91425" rIns="91425" bIns="91425"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latin typeface="Posterama" panose="020B0504020200020000" pitchFamily="34" charset="0"/>
                <a:cs typeface="Posterama" panose="020B0504020200020000" pitchFamily="34" charset="0"/>
              </a:rPr>
              <a:t>3. </a:t>
            </a:r>
            <a:r>
              <a:rPr lang="en-US" b="1" dirty="0" err="1">
                <a:latin typeface="Posterama" panose="020B0504020200020000" pitchFamily="34" charset="0"/>
                <a:cs typeface="Posterama" panose="020B0504020200020000" pitchFamily="34" charset="0"/>
              </a:rPr>
              <a:t>Dezvoltarea</a:t>
            </a:r>
            <a:r>
              <a:rPr lang="en-US" b="1" dirty="0">
                <a:latin typeface="Posterama" panose="020B0504020200020000" pitchFamily="34" charset="0"/>
                <a:cs typeface="Posterama" panose="020B0504020200020000" pitchFamily="34" charset="0"/>
              </a:rPr>
              <a:t> </a:t>
            </a:r>
            <a:r>
              <a:rPr lang="en-US" b="1" dirty="0" err="1">
                <a:latin typeface="Posterama" panose="020B0504020200020000" pitchFamily="34" charset="0"/>
                <a:cs typeface="Posterama" panose="020B0504020200020000" pitchFamily="34" charset="0"/>
              </a:rPr>
              <a:t>Medicamentelor</a:t>
            </a:r>
            <a:endParaRPr lang="en-US" b="1" dirty="0">
              <a:latin typeface="Posterama" panose="020B0504020200020000" pitchFamily="34" charset="0"/>
              <a:cs typeface="Posterama" panose="020B0504020200020000" pitchFamily="34" charset="0"/>
            </a:endParaRPr>
          </a:p>
        </p:txBody>
      </p:sp>
      <p:sp>
        <p:nvSpPr>
          <p:cNvPr id="22" name="Google Shape;1468;p35">
            <a:extLst>
              <a:ext uri="{FF2B5EF4-FFF2-40B4-BE49-F238E27FC236}">
                <a16:creationId xmlns:a16="http://schemas.microsoft.com/office/drawing/2014/main" id="{EC2A9B37-943C-128E-031B-DB01853769BB}"/>
              </a:ext>
            </a:extLst>
          </p:cNvPr>
          <p:cNvSpPr txBox="1">
            <a:spLocks/>
          </p:cNvSpPr>
          <p:nvPr/>
        </p:nvSpPr>
        <p:spPr>
          <a:xfrm>
            <a:off x="3983793" y="2405879"/>
            <a:ext cx="3223123" cy="17852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Work Sans"/>
              <a:buNone/>
              <a:defRPr sz="1200" b="0" i="0" u="none" strike="noStrike" cap="none">
                <a:solidFill>
                  <a:schemeClr val="dk1"/>
                </a:solidFill>
                <a:latin typeface="Work Sans"/>
                <a:ea typeface="Work Sans"/>
                <a:cs typeface="Work Sans"/>
                <a:sym typeface="Work Sans"/>
              </a:defRPr>
            </a:lvl1pPr>
            <a:lvl2pPr marL="914400" marR="0" lvl="1" indent="-304800" algn="l" rtl="0">
              <a:lnSpc>
                <a:spcPct val="100000"/>
              </a:lnSpc>
              <a:spcBef>
                <a:spcPts val="0"/>
              </a:spcBef>
              <a:spcAft>
                <a:spcPts val="0"/>
              </a:spcAft>
              <a:buClr>
                <a:schemeClr val="dk1"/>
              </a:buClr>
              <a:buSzPts val="1200"/>
              <a:buFont typeface="Work Sans"/>
              <a:buNone/>
              <a:defRPr sz="1200" b="0" i="0" u="none" strike="noStrike" cap="none">
                <a:solidFill>
                  <a:schemeClr val="dk1"/>
                </a:solidFill>
                <a:latin typeface="Work Sans"/>
                <a:ea typeface="Work Sans"/>
                <a:cs typeface="Work Sans"/>
                <a:sym typeface="Work Sans"/>
              </a:defRPr>
            </a:lvl2pPr>
            <a:lvl3pPr marL="1371600" marR="0" lvl="2" indent="-304800" algn="l" rtl="0">
              <a:lnSpc>
                <a:spcPct val="100000"/>
              </a:lnSpc>
              <a:spcBef>
                <a:spcPts val="0"/>
              </a:spcBef>
              <a:spcAft>
                <a:spcPts val="0"/>
              </a:spcAft>
              <a:buClr>
                <a:schemeClr val="dk1"/>
              </a:buClr>
              <a:buSzPts val="1200"/>
              <a:buFont typeface="Work Sans"/>
              <a:buNone/>
              <a:defRPr sz="1200" b="0" i="0" u="none" strike="noStrike" cap="none">
                <a:solidFill>
                  <a:schemeClr val="dk1"/>
                </a:solidFill>
                <a:latin typeface="Work Sans"/>
                <a:ea typeface="Work Sans"/>
                <a:cs typeface="Work Sans"/>
                <a:sym typeface="Work Sans"/>
              </a:defRPr>
            </a:lvl3pPr>
            <a:lvl4pPr marL="1828800" marR="0" lvl="3" indent="-304800" algn="l" rtl="0">
              <a:lnSpc>
                <a:spcPct val="100000"/>
              </a:lnSpc>
              <a:spcBef>
                <a:spcPts val="0"/>
              </a:spcBef>
              <a:spcAft>
                <a:spcPts val="0"/>
              </a:spcAft>
              <a:buClr>
                <a:schemeClr val="dk1"/>
              </a:buClr>
              <a:buSzPts val="1200"/>
              <a:buFont typeface="Work Sans"/>
              <a:buNone/>
              <a:defRPr sz="1200" b="0" i="0" u="none" strike="noStrike" cap="none">
                <a:solidFill>
                  <a:schemeClr val="dk1"/>
                </a:solidFill>
                <a:latin typeface="Work Sans"/>
                <a:ea typeface="Work Sans"/>
                <a:cs typeface="Work Sans"/>
                <a:sym typeface="Work Sans"/>
              </a:defRPr>
            </a:lvl4pPr>
            <a:lvl5pPr marL="2286000" marR="0" lvl="4" indent="-304800" algn="l" rtl="0">
              <a:lnSpc>
                <a:spcPct val="100000"/>
              </a:lnSpc>
              <a:spcBef>
                <a:spcPts val="0"/>
              </a:spcBef>
              <a:spcAft>
                <a:spcPts val="0"/>
              </a:spcAft>
              <a:buClr>
                <a:schemeClr val="dk1"/>
              </a:buClr>
              <a:buSzPts val="1200"/>
              <a:buFont typeface="Work Sans"/>
              <a:buNone/>
              <a:defRPr sz="1200" b="0" i="0" u="none" strike="noStrike" cap="none">
                <a:solidFill>
                  <a:schemeClr val="dk1"/>
                </a:solidFill>
                <a:latin typeface="Work Sans"/>
                <a:ea typeface="Work Sans"/>
                <a:cs typeface="Work Sans"/>
                <a:sym typeface="Work Sans"/>
              </a:defRPr>
            </a:lvl5pPr>
            <a:lvl6pPr marL="2743200" marR="0" lvl="5" indent="-304800" algn="l" rtl="0">
              <a:lnSpc>
                <a:spcPct val="100000"/>
              </a:lnSpc>
              <a:spcBef>
                <a:spcPts val="0"/>
              </a:spcBef>
              <a:spcAft>
                <a:spcPts val="0"/>
              </a:spcAft>
              <a:buClr>
                <a:schemeClr val="dk1"/>
              </a:buClr>
              <a:buSzPts val="1200"/>
              <a:buFont typeface="Work Sans"/>
              <a:buNone/>
              <a:defRPr sz="1200" b="0" i="0" u="none" strike="noStrike" cap="none">
                <a:solidFill>
                  <a:schemeClr val="dk1"/>
                </a:solidFill>
                <a:latin typeface="Work Sans"/>
                <a:ea typeface="Work Sans"/>
                <a:cs typeface="Work Sans"/>
                <a:sym typeface="Work Sans"/>
              </a:defRPr>
            </a:lvl6pPr>
            <a:lvl7pPr marL="3200400" marR="0" lvl="6" indent="-304800" algn="l" rtl="0">
              <a:lnSpc>
                <a:spcPct val="100000"/>
              </a:lnSpc>
              <a:spcBef>
                <a:spcPts val="0"/>
              </a:spcBef>
              <a:spcAft>
                <a:spcPts val="0"/>
              </a:spcAft>
              <a:buClr>
                <a:schemeClr val="dk1"/>
              </a:buClr>
              <a:buSzPts val="1200"/>
              <a:buFont typeface="Work Sans"/>
              <a:buNone/>
              <a:defRPr sz="1200" b="0" i="0" u="none" strike="noStrike" cap="none">
                <a:solidFill>
                  <a:schemeClr val="dk1"/>
                </a:solidFill>
                <a:latin typeface="Work Sans"/>
                <a:ea typeface="Work Sans"/>
                <a:cs typeface="Work Sans"/>
                <a:sym typeface="Work Sans"/>
              </a:defRPr>
            </a:lvl7pPr>
            <a:lvl8pPr marL="3657600" marR="0" lvl="7" indent="-304800" algn="l" rtl="0">
              <a:lnSpc>
                <a:spcPct val="100000"/>
              </a:lnSpc>
              <a:spcBef>
                <a:spcPts val="0"/>
              </a:spcBef>
              <a:spcAft>
                <a:spcPts val="0"/>
              </a:spcAft>
              <a:buClr>
                <a:schemeClr val="dk1"/>
              </a:buClr>
              <a:buSzPts val="1200"/>
              <a:buFont typeface="Work Sans"/>
              <a:buNone/>
              <a:defRPr sz="1200" b="0" i="0" u="none" strike="noStrike" cap="none">
                <a:solidFill>
                  <a:schemeClr val="dk1"/>
                </a:solidFill>
                <a:latin typeface="Work Sans"/>
                <a:ea typeface="Work Sans"/>
                <a:cs typeface="Work Sans"/>
                <a:sym typeface="Work Sans"/>
              </a:defRPr>
            </a:lvl8pPr>
            <a:lvl9pPr marL="4114800" marR="0" lvl="8" indent="-304800" algn="l" rtl="0">
              <a:lnSpc>
                <a:spcPct val="100000"/>
              </a:lnSpc>
              <a:spcBef>
                <a:spcPts val="0"/>
              </a:spcBef>
              <a:spcAft>
                <a:spcPts val="0"/>
              </a:spcAft>
              <a:buClr>
                <a:schemeClr val="dk1"/>
              </a:buClr>
              <a:buSzPts val="1200"/>
              <a:buFont typeface="Work Sans"/>
              <a:buNone/>
              <a:defRPr sz="1200" b="0" i="0" u="none" strike="noStrike" cap="none">
                <a:solidFill>
                  <a:schemeClr val="dk1"/>
                </a:solidFill>
                <a:latin typeface="Work Sans"/>
                <a:ea typeface="Work Sans"/>
                <a:cs typeface="Work Sans"/>
                <a:sym typeface="Work Sans"/>
              </a:defRPr>
            </a:lvl9pPr>
          </a:lstStyle>
          <a:p>
            <a:pPr marL="0" indent="0" algn="ctr"/>
            <a:r>
              <a:rPr lang="pt-PT" sz="1600" b="1" dirty="0">
                <a:solidFill>
                  <a:srgbClr val="080808"/>
                </a:solidFill>
                <a:latin typeface="+mn-lt"/>
              </a:rPr>
              <a:t>Biosenzori, nanodispozitive</a:t>
            </a:r>
          </a:p>
          <a:p>
            <a:pPr marL="0" indent="0" algn="ctr"/>
            <a:endParaRPr lang="ro-RO" sz="1100" dirty="0">
              <a:solidFill>
                <a:srgbClr val="080808"/>
              </a:solidFill>
              <a:latin typeface="+mn-lt"/>
            </a:endParaRPr>
          </a:p>
          <a:p>
            <a:pPr marL="0" indent="0"/>
            <a:endParaRPr lang="pt-PT" sz="1100" dirty="0">
              <a:solidFill>
                <a:srgbClr val="080808"/>
              </a:solidFill>
              <a:latin typeface="+mn-lt"/>
            </a:endParaRPr>
          </a:p>
          <a:p>
            <a:pPr marL="171450" indent="-171450">
              <a:buFont typeface="Arial" panose="020B0604020202020204" pitchFamily="34" charset="0"/>
              <a:buChar char="•"/>
            </a:pPr>
            <a:r>
              <a:rPr lang="pt-PT" sz="1300" dirty="0">
                <a:solidFill>
                  <a:srgbClr val="080808"/>
                </a:solidFill>
                <a:latin typeface="+mn-lt"/>
                <a:cs typeface="Posterama" panose="020B0504020200020000" pitchFamily="34" charset="0"/>
              </a:rPr>
              <a:t>Biosenzori de glucoz</a:t>
            </a:r>
            <a:r>
              <a:rPr lang="ro-RO" sz="1300" dirty="0">
                <a:solidFill>
                  <a:srgbClr val="080808"/>
                </a:solidFill>
                <a:latin typeface="+mn-lt"/>
                <a:cs typeface="Posterama" panose="020B0504020200020000" pitchFamily="34" charset="0"/>
              </a:rPr>
              <a:t>ă</a:t>
            </a:r>
            <a:endParaRPr lang="pt-PT" sz="1300" dirty="0">
              <a:solidFill>
                <a:srgbClr val="080808"/>
              </a:solidFill>
              <a:latin typeface="+mn-lt"/>
              <a:cs typeface="Posterama" panose="020B0504020200020000" pitchFamily="34" charset="0"/>
            </a:endParaRPr>
          </a:p>
          <a:p>
            <a:pPr marL="171450" indent="-171450">
              <a:buFont typeface="Arial" panose="020B0604020202020204" pitchFamily="34" charset="0"/>
              <a:buChar char="•"/>
            </a:pPr>
            <a:r>
              <a:rPr lang="pt-PT" sz="1300" dirty="0">
                <a:solidFill>
                  <a:srgbClr val="080808"/>
                </a:solidFill>
                <a:latin typeface="+mn-lt"/>
                <a:cs typeface="Posterama" panose="020B0504020200020000" pitchFamily="34" charset="0"/>
              </a:rPr>
              <a:t>Biosenzori p</a:t>
            </a:r>
            <a:r>
              <a:rPr lang="ro-RO" sz="1300" dirty="0">
                <a:solidFill>
                  <a:srgbClr val="080808"/>
                </a:solidFill>
                <a:latin typeface="+mn-lt"/>
                <a:cs typeface="Posterama" panose="020B0504020200020000" pitchFamily="34" charset="0"/>
              </a:rPr>
              <a:t>entru</a:t>
            </a:r>
            <a:r>
              <a:rPr lang="pt-PT" sz="1300" dirty="0">
                <a:solidFill>
                  <a:srgbClr val="080808"/>
                </a:solidFill>
                <a:latin typeface="+mn-lt"/>
                <a:cs typeface="Posterama" panose="020B0504020200020000" pitchFamily="34" charset="0"/>
              </a:rPr>
              <a:t> detectarea cancerului</a:t>
            </a:r>
          </a:p>
          <a:p>
            <a:pPr marL="171450" indent="-171450">
              <a:buFont typeface="Arial" panose="020B0604020202020204" pitchFamily="34" charset="0"/>
              <a:buChar char="•"/>
            </a:pPr>
            <a:r>
              <a:rPr lang="pt-PT" sz="1300" dirty="0">
                <a:solidFill>
                  <a:srgbClr val="080808"/>
                </a:solidFill>
                <a:latin typeface="+mn-lt"/>
                <a:cs typeface="Posterama" panose="020B0504020200020000" pitchFamily="34" charset="0"/>
              </a:rPr>
              <a:t>Biosenzori p</a:t>
            </a:r>
            <a:r>
              <a:rPr lang="ro-RO" sz="1300" dirty="0">
                <a:solidFill>
                  <a:srgbClr val="080808"/>
                </a:solidFill>
                <a:latin typeface="+mn-lt"/>
                <a:cs typeface="Posterama" panose="020B0504020200020000" pitchFamily="34" charset="0"/>
              </a:rPr>
              <a:t>entru</a:t>
            </a:r>
            <a:r>
              <a:rPr lang="pt-PT" sz="1300" dirty="0">
                <a:solidFill>
                  <a:srgbClr val="080808"/>
                </a:solidFill>
                <a:latin typeface="+mn-lt"/>
                <a:cs typeface="Posterama" panose="020B0504020200020000" pitchFamily="34" charset="0"/>
              </a:rPr>
              <a:t> detectarea agen</a:t>
            </a:r>
            <a:r>
              <a:rPr lang="ro-RO" sz="1300" dirty="0">
                <a:solidFill>
                  <a:srgbClr val="080808"/>
                </a:solidFill>
                <a:latin typeface="+mn-lt"/>
                <a:cs typeface="Posterama" panose="020B0504020200020000" pitchFamily="34" charset="0"/>
              </a:rPr>
              <a:t>ț</a:t>
            </a:r>
            <a:r>
              <a:rPr lang="pt-PT" sz="1300" dirty="0">
                <a:solidFill>
                  <a:srgbClr val="080808"/>
                </a:solidFill>
                <a:latin typeface="+mn-lt"/>
                <a:cs typeface="Posterama" panose="020B0504020200020000" pitchFamily="34" charset="0"/>
              </a:rPr>
              <a:t>ilor patogeni (bacterii, virusuri)</a:t>
            </a:r>
          </a:p>
          <a:p>
            <a:pPr marL="171450" indent="-171450">
              <a:buFont typeface="Arial" panose="020B0604020202020204" pitchFamily="34" charset="0"/>
              <a:buChar char="•"/>
            </a:pPr>
            <a:r>
              <a:rPr lang="pt-PT" sz="1300" dirty="0">
                <a:solidFill>
                  <a:srgbClr val="080808"/>
                </a:solidFill>
                <a:latin typeface="+mn-lt"/>
                <a:cs typeface="Posterama" panose="020B0504020200020000" pitchFamily="34" charset="0"/>
              </a:rPr>
              <a:t>Dispozitive de imagistic</a:t>
            </a:r>
            <a:r>
              <a:rPr lang="ro-RO" sz="1300" dirty="0">
                <a:solidFill>
                  <a:srgbClr val="080808"/>
                </a:solidFill>
                <a:latin typeface="+mn-lt"/>
                <a:cs typeface="Posterama" panose="020B0504020200020000" pitchFamily="34" charset="0"/>
              </a:rPr>
              <a:t>ă</a:t>
            </a:r>
            <a:r>
              <a:rPr lang="pt-PT" sz="1300" dirty="0">
                <a:solidFill>
                  <a:srgbClr val="080808"/>
                </a:solidFill>
                <a:latin typeface="+mn-lt"/>
                <a:cs typeface="Posterama" panose="020B0504020200020000" pitchFamily="34" charset="0"/>
              </a:rPr>
              <a:t> nanometric</a:t>
            </a:r>
            <a:r>
              <a:rPr lang="ro-RO" sz="1300" dirty="0">
                <a:solidFill>
                  <a:srgbClr val="080808"/>
                </a:solidFill>
                <a:latin typeface="+mn-lt"/>
                <a:cs typeface="Posterama" panose="020B0504020200020000" pitchFamily="34" charset="0"/>
              </a:rPr>
              <a:t>ă</a:t>
            </a:r>
            <a:endParaRPr lang="pt-PT" sz="1300" dirty="0">
              <a:solidFill>
                <a:srgbClr val="080808"/>
              </a:solidFill>
              <a:latin typeface="+mn-lt"/>
              <a:cs typeface="Posterama" panose="020B0504020200020000" pitchFamily="34" charset="0"/>
            </a:endParaRPr>
          </a:p>
          <a:p>
            <a:pPr marL="171450" indent="-171450" algn="ctr">
              <a:buFont typeface="Arial" panose="020B0604020202020204" pitchFamily="34" charset="0"/>
              <a:buChar char="•"/>
            </a:pPr>
            <a:endParaRPr lang="pt-PT" sz="1100" dirty="0">
              <a:latin typeface="+mj-lt"/>
            </a:endParaRPr>
          </a:p>
        </p:txBody>
      </p:sp>
      <p:grpSp>
        <p:nvGrpSpPr>
          <p:cNvPr id="2" name="Group 1">
            <a:extLst>
              <a:ext uri="{FF2B5EF4-FFF2-40B4-BE49-F238E27FC236}">
                <a16:creationId xmlns:a16="http://schemas.microsoft.com/office/drawing/2014/main" id="{83DEDAEC-932A-2B15-F1D1-3E69A2B6C757}"/>
              </a:ext>
            </a:extLst>
          </p:cNvPr>
          <p:cNvGrpSpPr/>
          <p:nvPr/>
        </p:nvGrpSpPr>
        <p:grpSpPr>
          <a:xfrm>
            <a:off x="10522923" y="119350"/>
            <a:ext cx="1552284" cy="436852"/>
            <a:chOff x="7545619" y="59474"/>
            <a:chExt cx="1552284" cy="436852"/>
          </a:xfrm>
        </p:grpSpPr>
        <p:pic>
          <p:nvPicPr>
            <p:cNvPr id="3" name="Picture 2">
              <a:extLst>
                <a:ext uri="{FF2B5EF4-FFF2-40B4-BE49-F238E27FC236}">
                  <a16:creationId xmlns:a16="http://schemas.microsoft.com/office/drawing/2014/main" id="{41CBCBED-B8A6-7F35-B9EC-FB924A88C8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0251" y="59474"/>
              <a:ext cx="1487652" cy="43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1A75D13A-DABB-646B-73D1-1753E9B64D57}"/>
                </a:ext>
              </a:extLst>
            </p:cNvPr>
            <p:cNvPicPr>
              <a:picLocks noChangeAspect="1"/>
            </p:cNvPicPr>
            <p:nvPr/>
          </p:nvPicPr>
          <p:blipFill rotWithShape="1">
            <a:blip r:embed="rId5">
              <a:extLst>
                <a:ext uri="{28A0092B-C50C-407E-A947-70E740481C1C}">
                  <a14:useLocalDpi xmlns:a14="http://schemas.microsoft.com/office/drawing/2010/main" val="0"/>
                </a:ext>
              </a:extLst>
            </a:blip>
            <a:srcRect t="85979" r="3751"/>
            <a:stretch/>
          </p:blipFill>
          <p:spPr>
            <a:xfrm>
              <a:off x="7545619" y="355811"/>
              <a:ext cx="955147" cy="80800"/>
            </a:xfrm>
            <a:prstGeom prst="rect">
              <a:avLst/>
            </a:prstGeom>
          </p:spPr>
        </p:pic>
      </p:grpSp>
    </p:spTree>
    <p:extLst>
      <p:ext uri="{BB962C8B-B14F-4D97-AF65-F5344CB8AC3E}">
        <p14:creationId xmlns:p14="http://schemas.microsoft.com/office/powerpoint/2010/main" val="3916955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02DD1EA-9A0C-9303-AD79-5DAF401390EB}"/>
              </a:ext>
            </a:extLst>
          </p:cNvPr>
          <p:cNvSpPr>
            <a:spLocks noGrp="1"/>
          </p:cNvSpPr>
          <p:nvPr>
            <p:ph type="sldNum" sz="quarter" idx="47"/>
          </p:nvPr>
        </p:nvSpPr>
        <p:spPr/>
        <p:txBody>
          <a:bodyPr/>
          <a:lstStyle/>
          <a:p>
            <a:fld id="{47FEACEE-25B4-4A2D-B147-27296E36371D}" type="slidenum">
              <a:rPr lang="en-US" altLang="zh-CN" smtClean="0"/>
              <a:pPr/>
              <a:t>35</a:t>
            </a:fld>
            <a:endParaRPr lang="en-US" altLang="zh-CN" dirty="0"/>
          </a:p>
        </p:txBody>
      </p:sp>
      <p:sp>
        <p:nvSpPr>
          <p:cNvPr id="38" name="TextBox 37">
            <a:extLst>
              <a:ext uri="{FF2B5EF4-FFF2-40B4-BE49-F238E27FC236}">
                <a16:creationId xmlns:a16="http://schemas.microsoft.com/office/drawing/2014/main" id="{AF96C892-2744-A62D-10B7-D8E2C33220C3}"/>
              </a:ext>
            </a:extLst>
          </p:cNvPr>
          <p:cNvSpPr txBox="1"/>
          <p:nvPr/>
        </p:nvSpPr>
        <p:spPr>
          <a:xfrm>
            <a:off x="565785" y="1596309"/>
            <a:ext cx="5060069" cy="1138773"/>
          </a:xfrm>
          <a:prstGeom prst="rect">
            <a:avLst/>
          </a:prstGeom>
        </p:spPr>
        <p:txBody>
          <a:bodyPr wrap="square" rtlCol="0">
            <a:spAutoFit/>
          </a:bodyPr>
          <a:lstStyle/>
          <a:p>
            <a:pPr marL="342900" indent="-342900">
              <a:lnSpc>
                <a:spcPct val="100000"/>
              </a:lnSpc>
              <a:spcBef>
                <a:spcPts val="0"/>
              </a:spcBef>
              <a:buFontTx/>
              <a:buAutoNum type="arabicPeriod"/>
            </a:pPr>
            <a:r>
              <a:rPr lang="ro-RO" sz="1600" b="1" dirty="0">
                <a:solidFill>
                  <a:srgbClr val="080808"/>
                </a:solidFill>
                <a:latin typeface="Posterama" panose="020B0504020200020000" pitchFamily="34" charset="0"/>
                <a:ea typeface="微软雅黑"/>
                <a:cs typeface="Posterama" panose="020B0504020200020000" pitchFamily="34" charset="0"/>
              </a:rPr>
              <a:t>Descoperirea medicamentelor</a:t>
            </a:r>
          </a:p>
          <a:p>
            <a:pPr marL="342900" indent="-342900">
              <a:lnSpc>
                <a:spcPct val="100000"/>
              </a:lnSpc>
              <a:spcBef>
                <a:spcPts val="0"/>
              </a:spcBef>
              <a:buFontTx/>
              <a:buAutoNum type="arabicPeriod"/>
            </a:pPr>
            <a:r>
              <a:rPr lang="ro-RO" sz="1600" b="1" dirty="0">
                <a:solidFill>
                  <a:srgbClr val="080808"/>
                </a:solidFill>
                <a:latin typeface="Posterama" panose="020B0504020200020000" pitchFamily="34" charset="0"/>
                <a:ea typeface="微软雅黑"/>
                <a:cs typeface="Posterama" panose="020B0504020200020000" pitchFamily="34" charset="0"/>
              </a:rPr>
              <a:t>Sisteme avansate de livrare</a:t>
            </a:r>
          </a:p>
          <a:p>
            <a:pPr marL="342900" indent="-342900">
              <a:lnSpc>
                <a:spcPct val="100000"/>
              </a:lnSpc>
              <a:spcBef>
                <a:spcPts val="0"/>
              </a:spcBef>
              <a:buFontTx/>
              <a:buAutoNum type="arabicPeriod"/>
            </a:pPr>
            <a:endParaRPr lang="ro-RO" b="1" dirty="0">
              <a:latin typeface="Posterama Text SemiBold"/>
              <a:ea typeface="微软雅黑"/>
              <a:cs typeface="Posterama" panose="020B0504020200020000" pitchFamily="34" charset="0"/>
            </a:endParaRPr>
          </a:p>
          <a:p>
            <a:pPr marL="342900" indent="-342900">
              <a:lnSpc>
                <a:spcPct val="100000"/>
              </a:lnSpc>
              <a:spcBef>
                <a:spcPts val="0"/>
              </a:spcBef>
              <a:buFontTx/>
              <a:buAutoNum type="arabicPeriod"/>
            </a:pPr>
            <a:endParaRPr lang="ro-RO" b="1" dirty="0">
              <a:latin typeface="Posterama Text SemiBold"/>
              <a:ea typeface="微软雅黑"/>
              <a:cs typeface="Posterama" panose="020B0504020200020000" pitchFamily="34" charset="0"/>
            </a:endParaRPr>
          </a:p>
        </p:txBody>
      </p:sp>
      <p:sp>
        <p:nvSpPr>
          <p:cNvPr id="39" name="TextBox 38">
            <a:extLst>
              <a:ext uri="{FF2B5EF4-FFF2-40B4-BE49-F238E27FC236}">
                <a16:creationId xmlns:a16="http://schemas.microsoft.com/office/drawing/2014/main" id="{427CCD42-29A3-B992-639F-E435D653AAF6}"/>
              </a:ext>
            </a:extLst>
          </p:cNvPr>
          <p:cNvSpPr txBox="1"/>
          <p:nvPr/>
        </p:nvSpPr>
        <p:spPr>
          <a:xfrm>
            <a:off x="3550180" y="2828799"/>
            <a:ext cx="2769765" cy="707886"/>
          </a:xfrm>
          <a:prstGeom prst="rect">
            <a:avLst/>
          </a:prstGeom>
        </p:spPr>
        <p:txBody>
          <a:bodyPr wrap="square" rtlCol="0">
            <a:spAutoFit/>
          </a:bodyPr>
          <a:lstStyle/>
          <a:p>
            <a:pPr marL="0" indent="0" algn="ctr">
              <a:lnSpc>
                <a:spcPct val="100000"/>
              </a:lnSpc>
              <a:spcBef>
                <a:spcPts val="0"/>
              </a:spcBef>
              <a:buFontTx/>
              <a:buNone/>
            </a:pPr>
            <a:r>
              <a:rPr lang="ro-RO" sz="1600" b="1" dirty="0">
                <a:latin typeface="Posterama" panose="020B0504020200020000" pitchFamily="34" charset="0"/>
                <a:ea typeface="微软雅黑"/>
                <a:cs typeface="Posterama" panose="020B0504020200020000" pitchFamily="34" charset="0"/>
              </a:rPr>
              <a:t>Modelare moleculară</a:t>
            </a:r>
            <a:endParaRPr lang="en-US" sz="1600" b="1" dirty="0">
              <a:latin typeface="Posterama" panose="020B0504020200020000" pitchFamily="34" charset="0"/>
              <a:ea typeface="微软雅黑"/>
              <a:cs typeface="Posterama" panose="020B0504020200020000" pitchFamily="34" charset="0"/>
            </a:endParaRPr>
          </a:p>
          <a:p>
            <a:pPr marL="0" indent="0" algn="ctr">
              <a:lnSpc>
                <a:spcPct val="100000"/>
              </a:lnSpc>
              <a:spcBef>
                <a:spcPts val="0"/>
              </a:spcBef>
              <a:buFontTx/>
              <a:buNone/>
            </a:pPr>
            <a:r>
              <a:rPr lang="ro-RO" sz="1200" dirty="0">
                <a:latin typeface="Posterama" panose="020B0504020200020000" pitchFamily="34" charset="0"/>
                <a:ea typeface="微软雅黑"/>
                <a:cs typeface="Posterama" panose="020B0504020200020000" pitchFamily="34" charset="0"/>
              </a:rPr>
              <a:t>î</a:t>
            </a:r>
            <a:r>
              <a:rPr lang="en-US" sz="1200" dirty="0" err="1">
                <a:latin typeface="Posterama" panose="020B0504020200020000" pitchFamily="34" charset="0"/>
                <a:ea typeface="微软雅黑"/>
                <a:cs typeface="Posterama" panose="020B0504020200020000" pitchFamily="34" charset="0"/>
              </a:rPr>
              <a:t>ntre</a:t>
            </a:r>
            <a:r>
              <a:rPr lang="en-US" sz="1200" dirty="0">
                <a:latin typeface="Posterama" panose="020B0504020200020000" pitchFamily="34" charset="0"/>
                <a:ea typeface="微软雅黑"/>
                <a:cs typeface="Posterama" panose="020B0504020200020000" pitchFamily="34" charset="0"/>
              </a:rPr>
              <a:t> </a:t>
            </a:r>
            <a:r>
              <a:rPr lang="en-US" sz="1200" dirty="0" err="1">
                <a:latin typeface="Posterama" panose="020B0504020200020000" pitchFamily="34" charset="0"/>
                <a:ea typeface="微软雅黑"/>
                <a:cs typeface="Posterama" panose="020B0504020200020000" pitchFamily="34" charset="0"/>
              </a:rPr>
              <a:t>medicamente</a:t>
            </a:r>
            <a:r>
              <a:rPr lang="en-US" sz="1200" dirty="0">
                <a:latin typeface="Posterama" panose="020B0504020200020000" pitchFamily="34" charset="0"/>
                <a:ea typeface="微软雅黑"/>
                <a:cs typeface="Posterama" panose="020B0504020200020000" pitchFamily="34" charset="0"/>
              </a:rPr>
              <a:t> </a:t>
            </a:r>
            <a:r>
              <a:rPr lang="ro-RO" sz="1200" dirty="0">
                <a:latin typeface="Posterama" panose="020B0504020200020000" pitchFamily="34" charset="0"/>
                <a:ea typeface="微软雅黑"/>
                <a:cs typeface="Posterama" panose="020B0504020200020000" pitchFamily="34" charset="0"/>
              </a:rPr>
              <a:t>și ținte</a:t>
            </a:r>
          </a:p>
          <a:p>
            <a:pPr marL="0" indent="0" algn="ctr">
              <a:lnSpc>
                <a:spcPct val="100000"/>
              </a:lnSpc>
              <a:spcBef>
                <a:spcPts val="0"/>
              </a:spcBef>
              <a:buFontTx/>
              <a:buNone/>
            </a:pPr>
            <a:r>
              <a:rPr lang="ro-RO" sz="1200" dirty="0">
                <a:latin typeface="Posterama" panose="020B0504020200020000" pitchFamily="34" charset="0"/>
                <a:ea typeface="微软雅黑"/>
                <a:cs typeface="Posterama" panose="020B0504020200020000" pitchFamily="34" charset="0"/>
              </a:rPr>
              <a:t> biologice</a:t>
            </a:r>
          </a:p>
        </p:txBody>
      </p:sp>
      <p:sp>
        <p:nvSpPr>
          <p:cNvPr id="40" name="TextBox 39">
            <a:extLst>
              <a:ext uri="{FF2B5EF4-FFF2-40B4-BE49-F238E27FC236}">
                <a16:creationId xmlns:a16="http://schemas.microsoft.com/office/drawing/2014/main" id="{C144F788-1FF1-771C-0052-20F5651B5738}"/>
              </a:ext>
            </a:extLst>
          </p:cNvPr>
          <p:cNvSpPr txBox="1"/>
          <p:nvPr/>
        </p:nvSpPr>
        <p:spPr>
          <a:xfrm>
            <a:off x="8150162" y="2736466"/>
            <a:ext cx="3014323" cy="800219"/>
          </a:xfrm>
          <a:prstGeom prst="rect">
            <a:avLst/>
          </a:prstGeom>
        </p:spPr>
        <p:txBody>
          <a:bodyPr wrap="square" rtlCol="0">
            <a:spAutoFit/>
          </a:bodyPr>
          <a:lstStyle/>
          <a:p>
            <a:pPr marL="0" indent="0" algn="ctr">
              <a:lnSpc>
                <a:spcPct val="100000"/>
              </a:lnSpc>
              <a:spcBef>
                <a:spcPts val="0"/>
              </a:spcBef>
              <a:buFontTx/>
              <a:buNone/>
            </a:pPr>
            <a:r>
              <a:rPr lang="ro-RO" sz="1600" b="1" dirty="0">
                <a:latin typeface="Posterama" panose="020B0504020200020000" pitchFamily="34" charset="0"/>
                <a:ea typeface="微软雅黑"/>
                <a:cs typeface="Posterama" panose="020B0504020200020000" pitchFamily="34" charset="0"/>
              </a:rPr>
              <a:t>Screening</a:t>
            </a:r>
          </a:p>
          <a:p>
            <a:pPr marL="0" indent="0" algn="ctr">
              <a:lnSpc>
                <a:spcPct val="100000"/>
              </a:lnSpc>
              <a:spcBef>
                <a:spcPts val="0"/>
              </a:spcBef>
              <a:buFontTx/>
              <a:buNone/>
            </a:pPr>
            <a:r>
              <a:rPr lang="ro-RO" sz="1200" dirty="0">
                <a:latin typeface="Posterama" panose="020B0504020200020000" pitchFamily="34" charset="0"/>
                <a:ea typeface="微软雅黑"/>
                <a:cs typeface="Posterama" panose="020B0504020200020000" pitchFamily="34" charset="0"/>
              </a:rPr>
              <a:t>(identificarea compușilor activi)</a:t>
            </a:r>
          </a:p>
          <a:p>
            <a:pPr marL="0" indent="0" algn="ctr">
              <a:lnSpc>
                <a:spcPct val="100000"/>
              </a:lnSpc>
              <a:spcBef>
                <a:spcPts val="0"/>
              </a:spcBef>
              <a:buFontTx/>
              <a:buNone/>
            </a:pPr>
            <a:endParaRPr lang="ro-RO" sz="1800" b="1" dirty="0">
              <a:latin typeface="Posterama" panose="020B0504020200020000" pitchFamily="34" charset="0"/>
              <a:ea typeface="微软雅黑"/>
              <a:cs typeface="Posterama" panose="020B0504020200020000" pitchFamily="34" charset="0"/>
            </a:endParaRPr>
          </a:p>
        </p:txBody>
      </p:sp>
      <p:sp>
        <p:nvSpPr>
          <p:cNvPr id="42" name="TextBox 41">
            <a:extLst>
              <a:ext uri="{FF2B5EF4-FFF2-40B4-BE49-F238E27FC236}">
                <a16:creationId xmlns:a16="http://schemas.microsoft.com/office/drawing/2014/main" id="{16796337-4770-35ED-74AD-3F2D90D46243}"/>
              </a:ext>
            </a:extLst>
          </p:cNvPr>
          <p:cNvSpPr txBox="1"/>
          <p:nvPr/>
        </p:nvSpPr>
        <p:spPr>
          <a:xfrm>
            <a:off x="782377" y="4123765"/>
            <a:ext cx="3429000" cy="769441"/>
          </a:xfrm>
          <a:prstGeom prst="rect">
            <a:avLst/>
          </a:prstGeom>
        </p:spPr>
        <p:txBody>
          <a:bodyPr wrap="square" rtlCol="0">
            <a:spAutoFit/>
          </a:bodyPr>
          <a:lstStyle/>
          <a:p>
            <a:pPr marL="0" indent="0" algn="ctr">
              <a:lnSpc>
                <a:spcPct val="100000"/>
              </a:lnSpc>
              <a:spcBef>
                <a:spcPts val="0"/>
              </a:spcBef>
              <a:buFontTx/>
              <a:buNone/>
            </a:pPr>
            <a:r>
              <a:rPr lang="ro-RO" sz="1600" b="1" dirty="0">
                <a:latin typeface="Posterama" panose="020B0504020200020000" pitchFamily="34" charset="0"/>
                <a:ea typeface="微软雅黑"/>
                <a:cs typeface="Posterama" panose="020B0504020200020000" pitchFamily="34" charset="0"/>
              </a:rPr>
              <a:t>Vectori de livrare</a:t>
            </a:r>
            <a:endParaRPr lang="en-US" sz="1600" b="1" dirty="0">
              <a:latin typeface="Posterama" panose="020B0504020200020000" pitchFamily="34" charset="0"/>
              <a:ea typeface="微软雅黑"/>
              <a:cs typeface="Posterama" panose="020B0504020200020000" pitchFamily="34" charset="0"/>
            </a:endParaRPr>
          </a:p>
          <a:p>
            <a:pPr marL="0" indent="0" algn="ctr">
              <a:lnSpc>
                <a:spcPct val="100000"/>
              </a:lnSpc>
              <a:spcBef>
                <a:spcPts val="0"/>
              </a:spcBef>
              <a:buFontTx/>
              <a:buNone/>
            </a:pPr>
            <a:r>
              <a:rPr lang="en-US" sz="1400" dirty="0">
                <a:latin typeface="Posterama" panose="020B0504020200020000" pitchFamily="34" charset="0"/>
                <a:ea typeface="微软雅黑"/>
                <a:cs typeface="Posterama" panose="020B0504020200020000" pitchFamily="34" charset="0"/>
              </a:rPr>
              <a:t>(</a:t>
            </a:r>
            <a:r>
              <a:rPr lang="en-US" sz="1400" dirty="0" err="1">
                <a:latin typeface="Posterama" panose="020B0504020200020000" pitchFamily="34" charset="0"/>
                <a:ea typeface="微软雅黑"/>
                <a:cs typeface="Posterama" panose="020B0504020200020000" pitchFamily="34" charset="0"/>
              </a:rPr>
              <a:t>liposomi</a:t>
            </a:r>
            <a:r>
              <a:rPr lang="en-US" sz="1400" dirty="0">
                <a:latin typeface="Posterama" panose="020B0504020200020000" pitchFamily="34" charset="0"/>
                <a:ea typeface="微软雅黑"/>
                <a:cs typeface="Posterama" panose="020B0504020200020000" pitchFamily="34" charset="0"/>
              </a:rPr>
              <a:t>, </a:t>
            </a:r>
            <a:r>
              <a:rPr lang="en-US" sz="1400" dirty="0" err="1">
                <a:latin typeface="Posterama" panose="020B0504020200020000" pitchFamily="34" charset="0"/>
                <a:ea typeface="微软雅黑"/>
                <a:cs typeface="Posterama" panose="020B0504020200020000" pitchFamily="34" charset="0"/>
              </a:rPr>
              <a:t>micelii</a:t>
            </a:r>
            <a:r>
              <a:rPr lang="en-US" sz="1400" dirty="0">
                <a:latin typeface="Posterama" panose="020B0504020200020000" pitchFamily="34" charset="0"/>
                <a:ea typeface="微软雅黑"/>
                <a:cs typeface="Posterama" panose="020B0504020200020000" pitchFamily="34" charset="0"/>
              </a:rPr>
              <a:t> </a:t>
            </a:r>
            <a:r>
              <a:rPr lang="en-US" sz="1400" dirty="0" err="1">
                <a:latin typeface="Posterama" panose="020B0504020200020000" pitchFamily="34" charset="0"/>
                <a:ea typeface="微软雅黑"/>
                <a:cs typeface="Posterama" panose="020B0504020200020000" pitchFamily="34" charset="0"/>
              </a:rPr>
              <a:t>polimerice</a:t>
            </a:r>
            <a:r>
              <a:rPr lang="en-US" sz="1400" dirty="0">
                <a:latin typeface="Posterama" panose="020B0504020200020000" pitchFamily="34" charset="0"/>
                <a:ea typeface="微软雅黑"/>
                <a:cs typeface="Posterama" panose="020B0504020200020000" pitchFamily="34" charset="0"/>
              </a:rPr>
              <a:t>, </a:t>
            </a:r>
            <a:r>
              <a:rPr lang="en-US" sz="1400" dirty="0" err="1">
                <a:latin typeface="Posterama" panose="020B0504020200020000" pitchFamily="34" charset="0"/>
                <a:ea typeface="微软雅黑"/>
                <a:cs typeface="Posterama" panose="020B0504020200020000" pitchFamily="34" charset="0"/>
              </a:rPr>
              <a:t>dendrimeri</a:t>
            </a:r>
            <a:r>
              <a:rPr lang="en-US" sz="1400" dirty="0">
                <a:latin typeface="Posterama" panose="020B0504020200020000" pitchFamily="34" charset="0"/>
                <a:ea typeface="微软雅黑"/>
                <a:cs typeface="Posterama" panose="020B0504020200020000" pitchFamily="34" charset="0"/>
              </a:rPr>
              <a:t>)</a:t>
            </a:r>
            <a:endParaRPr lang="ro-RO" sz="1400" dirty="0">
              <a:latin typeface="Posterama" panose="020B0504020200020000" pitchFamily="34" charset="0"/>
              <a:ea typeface="微软雅黑"/>
              <a:cs typeface="Posterama" panose="020B0504020200020000" pitchFamily="34" charset="0"/>
            </a:endParaRPr>
          </a:p>
        </p:txBody>
      </p:sp>
      <p:sp>
        <p:nvSpPr>
          <p:cNvPr id="43" name="TextBox 42">
            <a:extLst>
              <a:ext uri="{FF2B5EF4-FFF2-40B4-BE49-F238E27FC236}">
                <a16:creationId xmlns:a16="http://schemas.microsoft.com/office/drawing/2014/main" id="{CFD01CBE-F356-693D-B325-3329C30876AF}"/>
              </a:ext>
            </a:extLst>
          </p:cNvPr>
          <p:cNvSpPr txBox="1"/>
          <p:nvPr/>
        </p:nvSpPr>
        <p:spPr>
          <a:xfrm>
            <a:off x="5386908" y="4892359"/>
            <a:ext cx="3909491" cy="553998"/>
          </a:xfrm>
          <a:prstGeom prst="rect">
            <a:avLst/>
          </a:prstGeom>
        </p:spPr>
        <p:txBody>
          <a:bodyPr wrap="square" rtlCol="0">
            <a:spAutoFit/>
          </a:bodyPr>
          <a:lstStyle/>
          <a:p>
            <a:pPr algn="ctr"/>
            <a:r>
              <a:rPr lang="en-US" sz="1600" b="1" dirty="0" err="1">
                <a:latin typeface="Posterama" panose="020B0504020200020000" pitchFamily="34" charset="0"/>
                <a:cs typeface="Posterama" panose="020B0504020200020000" pitchFamily="34" charset="0"/>
              </a:rPr>
              <a:t>Livrarea</a:t>
            </a:r>
            <a:r>
              <a:rPr lang="en-US" sz="1600" b="1" dirty="0">
                <a:latin typeface="Posterama" panose="020B0504020200020000" pitchFamily="34" charset="0"/>
                <a:cs typeface="Posterama" panose="020B0504020200020000" pitchFamily="34" charset="0"/>
              </a:rPr>
              <a:t> </a:t>
            </a:r>
            <a:r>
              <a:rPr lang="ro-RO" sz="1600" b="1" dirty="0">
                <a:latin typeface="Posterama" panose="020B0504020200020000" pitchFamily="34" charset="0"/>
                <a:cs typeface="Posterama" panose="020B0504020200020000" pitchFamily="34" charset="0"/>
              </a:rPr>
              <a:t>m</a:t>
            </a:r>
            <a:r>
              <a:rPr lang="en-US" sz="1600" b="1" dirty="0" err="1">
                <a:latin typeface="Posterama" panose="020B0504020200020000" pitchFamily="34" charset="0"/>
                <a:cs typeface="Posterama" panose="020B0504020200020000" pitchFamily="34" charset="0"/>
              </a:rPr>
              <a:t>edicamentelor</a:t>
            </a:r>
            <a:r>
              <a:rPr lang="en-US" sz="1600" b="1" dirty="0">
                <a:latin typeface="Posterama" panose="020B0504020200020000" pitchFamily="34" charset="0"/>
                <a:cs typeface="Posterama" panose="020B0504020200020000" pitchFamily="34" charset="0"/>
              </a:rPr>
              <a:t> </a:t>
            </a:r>
            <a:r>
              <a:rPr lang="ro-RO" sz="1600" b="1" dirty="0">
                <a:latin typeface="Posterama" panose="020B0504020200020000" pitchFamily="34" charset="0"/>
                <a:cs typeface="Posterama" panose="020B0504020200020000" pitchFamily="34" charset="0"/>
              </a:rPr>
              <a:t>b</a:t>
            </a:r>
            <a:r>
              <a:rPr lang="en-US" sz="1600" b="1" dirty="0" err="1">
                <a:latin typeface="Posterama" panose="020B0504020200020000" pitchFamily="34" charset="0"/>
                <a:cs typeface="Posterama" panose="020B0504020200020000" pitchFamily="34" charset="0"/>
              </a:rPr>
              <a:t>iologice</a:t>
            </a:r>
            <a:endParaRPr lang="en-US" sz="1600" b="1" dirty="0">
              <a:latin typeface="Posterama" panose="020B0504020200020000" pitchFamily="34" charset="0"/>
              <a:cs typeface="Posterama" panose="020B0504020200020000" pitchFamily="34" charset="0"/>
            </a:endParaRPr>
          </a:p>
          <a:p>
            <a:pPr algn="ctr"/>
            <a:r>
              <a:rPr lang="en-US" sz="1400" dirty="0">
                <a:latin typeface="Posterama" panose="020B0504020200020000" pitchFamily="34" charset="0"/>
                <a:cs typeface="Posterama" panose="020B0504020200020000" pitchFamily="34" charset="0"/>
              </a:rPr>
              <a:t>(</a:t>
            </a:r>
            <a:r>
              <a:rPr lang="en-US" sz="1400" dirty="0" err="1">
                <a:latin typeface="Posterama" panose="020B0504020200020000" pitchFamily="34" charset="0"/>
                <a:cs typeface="Posterama" panose="020B0504020200020000" pitchFamily="34" charset="0"/>
              </a:rPr>
              <a:t>proteine</a:t>
            </a:r>
            <a:r>
              <a:rPr lang="en-US" sz="1400" dirty="0">
                <a:latin typeface="Posterama" panose="020B0504020200020000" pitchFamily="34" charset="0"/>
                <a:cs typeface="Posterama" panose="020B0504020200020000" pitchFamily="34" charset="0"/>
              </a:rPr>
              <a:t>, peptide, acid nucleic)</a:t>
            </a:r>
            <a:endParaRPr lang="ro-RO" sz="1400" dirty="0">
              <a:latin typeface="Posterama" panose="020B0504020200020000" pitchFamily="34" charset="0"/>
              <a:cs typeface="Posterama" panose="020B0504020200020000" pitchFamily="34" charset="0"/>
            </a:endParaRPr>
          </a:p>
        </p:txBody>
      </p:sp>
      <p:pic>
        <p:nvPicPr>
          <p:cNvPr id="45" name="Picture Placeholder 7">
            <a:extLst>
              <a:ext uri="{FF2B5EF4-FFF2-40B4-BE49-F238E27FC236}">
                <a16:creationId xmlns:a16="http://schemas.microsoft.com/office/drawing/2014/main" id="{B239A4C5-7D3E-F701-4BED-03CE279D67D5}"/>
              </a:ext>
            </a:extLst>
          </p:cNvPr>
          <p:cNvPicPr>
            <a:picLocks noChangeAspect="1"/>
          </p:cNvPicPr>
          <p:nvPr/>
        </p:nvPicPr>
        <p:blipFill>
          <a:blip r:embed="rId3"/>
          <a:srcRect t="12125" b="12125"/>
          <a:stretch>
            <a:fillRect/>
          </a:stretch>
        </p:blipFill>
        <p:spPr>
          <a:xfrm>
            <a:off x="6283970" y="1965641"/>
            <a:ext cx="1886360" cy="2144668"/>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pic>
      <mc:AlternateContent xmlns:mc="http://schemas.openxmlformats.org/markup-compatibility/2006" xmlns:p14="http://schemas.microsoft.com/office/powerpoint/2010/main">
        <mc:Choice Requires="p14">
          <p:contentPart p14:bwMode="auto" r:id="rId4">
            <p14:nvContentPartPr>
              <p14:cNvPr id="59" name="Ink 58">
                <a:extLst>
                  <a:ext uri="{FF2B5EF4-FFF2-40B4-BE49-F238E27FC236}">
                    <a16:creationId xmlns:a16="http://schemas.microsoft.com/office/drawing/2014/main" id="{B09410E0-49EB-1856-23ED-AF349D5F27F0}"/>
                  </a:ext>
                </a:extLst>
              </p14:cNvPr>
              <p14:cNvContentPartPr/>
              <p14:nvPr/>
            </p14:nvContentPartPr>
            <p14:xfrm>
              <a:off x="4072035" y="1669337"/>
              <a:ext cx="1031040" cy="647280"/>
            </p14:xfrm>
          </p:contentPart>
        </mc:Choice>
        <mc:Fallback xmlns="">
          <p:pic>
            <p:nvPicPr>
              <p:cNvPr id="59" name="Ink 58">
                <a:extLst>
                  <a:ext uri="{FF2B5EF4-FFF2-40B4-BE49-F238E27FC236}">
                    <a16:creationId xmlns:a16="http://schemas.microsoft.com/office/drawing/2014/main" id="{B09410E0-49EB-1856-23ED-AF349D5F27F0}"/>
                  </a:ext>
                </a:extLst>
              </p:cNvPr>
              <p:cNvPicPr/>
              <p:nvPr/>
            </p:nvPicPr>
            <p:blipFill>
              <a:blip r:embed="rId5"/>
              <a:stretch>
                <a:fillRect/>
              </a:stretch>
            </p:blipFill>
            <p:spPr>
              <a:xfrm>
                <a:off x="4054395" y="1651337"/>
                <a:ext cx="1066680" cy="682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3" name="Ink 62">
                <a:extLst>
                  <a:ext uri="{FF2B5EF4-FFF2-40B4-BE49-F238E27FC236}">
                    <a16:creationId xmlns:a16="http://schemas.microsoft.com/office/drawing/2014/main" id="{F444853C-B87F-E914-5994-2B93F3C1DE5C}"/>
                  </a:ext>
                </a:extLst>
              </p14:cNvPr>
              <p14:cNvContentPartPr/>
              <p14:nvPr/>
            </p14:nvContentPartPr>
            <p14:xfrm>
              <a:off x="4954755" y="2116457"/>
              <a:ext cx="210960" cy="197280"/>
            </p14:xfrm>
          </p:contentPart>
        </mc:Choice>
        <mc:Fallback xmlns="">
          <p:pic>
            <p:nvPicPr>
              <p:cNvPr id="63" name="Ink 62">
                <a:extLst>
                  <a:ext uri="{FF2B5EF4-FFF2-40B4-BE49-F238E27FC236}">
                    <a16:creationId xmlns:a16="http://schemas.microsoft.com/office/drawing/2014/main" id="{F444853C-B87F-E914-5994-2B93F3C1DE5C}"/>
                  </a:ext>
                </a:extLst>
              </p:cNvPr>
              <p:cNvPicPr/>
              <p:nvPr/>
            </p:nvPicPr>
            <p:blipFill>
              <a:blip r:embed="rId7"/>
              <a:stretch>
                <a:fillRect/>
              </a:stretch>
            </p:blipFill>
            <p:spPr>
              <a:xfrm>
                <a:off x="4936755" y="2098457"/>
                <a:ext cx="246600" cy="2329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4" name="Ink 63">
                <a:extLst>
                  <a:ext uri="{FF2B5EF4-FFF2-40B4-BE49-F238E27FC236}">
                    <a16:creationId xmlns:a16="http://schemas.microsoft.com/office/drawing/2014/main" id="{599F5144-12F5-3DB2-8244-64137FA92A22}"/>
                  </a:ext>
                </a:extLst>
              </p14:cNvPr>
              <p14:cNvContentPartPr/>
              <p14:nvPr/>
            </p14:nvContentPartPr>
            <p14:xfrm>
              <a:off x="1027515" y="2349737"/>
              <a:ext cx="592920" cy="1020600"/>
            </p14:xfrm>
          </p:contentPart>
        </mc:Choice>
        <mc:Fallback xmlns="">
          <p:pic>
            <p:nvPicPr>
              <p:cNvPr id="64" name="Ink 63">
                <a:extLst>
                  <a:ext uri="{FF2B5EF4-FFF2-40B4-BE49-F238E27FC236}">
                    <a16:creationId xmlns:a16="http://schemas.microsoft.com/office/drawing/2014/main" id="{599F5144-12F5-3DB2-8244-64137FA92A22}"/>
                  </a:ext>
                </a:extLst>
              </p:cNvPr>
              <p:cNvPicPr/>
              <p:nvPr/>
            </p:nvPicPr>
            <p:blipFill>
              <a:blip r:embed="rId9"/>
              <a:stretch>
                <a:fillRect/>
              </a:stretch>
            </p:blipFill>
            <p:spPr>
              <a:xfrm>
                <a:off x="1009875" y="2331737"/>
                <a:ext cx="628560" cy="1056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7" name="Ink 66">
                <a:extLst>
                  <a:ext uri="{FF2B5EF4-FFF2-40B4-BE49-F238E27FC236}">
                    <a16:creationId xmlns:a16="http://schemas.microsoft.com/office/drawing/2014/main" id="{85809FAB-5297-3F71-9B47-CF19F50B8DCE}"/>
                  </a:ext>
                </a:extLst>
              </p14:cNvPr>
              <p14:cNvContentPartPr/>
              <p14:nvPr/>
            </p14:nvContentPartPr>
            <p14:xfrm>
              <a:off x="1552035" y="3318857"/>
              <a:ext cx="156240" cy="83520"/>
            </p14:xfrm>
          </p:contentPart>
        </mc:Choice>
        <mc:Fallback xmlns="">
          <p:pic>
            <p:nvPicPr>
              <p:cNvPr id="67" name="Ink 66">
                <a:extLst>
                  <a:ext uri="{FF2B5EF4-FFF2-40B4-BE49-F238E27FC236}">
                    <a16:creationId xmlns:a16="http://schemas.microsoft.com/office/drawing/2014/main" id="{85809FAB-5297-3F71-9B47-CF19F50B8DCE}"/>
                  </a:ext>
                </a:extLst>
              </p:cNvPr>
              <p:cNvPicPr/>
              <p:nvPr/>
            </p:nvPicPr>
            <p:blipFill>
              <a:blip r:embed="rId11"/>
              <a:stretch>
                <a:fillRect/>
              </a:stretch>
            </p:blipFill>
            <p:spPr>
              <a:xfrm>
                <a:off x="1534395" y="3300857"/>
                <a:ext cx="191880" cy="119160"/>
              </a:xfrm>
              <a:prstGeom prst="rect">
                <a:avLst/>
              </a:prstGeom>
            </p:spPr>
          </p:pic>
        </mc:Fallback>
      </mc:AlternateContent>
      <p:sp>
        <p:nvSpPr>
          <p:cNvPr id="6" name="Title 2">
            <a:extLst>
              <a:ext uri="{FF2B5EF4-FFF2-40B4-BE49-F238E27FC236}">
                <a16:creationId xmlns:a16="http://schemas.microsoft.com/office/drawing/2014/main" id="{55607501-D00D-9E91-9BBF-1375B3307351}"/>
              </a:ext>
            </a:extLst>
          </p:cNvPr>
          <p:cNvSpPr txBox="1">
            <a:spLocks/>
          </p:cNvSpPr>
          <p:nvPr/>
        </p:nvSpPr>
        <p:spPr>
          <a:xfrm>
            <a:off x="538995" y="577291"/>
            <a:ext cx="9266585" cy="70813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chemeClr val="accent6"/>
                </a:solidFill>
                <a:latin typeface="+mj-lt"/>
                <a:ea typeface="+mj-ea"/>
                <a:cs typeface="+mj-cs"/>
              </a:defRPr>
            </a:lvl1pPr>
          </a:lstStyle>
          <a:p>
            <a:r>
              <a:rPr lang="ro-RO" sz="3200" dirty="0"/>
              <a:t>Aplicații în cercetare și dezvoltare</a:t>
            </a:r>
            <a:endParaRPr lang="en-US" sz="3200" dirty="0"/>
          </a:p>
        </p:txBody>
      </p:sp>
      <p:grpSp>
        <p:nvGrpSpPr>
          <p:cNvPr id="2" name="Group 1">
            <a:extLst>
              <a:ext uri="{FF2B5EF4-FFF2-40B4-BE49-F238E27FC236}">
                <a16:creationId xmlns:a16="http://schemas.microsoft.com/office/drawing/2014/main" id="{625BD511-F641-8E94-A3C2-FE0A2EC76A38}"/>
              </a:ext>
            </a:extLst>
          </p:cNvPr>
          <p:cNvGrpSpPr/>
          <p:nvPr/>
        </p:nvGrpSpPr>
        <p:grpSpPr>
          <a:xfrm>
            <a:off x="10522923" y="119350"/>
            <a:ext cx="1552284" cy="436852"/>
            <a:chOff x="7545619" y="59474"/>
            <a:chExt cx="1552284" cy="436852"/>
          </a:xfrm>
        </p:grpSpPr>
        <p:pic>
          <p:nvPicPr>
            <p:cNvPr id="3" name="Picture 2">
              <a:extLst>
                <a:ext uri="{FF2B5EF4-FFF2-40B4-BE49-F238E27FC236}">
                  <a16:creationId xmlns:a16="http://schemas.microsoft.com/office/drawing/2014/main" id="{72BCF765-C8F0-097C-242F-611761EBE49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10251" y="59474"/>
              <a:ext cx="1487652" cy="43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4094382-89C5-4331-07CE-A0EAADAAA632}"/>
                </a:ext>
              </a:extLst>
            </p:cNvPr>
            <p:cNvPicPr>
              <a:picLocks noChangeAspect="1"/>
            </p:cNvPicPr>
            <p:nvPr/>
          </p:nvPicPr>
          <p:blipFill rotWithShape="1">
            <a:blip r:embed="rId13">
              <a:extLst>
                <a:ext uri="{28A0092B-C50C-407E-A947-70E740481C1C}">
                  <a14:useLocalDpi xmlns:a14="http://schemas.microsoft.com/office/drawing/2010/main" val="0"/>
                </a:ext>
              </a:extLst>
            </a:blip>
            <a:srcRect t="85979" r="3751"/>
            <a:stretch/>
          </p:blipFill>
          <p:spPr>
            <a:xfrm>
              <a:off x="7545619" y="355811"/>
              <a:ext cx="955147" cy="80800"/>
            </a:xfrm>
            <a:prstGeom prst="rect">
              <a:avLst/>
            </a:prstGeom>
          </p:spPr>
        </p:pic>
      </p:grpSp>
    </p:spTree>
    <p:extLst>
      <p:ext uri="{BB962C8B-B14F-4D97-AF65-F5344CB8AC3E}">
        <p14:creationId xmlns:p14="http://schemas.microsoft.com/office/powerpoint/2010/main" val="376090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963D6E-50A6-DA9E-296B-4B648E37F026}"/>
              </a:ext>
            </a:extLst>
          </p:cNvPr>
          <p:cNvSpPr>
            <a:spLocks noGrp="1"/>
          </p:cNvSpPr>
          <p:nvPr>
            <p:ph type="body" sz="quarter" idx="27"/>
          </p:nvPr>
        </p:nvSpPr>
        <p:spPr>
          <a:xfrm>
            <a:off x="826455" y="4181929"/>
            <a:ext cx="3265831" cy="553323"/>
          </a:xfrm>
        </p:spPr>
        <p:txBody>
          <a:bodyPr/>
          <a:lstStyle/>
          <a:p>
            <a:r>
              <a:rPr lang="ro-RO" sz="1600" dirty="0">
                <a:solidFill>
                  <a:srgbClr val="080808"/>
                </a:solidFill>
                <a:latin typeface="Posterama" panose="020B0504020200020000" pitchFamily="34" charset="0"/>
                <a:cs typeface="Posterama" panose="020B0504020200020000" pitchFamily="34" charset="0"/>
              </a:rPr>
              <a:t>Eliberare controlată</a:t>
            </a:r>
          </a:p>
          <a:p>
            <a:r>
              <a:rPr lang="ro-RO" sz="1200" b="0" dirty="0">
                <a:solidFill>
                  <a:srgbClr val="080808"/>
                </a:solidFill>
                <a:latin typeface="Posterama" panose="020B0504020200020000" pitchFamily="34" charset="0"/>
                <a:cs typeface="Posterama" panose="020B0504020200020000" pitchFamily="34" charset="0"/>
              </a:rPr>
              <a:t> și prelungită a medicamentelor</a:t>
            </a:r>
            <a:endParaRPr lang="ro-RO" sz="1100" b="0" dirty="0">
              <a:solidFill>
                <a:srgbClr val="080808"/>
              </a:solidFill>
              <a:latin typeface="Posterama" panose="020B0504020200020000" pitchFamily="34" charset="0"/>
              <a:cs typeface="Posterama" panose="020B0504020200020000" pitchFamily="34" charset="0"/>
            </a:endParaRPr>
          </a:p>
        </p:txBody>
      </p:sp>
      <p:sp>
        <p:nvSpPr>
          <p:cNvPr id="4" name="Text Placeholder 3">
            <a:extLst>
              <a:ext uri="{FF2B5EF4-FFF2-40B4-BE49-F238E27FC236}">
                <a16:creationId xmlns:a16="http://schemas.microsoft.com/office/drawing/2014/main" id="{81C1E68F-5B23-063D-ADD6-C766DE851A20}"/>
              </a:ext>
            </a:extLst>
          </p:cNvPr>
          <p:cNvSpPr>
            <a:spLocks noGrp="1"/>
          </p:cNvSpPr>
          <p:nvPr>
            <p:ph type="body" sz="quarter" idx="38"/>
          </p:nvPr>
        </p:nvSpPr>
        <p:spPr>
          <a:xfrm>
            <a:off x="3637711" y="2708248"/>
            <a:ext cx="2458289" cy="975400"/>
          </a:xfrm>
        </p:spPr>
        <p:txBody>
          <a:bodyPr/>
          <a:lstStyle/>
          <a:p>
            <a:r>
              <a:rPr lang="ro-RO" sz="1600" dirty="0">
                <a:solidFill>
                  <a:srgbClr val="080808"/>
                </a:solidFill>
                <a:latin typeface="Posterama" panose="020B0504020200020000" pitchFamily="34" charset="0"/>
                <a:cs typeface="Posterama" panose="020B0504020200020000" pitchFamily="34" charset="0"/>
              </a:rPr>
              <a:t>Nanobiosenzori</a:t>
            </a:r>
          </a:p>
          <a:p>
            <a:r>
              <a:rPr lang="ro-RO" sz="1200" b="0" dirty="0">
                <a:solidFill>
                  <a:srgbClr val="080808"/>
                </a:solidFill>
                <a:latin typeface="Posterama" panose="020B0504020200020000" pitchFamily="34" charset="0"/>
                <a:cs typeface="Posterama" panose="020B0504020200020000" pitchFamily="34" charset="0"/>
              </a:rPr>
              <a:t>(</a:t>
            </a:r>
            <a:r>
              <a:rPr lang="en-US" sz="1200" b="0" dirty="0" err="1">
                <a:solidFill>
                  <a:srgbClr val="080808"/>
                </a:solidFill>
                <a:latin typeface="Posterama" panose="020B0504020200020000" pitchFamily="34" charset="0"/>
                <a:cs typeface="Posterama" panose="020B0504020200020000" pitchFamily="34" charset="0"/>
              </a:rPr>
              <a:t>diagnosticarea</a:t>
            </a:r>
            <a:r>
              <a:rPr lang="en-US" sz="1200" b="0" dirty="0">
                <a:solidFill>
                  <a:srgbClr val="080808"/>
                </a:solidFill>
                <a:latin typeface="Posterama" panose="020B0504020200020000" pitchFamily="34" charset="0"/>
                <a:cs typeface="Posterama" panose="020B0504020200020000" pitchFamily="34" charset="0"/>
              </a:rPr>
              <a:t> </a:t>
            </a:r>
            <a:r>
              <a:rPr lang="en-US" sz="1200" b="0" dirty="0" err="1">
                <a:solidFill>
                  <a:srgbClr val="080808"/>
                </a:solidFill>
                <a:latin typeface="Posterama" panose="020B0504020200020000" pitchFamily="34" charset="0"/>
                <a:cs typeface="Posterama" panose="020B0504020200020000" pitchFamily="34" charset="0"/>
              </a:rPr>
              <a:t>precoce</a:t>
            </a:r>
            <a:r>
              <a:rPr lang="en-US" sz="1200" b="0" dirty="0">
                <a:solidFill>
                  <a:srgbClr val="080808"/>
                </a:solidFill>
                <a:latin typeface="Posterama" panose="020B0504020200020000" pitchFamily="34" charset="0"/>
                <a:cs typeface="Posterama" panose="020B0504020200020000" pitchFamily="34" charset="0"/>
              </a:rPr>
              <a:t>, </a:t>
            </a:r>
            <a:r>
              <a:rPr lang="en-US" sz="1200" b="0" dirty="0" err="1">
                <a:solidFill>
                  <a:srgbClr val="080808"/>
                </a:solidFill>
                <a:latin typeface="Posterama" panose="020B0504020200020000" pitchFamily="34" charset="0"/>
                <a:cs typeface="Posterama" panose="020B0504020200020000" pitchFamily="34" charset="0"/>
              </a:rPr>
              <a:t>monitorizarea</a:t>
            </a:r>
            <a:r>
              <a:rPr lang="en-US" sz="1200" b="0" dirty="0">
                <a:solidFill>
                  <a:srgbClr val="080808"/>
                </a:solidFill>
                <a:latin typeface="Posterama" panose="020B0504020200020000" pitchFamily="34" charset="0"/>
                <a:cs typeface="Posterama" panose="020B0504020200020000" pitchFamily="34" charset="0"/>
              </a:rPr>
              <a:t> </a:t>
            </a:r>
            <a:r>
              <a:rPr lang="en-US" sz="1200" b="0" dirty="0" err="1">
                <a:solidFill>
                  <a:srgbClr val="080808"/>
                </a:solidFill>
                <a:latin typeface="Posterama" panose="020B0504020200020000" pitchFamily="34" charset="0"/>
                <a:cs typeface="Posterama" panose="020B0504020200020000" pitchFamily="34" charset="0"/>
              </a:rPr>
              <a:t>progresului</a:t>
            </a:r>
            <a:r>
              <a:rPr lang="ro-RO" sz="1200" b="0" dirty="0">
                <a:solidFill>
                  <a:srgbClr val="080808"/>
                </a:solidFill>
                <a:latin typeface="Posterama" panose="020B0504020200020000" pitchFamily="34" charset="0"/>
                <a:cs typeface="Posterama" panose="020B0504020200020000" pitchFamily="34" charset="0"/>
              </a:rPr>
              <a:t> </a:t>
            </a:r>
            <a:r>
              <a:rPr lang="en-US" sz="1200" b="0" dirty="0" err="1">
                <a:solidFill>
                  <a:srgbClr val="080808"/>
                </a:solidFill>
                <a:latin typeface="Posterama" panose="020B0504020200020000" pitchFamily="34" charset="0"/>
                <a:cs typeface="Posterama" panose="020B0504020200020000" pitchFamily="34" charset="0"/>
              </a:rPr>
              <a:t>bolii</a:t>
            </a:r>
            <a:r>
              <a:rPr lang="en-US" sz="1200" b="0" dirty="0">
                <a:solidFill>
                  <a:srgbClr val="080808"/>
                </a:solidFill>
                <a:latin typeface="Posterama" panose="020B0504020200020000" pitchFamily="34" charset="0"/>
                <a:cs typeface="Posterama" panose="020B0504020200020000" pitchFamily="34" charset="0"/>
              </a:rPr>
              <a:t> și </a:t>
            </a:r>
            <a:r>
              <a:rPr lang="en-US" sz="1200" b="0" dirty="0" err="1">
                <a:solidFill>
                  <a:srgbClr val="080808"/>
                </a:solidFill>
                <a:latin typeface="Posterama" panose="020B0504020200020000" pitchFamily="34" charset="0"/>
                <a:cs typeface="Posterama" panose="020B0504020200020000" pitchFamily="34" charset="0"/>
              </a:rPr>
              <a:t>evaluarea</a:t>
            </a:r>
            <a:r>
              <a:rPr lang="en-US" sz="1200" b="0" dirty="0">
                <a:solidFill>
                  <a:srgbClr val="080808"/>
                </a:solidFill>
                <a:latin typeface="Posterama" panose="020B0504020200020000" pitchFamily="34" charset="0"/>
                <a:cs typeface="Posterama" panose="020B0504020200020000" pitchFamily="34" charset="0"/>
              </a:rPr>
              <a:t> </a:t>
            </a:r>
            <a:r>
              <a:rPr lang="en-US" sz="1200" b="0" dirty="0" err="1">
                <a:solidFill>
                  <a:srgbClr val="080808"/>
                </a:solidFill>
                <a:latin typeface="Posterama" panose="020B0504020200020000" pitchFamily="34" charset="0"/>
                <a:cs typeface="Posterama" panose="020B0504020200020000" pitchFamily="34" charset="0"/>
              </a:rPr>
              <a:t>răspunsului</a:t>
            </a:r>
            <a:r>
              <a:rPr lang="en-US" sz="1200" b="0" dirty="0">
                <a:solidFill>
                  <a:srgbClr val="080808"/>
                </a:solidFill>
                <a:latin typeface="Posterama" panose="020B0504020200020000" pitchFamily="34" charset="0"/>
                <a:cs typeface="Posterama" panose="020B0504020200020000" pitchFamily="34" charset="0"/>
              </a:rPr>
              <a:t> la </a:t>
            </a:r>
            <a:r>
              <a:rPr lang="en-US" sz="1200" b="0" dirty="0" err="1">
                <a:solidFill>
                  <a:srgbClr val="080808"/>
                </a:solidFill>
                <a:latin typeface="Posterama" panose="020B0504020200020000" pitchFamily="34" charset="0"/>
                <a:cs typeface="Posterama" panose="020B0504020200020000" pitchFamily="34" charset="0"/>
              </a:rPr>
              <a:t>tratament</a:t>
            </a:r>
            <a:r>
              <a:rPr lang="ro-RO" sz="1200" b="0" dirty="0">
                <a:solidFill>
                  <a:srgbClr val="080808"/>
                </a:solidFill>
                <a:latin typeface="Posterama" panose="020B0504020200020000" pitchFamily="34" charset="0"/>
                <a:cs typeface="Posterama" panose="020B0504020200020000" pitchFamily="34" charset="0"/>
              </a:rPr>
              <a:t>)</a:t>
            </a:r>
          </a:p>
        </p:txBody>
      </p:sp>
      <p:sp>
        <p:nvSpPr>
          <p:cNvPr id="6" name="Text Placeholder 5">
            <a:extLst>
              <a:ext uri="{FF2B5EF4-FFF2-40B4-BE49-F238E27FC236}">
                <a16:creationId xmlns:a16="http://schemas.microsoft.com/office/drawing/2014/main" id="{18956C51-57A0-6532-BBDB-29943F9C7764}"/>
              </a:ext>
            </a:extLst>
          </p:cNvPr>
          <p:cNvSpPr>
            <a:spLocks noGrp="1"/>
          </p:cNvSpPr>
          <p:nvPr>
            <p:ph type="body" sz="quarter" idx="40"/>
          </p:nvPr>
        </p:nvSpPr>
        <p:spPr>
          <a:xfrm>
            <a:off x="4965650" y="4870698"/>
            <a:ext cx="4584337" cy="506399"/>
          </a:xfrm>
        </p:spPr>
        <p:txBody>
          <a:bodyPr/>
          <a:lstStyle/>
          <a:p>
            <a:r>
              <a:rPr lang="ro-RO" sz="1600" dirty="0">
                <a:solidFill>
                  <a:srgbClr val="080808"/>
                </a:solidFill>
                <a:latin typeface="Posterama" panose="020B0504020200020000" pitchFamily="34" charset="0"/>
                <a:cs typeface="Posterama" panose="020B0504020200020000" pitchFamily="34" charset="0"/>
              </a:rPr>
              <a:t>Solubilitatea și stabilitatea medicamentelor</a:t>
            </a:r>
          </a:p>
          <a:p>
            <a:r>
              <a:rPr lang="ro-RO" sz="1200" b="0" dirty="0">
                <a:solidFill>
                  <a:srgbClr val="080808"/>
                </a:solidFill>
                <a:latin typeface="Posterama" panose="020B0504020200020000" pitchFamily="34" charset="0"/>
                <a:cs typeface="Posterama" panose="020B0504020200020000" pitchFamily="34" charset="0"/>
              </a:rPr>
              <a:t>(absorbția substanțelor hidrofobe în organism)</a:t>
            </a:r>
          </a:p>
        </p:txBody>
      </p:sp>
      <p:sp>
        <p:nvSpPr>
          <p:cNvPr id="10" name="Text Placeholder 9">
            <a:extLst>
              <a:ext uri="{FF2B5EF4-FFF2-40B4-BE49-F238E27FC236}">
                <a16:creationId xmlns:a16="http://schemas.microsoft.com/office/drawing/2014/main" id="{83123DD8-561C-9991-CD92-1A9632D6261F}"/>
              </a:ext>
            </a:extLst>
          </p:cNvPr>
          <p:cNvSpPr>
            <a:spLocks noGrp="1"/>
          </p:cNvSpPr>
          <p:nvPr>
            <p:ph type="body" sz="quarter" idx="44"/>
          </p:nvPr>
        </p:nvSpPr>
        <p:spPr>
          <a:xfrm>
            <a:off x="8388516" y="2452944"/>
            <a:ext cx="2495088" cy="994932"/>
          </a:xfrm>
        </p:spPr>
        <p:txBody>
          <a:bodyPr/>
          <a:lstStyle/>
          <a:p>
            <a:r>
              <a:rPr lang="ro-RO" sz="1600" dirty="0">
                <a:solidFill>
                  <a:srgbClr val="080808"/>
                </a:solidFill>
                <a:latin typeface="Posterama" panose="020B0504020200020000" pitchFamily="34" charset="0"/>
                <a:cs typeface="Posterama" panose="020B0504020200020000" pitchFamily="34" charset="0"/>
              </a:rPr>
              <a:t>Nanoimagistică</a:t>
            </a:r>
          </a:p>
          <a:p>
            <a:r>
              <a:rPr lang="ro-RO" sz="1200" b="0" dirty="0">
                <a:solidFill>
                  <a:srgbClr val="080808"/>
                </a:solidFill>
                <a:latin typeface="Posterama" panose="020B0504020200020000" pitchFamily="34" charset="0"/>
                <a:cs typeface="Posterama" panose="020B0504020200020000" pitchFamily="34" charset="0"/>
              </a:rPr>
              <a:t>(</a:t>
            </a:r>
            <a:r>
              <a:rPr lang="en-US" sz="1200" b="0" dirty="0" err="1">
                <a:solidFill>
                  <a:srgbClr val="080808"/>
                </a:solidFill>
                <a:latin typeface="Posterama" panose="020B0504020200020000" pitchFamily="34" charset="0"/>
                <a:cs typeface="Posterama" panose="020B0504020200020000" pitchFamily="34" charset="0"/>
              </a:rPr>
              <a:t>microscopia</a:t>
            </a:r>
            <a:r>
              <a:rPr lang="en-US" sz="1200" b="0" dirty="0">
                <a:solidFill>
                  <a:srgbClr val="080808"/>
                </a:solidFill>
                <a:latin typeface="Posterama" panose="020B0504020200020000" pitchFamily="34" charset="0"/>
                <a:cs typeface="Posterama" panose="020B0504020200020000" pitchFamily="34" charset="0"/>
              </a:rPr>
              <a:t> </a:t>
            </a:r>
            <a:r>
              <a:rPr lang="en-US" sz="1200" b="0" dirty="0" err="1">
                <a:solidFill>
                  <a:srgbClr val="080808"/>
                </a:solidFill>
                <a:latin typeface="Posterama" panose="020B0504020200020000" pitchFamily="34" charset="0"/>
                <a:cs typeface="Posterama" panose="020B0504020200020000" pitchFamily="34" charset="0"/>
              </a:rPr>
              <a:t>electronică</a:t>
            </a:r>
            <a:r>
              <a:rPr lang="ro-RO" sz="1200" b="0" dirty="0">
                <a:solidFill>
                  <a:srgbClr val="080808"/>
                </a:solidFill>
                <a:latin typeface="Posterama" panose="020B0504020200020000" pitchFamily="34" charset="0"/>
                <a:cs typeface="Posterama" panose="020B0504020200020000" pitchFamily="34" charset="0"/>
              </a:rPr>
              <a:t>,</a:t>
            </a:r>
            <a:r>
              <a:rPr lang="en-US" sz="1200" b="0" dirty="0">
                <a:solidFill>
                  <a:srgbClr val="080808"/>
                </a:solidFill>
                <a:latin typeface="Posterama" panose="020B0504020200020000" pitchFamily="34" charset="0"/>
                <a:cs typeface="Posterama" panose="020B0504020200020000" pitchFamily="34" charset="0"/>
              </a:rPr>
              <a:t> </a:t>
            </a:r>
            <a:r>
              <a:rPr lang="en-US" sz="1200" b="0" dirty="0" err="1">
                <a:solidFill>
                  <a:srgbClr val="080808"/>
                </a:solidFill>
                <a:latin typeface="Posterama" panose="020B0504020200020000" pitchFamily="34" charset="0"/>
                <a:cs typeface="Posterama" panose="020B0504020200020000" pitchFamily="34" charset="0"/>
              </a:rPr>
              <a:t>tomografia</a:t>
            </a:r>
            <a:r>
              <a:rPr lang="en-US" sz="1200" b="0" dirty="0">
                <a:solidFill>
                  <a:srgbClr val="080808"/>
                </a:solidFill>
                <a:latin typeface="Posterama" panose="020B0504020200020000" pitchFamily="34" charset="0"/>
                <a:cs typeface="Posterama" panose="020B0504020200020000" pitchFamily="34" charset="0"/>
              </a:rPr>
              <a:t> </a:t>
            </a:r>
            <a:r>
              <a:rPr lang="ro-RO" sz="1200" b="0" dirty="0">
                <a:solidFill>
                  <a:srgbClr val="080808"/>
                </a:solidFill>
                <a:latin typeface="Posterama" panose="020B0504020200020000" pitchFamily="34" charset="0"/>
                <a:cs typeface="Posterama" panose="020B0504020200020000" pitchFamily="34" charset="0"/>
              </a:rPr>
              <a:t>computerizată)</a:t>
            </a:r>
          </a:p>
        </p:txBody>
      </p:sp>
      <p:sp>
        <p:nvSpPr>
          <p:cNvPr id="14" name="Slide Number Placeholder 13">
            <a:extLst>
              <a:ext uri="{FF2B5EF4-FFF2-40B4-BE49-F238E27FC236}">
                <a16:creationId xmlns:a16="http://schemas.microsoft.com/office/drawing/2014/main" id="{F2E28845-5035-0D34-44B7-D2FCABB2599B}"/>
              </a:ext>
            </a:extLst>
          </p:cNvPr>
          <p:cNvSpPr>
            <a:spLocks noGrp="1"/>
          </p:cNvSpPr>
          <p:nvPr>
            <p:ph type="sldNum" sz="quarter" idx="47"/>
          </p:nvPr>
        </p:nvSpPr>
        <p:spPr/>
        <p:txBody>
          <a:bodyPr/>
          <a:lstStyle/>
          <a:p>
            <a:fld id="{47FEACEE-25B4-4A2D-B147-27296E36371D}" type="slidenum">
              <a:rPr lang="en-US" altLang="zh-CN" smtClean="0"/>
              <a:pPr/>
              <a:t>36</a:t>
            </a:fld>
            <a:endParaRPr lang="en-US" altLang="zh-CN" dirty="0"/>
          </a:p>
        </p:txBody>
      </p:sp>
      <p:sp>
        <p:nvSpPr>
          <p:cNvPr id="23" name="TextBox 22">
            <a:extLst>
              <a:ext uri="{FF2B5EF4-FFF2-40B4-BE49-F238E27FC236}">
                <a16:creationId xmlns:a16="http://schemas.microsoft.com/office/drawing/2014/main" id="{6F0D7386-4404-B652-064F-DA736DB70508}"/>
              </a:ext>
            </a:extLst>
          </p:cNvPr>
          <p:cNvSpPr txBox="1"/>
          <p:nvPr/>
        </p:nvSpPr>
        <p:spPr>
          <a:xfrm>
            <a:off x="565786" y="1596309"/>
            <a:ext cx="4886747" cy="1384995"/>
          </a:xfrm>
          <a:prstGeom prst="rect">
            <a:avLst/>
          </a:prstGeom>
        </p:spPr>
        <p:txBody>
          <a:bodyPr wrap="square" rtlCol="0">
            <a:spAutoFit/>
          </a:bodyPr>
          <a:lstStyle/>
          <a:p>
            <a:pPr marL="342900" indent="-342900">
              <a:lnSpc>
                <a:spcPct val="100000"/>
              </a:lnSpc>
              <a:spcBef>
                <a:spcPts val="0"/>
              </a:spcBef>
              <a:buFont typeface="+mj-lt"/>
              <a:buAutoNum type="arabicPeriod" startAt="3"/>
            </a:pPr>
            <a:r>
              <a:rPr lang="ro-RO" sz="1600" b="1" dirty="0">
                <a:latin typeface="Posterama" panose="020B0504020200020000" pitchFamily="34" charset="0"/>
                <a:ea typeface="微软雅黑"/>
                <a:cs typeface="Posterama" panose="020B0504020200020000" pitchFamily="34" charset="0"/>
              </a:rPr>
              <a:t>Diagnosticare și monitorizare</a:t>
            </a:r>
          </a:p>
          <a:p>
            <a:pPr marL="342900" indent="-342900">
              <a:lnSpc>
                <a:spcPct val="100000"/>
              </a:lnSpc>
              <a:spcBef>
                <a:spcPts val="0"/>
              </a:spcBef>
              <a:buFontTx/>
              <a:buAutoNum type="arabicPeriod" startAt="3"/>
            </a:pPr>
            <a:r>
              <a:rPr lang="ro-RO" sz="1600" b="1" dirty="0">
                <a:latin typeface="Posterama" panose="020B0504020200020000" pitchFamily="34" charset="0"/>
                <a:ea typeface="微软雅黑"/>
                <a:cs typeface="Posterama" panose="020B0504020200020000" pitchFamily="34" charset="0"/>
              </a:rPr>
              <a:t>Optimizarea proprietăților fizico-chimice ale medicamentelor</a:t>
            </a:r>
          </a:p>
          <a:p>
            <a:pPr marL="342900" indent="-342900">
              <a:lnSpc>
                <a:spcPct val="100000"/>
              </a:lnSpc>
              <a:spcBef>
                <a:spcPts val="0"/>
              </a:spcBef>
              <a:buFontTx/>
              <a:buAutoNum type="arabicPeriod"/>
            </a:pPr>
            <a:endParaRPr lang="ro-RO" b="1" dirty="0">
              <a:latin typeface="Posterama Text SemiBold"/>
              <a:ea typeface="微软雅黑"/>
              <a:cs typeface="Posterama" panose="020B0504020200020000" pitchFamily="34" charset="0"/>
            </a:endParaRPr>
          </a:p>
          <a:p>
            <a:pPr marL="342900" indent="-342900">
              <a:lnSpc>
                <a:spcPct val="100000"/>
              </a:lnSpc>
              <a:spcBef>
                <a:spcPts val="0"/>
              </a:spcBef>
              <a:buFontTx/>
              <a:buAutoNum type="arabicPeriod"/>
            </a:pPr>
            <a:endParaRPr lang="ro-RO" b="1" dirty="0">
              <a:latin typeface="Posterama Text SemiBold"/>
              <a:ea typeface="微软雅黑"/>
              <a:cs typeface="Posterama" panose="020B0504020200020000" pitchFamily="34" charset="0"/>
            </a:endParaRPr>
          </a:p>
        </p:txBody>
      </p:sp>
      <p:pic>
        <p:nvPicPr>
          <p:cNvPr id="53" name="Picture Placeholder 11">
            <a:extLst>
              <a:ext uri="{FF2B5EF4-FFF2-40B4-BE49-F238E27FC236}">
                <a16:creationId xmlns:a16="http://schemas.microsoft.com/office/drawing/2014/main" id="{762FC2F5-C50E-9A83-656A-826F50754B64}"/>
              </a:ext>
            </a:extLst>
          </p:cNvPr>
          <p:cNvPicPr>
            <a:picLocks noChangeAspect="1"/>
          </p:cNvPicPr>
          <p:nvPr/>
        </p:nvPicPr>
        <p:blipFill>
          <a:blip r:embed="rId3"/>
          <a:srcRect l="20664" r="20664"/>
          <a:stretch>
            <a:fillRect/>
          </a:stretch>
        </p:blipFill>
        <p:spPr>
          <a:xfrm>
            <a:off x="6314639" y="1978710"/>
            <a:ext cx="1886360" cy="2144668"/>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pic>
      <p:grpSp>
        <p:nvGrpSpPr>
          <p:cNvPr id="63" name="Group 62">
            <a:extLst>
              <a:ext uri="{FF2B5EF4-FFF2-40B4-BE49-F238E27FC236}">
                <a16:creationId xmlns:a16="http://schemas.microsoft.com/office/drawing/2014/main" id="{D8D6944A-6D6C-C6C6-4AFA-EC2F99FF1114}"/>
              </a:ext>
            </a:extLst>
          </p:cNvPr>
          <p:cNvGrpSpPr/>
          <p:nvPr/>
        </p:nvGrpSpPr>
        <p:grpSpPr>
          <a:xfrm>
            <a:off x="538995" y="2817377"/>
            <a:ext cx="759240" cy="1491480"/>
            <a:chOff x="538995" y="2817377"/>
            <a:chExt cx="759240" cy="1491480"/>
          </a:xfrm>
        </p:grpSpPr>
        <mc:AlternateContent xmlns:mc="http://schemas.openxmlformats.org/markup-compatibility/2006" xmlns:p14="http://schemas.microsoft.com/office/powerpoint/2010/main">
          <mc:Choice Requires="p14">
            <p:contentPart p14:bwMode="auto" r:id="rId4">
              <p14:nvContentPartPr>
                <p14:cNvPr id="61" name="Ink 60">
                  <a:extLst>
                    <a:ext uri="{FF2B5EF4-FFF2-40B4-BE49-F238E27FC236}">
                      <a16:creationId xmlns:a16="http://schemas.microsoft.com/office/drawing/2014/main" id="{AADFB8AB-BD1D-C255-6232-DD62F9CC33FA}"/>
                    </a:ext>
                  </a:extLst>
                </p14:cNvPr>
                <p14:cNvContentPartPr/>
                <p14:nvPr/>
              </p14:nvContentPartPr>
              <p14:xfrm>
                <a:off x="538995" y="2817377"/>
                <a:ext cx="759240" cy="1446840"/>
              </p14:xfrm>
            </p:contentPart>
          </mc:Choice>
          <mc:Fallback xmlns="">
            <p:pic>
              <p:nvPicPr>
                <p:cNvPr id="61" name="Ink 60">
                  <a:extLst>
                    <a:ext uri="{FF2B5EF4-FFF2-40B4-BE49-F238E27FC236}">
                      <a16:creationId xmlns:a16="http://schemas.microsoft.com/office/drawing/2014/main" id="{AADFB8AB-BD1D-C255-6232-DD62F9CC33FA}"/>
                    </a:ext>
                  </a:extLst>
                </p:cNvPr>
                <p:cNvPicPr/>
                <p:nvPr/>
              </p:nvPicPr>
              <p:blipFill>
                <a:blip r:embed="rId5"/>
                <a:stretch>
                  <a:fillRect/>
                </a:stretch>
              </p:blipFill>
              <p:spPr>
                <a:xfrm>
                  <a:off x="521355" y="2799737"/>
                  <a:ext cx="794880" cy="14824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2" name="Ink 61">
                  <a:extLst>
                    <a:ext uri="{FF2B5EF4-FFF2-40B4-BE49-F238E27FC236}">
                      <a16:creationId xmlns:a16="http://schemas.microsoft.com/office/drawing/2014/main" id="{7CC4C989-0520-C2E4-FFEB-B6A7B3058182}"/>
                    </a:ext>
                  </a:extLst>
                </p14:cNvPr>
                <p14:cNvContentPartPr/>
                <p14:nvPr/>
              </p14:nvContentPartPr>
              <p14:xfrm>
                <a:off x="745275" y="4210217"/>
                <a:ext cx="162360" cy="98640"/>
              </p14:xfrm>
            </p:contentPart>
          </mc:Choice>
          <mc:Fallback xmlns="">
            <p:pic>
              <p:nvPicPr>
                <p:cNvPr id="62" name="Ink 61">
                  <a:extLst>
                    <a:ext uri="{FF2B5EF4-FFF2-40B4-BE49-F238E27FC236}">
                      <a16:creationId xmlns:a16="http://schemas.microsoft.com/office/drawing/2014/main" id="{7CC4C989-0520-C2E4-FFEB-B6A7B3058182}"/>
                    </a:ext>
                  </a:extLst>
                </p:cNvPr>
                <p:cNvPicPr/>
                <p:nvPr/>
              </p:nvPicPr>
              <p:blipFill>
                <a:blip r:embed="rId7"/>
                <a:stretch>
                  <a:fillRect/>
                </a:stretch>
              </p:blipFill>
              <p:spPr>
                <a:xfrm>
                  <a:off x="727635" y="4192577"/>
                  <a:ext cx="198000" cy="134280"/>
                </a:xfrm>
                <a:prstGeom prst="rect">
                  <a:avLst/>
                </a:prstGeom>
              </p:spPr>
            </p:pic>
          </mc:Fallback>
        </mc:AlternateContent>
      </p:grpSp>
      <p:grpSp>
        <p:nvGrpSpPr>
          <p:cNvPr id="3" name="Group 2">
            <a:extLst>
              <a:ext uri="{FF2B5EF4-FFF2-40B4-BE49-F238E27FC236}">
                <a16:creationId xmlns:a16="http://schemas.microsoft.com/office/drawing/2014/main" id="{392932AD-D9F8-0E61-818B-1E742CADB3D0}"/>
              </a:ext>
            </a:extLst>
          </p:cNvPr>
          <p:cNvGrpSpPr/>
          <p:nvPr/>
        </p:nvGrpSpPr>
        <p:grpSpPr>
          <a:xfrm>
            <a:off x="3944595" y="1328383"/>
            <a:ext cx="4035600" cy="405720"/>
            <a:chOff x="3944595" y="1328383"/>
            <a:chExt cx="4035600" cy="405720"/>
          </a:xfrm>
        </p:grpSpPr>
        <mc:AlternateContent xmlns:mc="http://schemas.openxmlformats.org/markup-compatibility/2006" xmlns:p14="http://schemas.microsoft.com/office/powerpoint/2010/main">
          <mc:Choice Requires="p14">
            <p:contentPart p14:bwMode="auto" r:id="rId8">
              <p14:nvContentPartPr>
                <p14:cNvPr id="124" name="Ink 123">
                  <a:extLst>
                    <a:ext uri="{FF2B5EF4-FFF2-40B4-BE49-F238E27FC236}">
                      <a16:creationId xmlns:a16="http://schemas.microsoft.com/office/drawing/2014/main" id="{9BA43689-B95E-8323-88D7-13EBA6FB0A0D}"/>
                    </a:ext>
                  </a:extLst>
                </p14:cNvPr>
                <p14:cNvContentPartPr/>
                <p14:nvPr/>
              </p14:nvContentPartPr>
              <p14:xfrm>
                <a:off x="3944595" y="1328383"/>
                <a:ext cx="3957120" cy="405720"/>
              </p14:xfrm>
            </p:contentPart>
          </mc:Choice>
          <mc:Fallback xmlns="">
            <p:pic>
              <p:nvPicPr>
                <p:cNvPr id="124" name="Ink 123">
                  <a:extLst>
                    <a:ext uri="{FF2B5EF4-FFF2-40B4-BE49-F238E27FC236}">
                      <a16:creationId xmlns:a16="http://schemas.microsoft.com/office/drawing/2014/main" id="{9BA43689-B95E-8323-88D7-13EBA6FB0A0D}"/>
                    </a:ext>
                  </a:extLst>
                </p:cNvPr>
                <p:cNvPicPr/>
                <p:nvPr/>
              </p:nvPicPr>
              <p:blipFill>
                <a:blip r:embed="rId9"/>
                <a:stretch>
                  <a:fillRect/>
                </a:stretch>
              </p:blipFill>
              <p:spPr>
                <a:xfrm>
                  <a:off x="3926595" y="1310383"/>
                  <a:ext cx="3992760" cy="4413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8" name="Ink 127">
                  <a:extLst>
                    <a:ext uri="{FF2B5EF4-FFF2-40B4-BE49-F238E27FC236}">
                      <a16:creationId xmlns:a16="http://schemas.microsoft.com/office/drawing/2014/main" id="{F81AA646-EEAE-F286-0176-124ED8ADB358}"/>
                    </a:ext>
                  </a:extLst>
                </p14:cNvPr>
                <p14:cNvContentPartPr/>
                <p14:nvPr/>
              </p14:nvContentPartPr>
              <p14:xfrm>
                <a:off x="7825755" y="1510183"/>
                <a:ext cx="154440" cy="157320"/>
              </p14:xfrm>
            </p:contentPart>
          </mc:Choice>
          <mc:Fallback xmlns="">
            <p:pic>
              <p:nvPicPr>
                <p:cNvPr id="128" name="Ink 127">
                  <a:extLst>
                    <a:ext uri="{FF2B5EF4-FFF2-40B4-BE49-F238E27FC236}">
                      <a16:creationId xmlns:a16="http://schemas.microsoft.com/office/drawing/2014/main" id="{F81AA646-EEAE-F286-0176-124ED8ADB358}"/>
                    </a:ext>
                  </a:extLst>
                </p:cNvPr>
                <p:cNvPicPr/>
                <p:nvPr/>
              </p:nvPicPr>
              <p:blipFill>
                <a:blip r:embed="rId11"/>
                <a:stretch>
                  <a:fillRect/>
                </a:stretch>
              </p:blipFill>
              <p:spPr>
                <a:xfrm>
                  <a:off x="7807755" y="1492183"/>
                  <a:ext cx="190080" cy="192960"/>
                </a:xfrm>
                <a:prstGeom prst="rect">
                  <a:avLst/>
                </a:prstGeom>
              </p:spPr>
            </p:pic>
          </mc:Fallback>
        </mc:AlternateContent>
      </p:grpSp>
      <p:sp>
        <p:nvSpPr>
          <p:cNvPr id="7" name="Title 2">
            <a:extLst>
              <a:ext uri="{FF2B5EF4-FFF2-40B4-BE49-F238E27FC236}">
                <a16:creationId xmlns:a16="http://schemas.microsoft.com/office/drawing/2014/main" id="{F12D80DA-F896-0973-835F-8FC947D55C7E}"/>
              </a:ext>
            </a:extLst>
          </p:cNvPr>
          <p:cNvSpPr txBox="1">
            <a:spLocks/>
          </p:cNvSpPr>
          <p:nvPr/>
        </p:nvSpPr>
        <p:spPr>
          <a:xfrm>
            <a:off x="538995" y="577291"/>
            <a:ext cx="9266585" cy="70813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chemeClr val="accent6"/>
                </a:solidFill>
                <a:latin typeface="+mj-lt"/>
                <a:ea typeface="+mj-ea"/>
                <a:cs typeface="+mj-cs"/>
              </a:defRPr>
            </a:lvl1pPr>
          </a:lstStyle>
          <a:p>
            <a:r>
              <a:rPr lang="ro-RO" sz="3200" dirty="0"/>
              <a:t>Aplicații în cercetare și dezvoltare</a:t>
            </a:r>
            <a:endParaRPr lang="en-US" sz="3200" dirty="0"/>
          </a:p>
        </p:txBody>
      </p:sp>
      <p:grpSp>
        <p:nvGrpSpPr>
          <p:cNvPr id="5" name="Group 4">
            <a:extLst>
              <a:ext uri="{FF2B5EF4-FFF2-40B4-BE49-F238E27FC236}">
                <a16:creationId xmlns:a16="http://schemas.microsoft.com/office/drawing/2014/main" id="{3C32CE47-0C37-498C-DF75-78559C9CCEDC}"/>
              </a:ext>
            </a:extLst>
          </p:cNvPr>
          <p:cNvGrpSpPr/>
          <p:nvPr/>
        </p:nvGrpSpPr>
        <p:grpSpPr>
          <a:xfrm>
            <a:off x="10522923" y="119350"/>
            <a:ext cx="1552284" cy="436852"/>
            <a:chOff x="7545619" y="59474"/>
            <a:chExt cx="1552284" cy="436852"/>
          </a:xfrm>
        </p:grpSpPr>
        <p:pic>
          <p:nvPicPr>
            <p:cNvPr id="8" name="Picture 2">
              <a:extLst>
                <a:ext uri="{FF2B5EF4-FFF2-40B4-BE49-F238E27FC236}">
                  <a16:creationId xmlns:a16="http://schemas.microsoft.com/office/drawing/2014/main" id="{3F00B36F-4F22-B12F-2771-F43A0A46055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10251" y="59474"/>
              <a:ext cx="1487652" cy="43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EEFCB099-B65C-5458-F1E7-2D1362EA829D}"/>
                </a:ext>
              </a:extLst>
            </p:cNvPr>
            <p:cNvPicPr>
              <a:picLocks noChangeAspect="1"/>
            </p:cNvPicPr>
            <p:nvPr/>
          </p:nvPicPr>
          <p:blipFill rotWithShape="1">
            <a:blip r:embed="rId13">
              <a:extLst>
                <a:ext uri="{28A0092B-C50C-407E-A947-70E740481C1C}">
                  <a14:useLocalDpi xmlns:a14="http://schemas.microsoft.com/office/drawing/2010/main" val="0"/>
                </a:ext>
              </a:extLst>
            </a:blip>
            <a:srcRect t="85979" r="3751"/>
            <a:stretch/>
          </p:blipFill>
          <p:spPr>
            <a:xfrm>
              <a:off x="7545619" y="355811"/>
              <a:ext cx="955147" cy="80800"/>
            </a:xfrm>
            <a:prstGeom prst="rect">
              <a:avLst/>
            </a:prstGeom>
          </p:spPr>
        </p:pic>
      </p:grpSp>
    </p:spTree>
    <p:extLst>
      <p:ext uri="{BB962C8B-B14F-4D97-AF65-F5344CB8AC3E}">
        <p14:creationId xmlns:p14="http://schemas.microsoft.com/office/powerpoint/2010/main" val="296739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E6C9DA-A504-FD07-93AE-5671BF353EC3}"/>
              </a:ext>
            </a:extLst>
          </p:cNvPr>
          <p:cNvSpPr>
            <a:spLocks noGrp="1"/>
          </p:cNvSpPr>
          <p:nvPr>
            <p:ph type="body" sz="quarter" idx="27"/>
          </p:nvPr>
        </p:nvSpPr>
        <p:spPr>
          <a:xfrm>
            <a:off x="4855365" y="4796917"/>
            <a:ext cx="3860800" cy="837194"/>
          </a:xfrm>
        </p:spPr>
        <p:txBody>
          <a:bodyPr/>
          <a:lstStyle/>
          <a:p>
            <a:r>
              <a:rPr lang="ro-RO" sz="1600" dirty="0">
                <a:solidFill>
                  <a:srgbClr val="080808"/>
                </a:solidFill>
                <a:latin typeface="Posterama" panose="020B0504020200020000" pitchFamily="34" charset="0"/>
                <a:cs typeface="Posterama" panose="020B0504020200020000" pitchFamily="34" charset="0"/>
              </a:rPr>
              <a:t>Prescripții personalizate</a:t>
            </a:r>
          </a:p>
          <a:p>
            <a:r>
              <a:rPr lang="ro-RO" sz="1200" b="0" dirty="0">
                <a:solidFill>
                  <a:srgbClr val="080808"/>
                </a:solidFill>
                <a:latin typeface="Posterama" panose="020B0504020200020000" pitchFamily="34" charset="0"/>
                <a:cs typeface="Posterama" panose="020B0504020200020000" pitchFamily="34" charset="0"/>
              </a:rPr>
              <a:t>(</a:t>
            </a:r>
            <a:r>
              <a:rPr lang="en-US" sz="1200" b="0" dirty="0" err="1">
                <a:solidFill>
                  <a:srgbClr val="080808"/>
                </a:solidFill>
                <a:latin typeface="Posterama" panose="020B0504020200020000" pitchFamily="34" charset="0"/>
                <a:cs typeface="Posterama" panose="020B0504020200020000" pitchFamily="34" charset="0"/>
              </a:rPr>
              <a:t>medicamente</a:t>
            </a:r>
            <a:r>
              <a:rPr lang="en-US" sz="1200" b="0" dirty="0">
                <a:solidFill>
                  <a:srgbClr val="080808"/>
                </a:solidFill>
                <a:latin typeface="Posterama" panose="020B0504020200020000" pitchFamily="34" charset="0"/>
                <a:cs typeface="Posterama" panose="020B0504020200020000" pitchFamily="34" charset="0"/>
              </a:rPr>
              <a:t> </a:t>
            </a:r>
            <a:r>
              <a:rPr lang="en-US" sz="1200" b="0" dirty="0" err="1">
                <a:solidFill>
                  <a:srgbClr val="080808"/>
                </a:solidFill>
                <a:latin typeface="Posterama" panose="020B0504020200020000" pitchFamily="34" charset="0"/>
                <a:cs typeface="Posterama" panose="020B0504020200020000" pitchFamily="34" charset="0"/>
              </a:rPr>
              <a:t>adaptate</a:t>
            </a:r>
            <a:r>
              <a:rPr lang="en-US" sz="1200" b="0" dirty="0">
                <a:solidFill>
                  <a:srgbClr val="080808"/>
                </a:solidFill>
                <a:latin typeface="Posterama" panose="020B0504020200020000" pitchFamily="34" charset="0"/>
                <a:cs typeface="Posterama" panose="020B0504020200020000" pitchFamily="34" charset="0"/>
              </a:rPr>
              <a:t> specific </a:t>
            </a:r>
            <a:r>
              <a:rPr lang="en-US" sz="1200" b="0" dirty="0" err="1">
                <a:solidFill>
                  <a:srgbClr val="080808"/>
                </a:solidFill>
                <a:latin typeface="Posterama" panose="020B0504020200020000" pitchFamily="34" charset="0"/>
                <a:cs typeface="Posterama" panose="020B0504020200020000" pitchFamily="34" charset="0"/>
              </a:rPr>
              <a:t>nevoilor</a:t>
            </a:r>
            <a:r>
              <a:rPr lang="en-US" sz="1200" b="0" dirty="0">
                <a:solidFill>
                  <a:srgbClr val="080808"/>
                </a:solidFill>
                <a:latin typeface="Posterama" panose="020B0504020200020000" pitchFamily="34" charset="0"/>
                <a:cs typeface="Posterama" panose="020B0504020200020000" pitchFamily="34" charset="0"/>
              </a:rPr>
              <a:t> </a:t>
            </a:r>
            <a:r>
              <a:rPr lang="en-US" sz="1200" b="0" dirty="0" err="1">
                <a:solidFill>
                  <a:srgbClr val="080808"/>
                </a:solidFill>
                <a:latin typeface="Posterama" panose="020B0504020200020000" pitchFamily="34" charset="0"/>
                <a:cs typeface="Posterama" panose="020B0504020200020000" pitchFamily="34" charset="0"/>
              </a:rPr>
              <a:t>individuale</a:t>
            </a:r>
            <a:r>
              <a:rPr lang="en-US" sz="1200" b="0" dirty="0">
                <a:solidFill>
                  <a:srgbClr val="080808"/>
                </a:solidFill>
                <a:latin typeface="Posterama" panose="020B0504020200020000" pitchFamily="34" charset="0"/>
                <a:cs typeface="Posterama" panose="020B0504020200020000" pitchFamily="34" charset="0"/>
              </a:rPr>
              <a:t> ale </a:t>
            </a:r>
            <a:r>
              <a:rPr lang="en-US" sz="1200" b="0" dirty="0" err="1">
                <a:solidFill>
                  <a:srgbClr val="080808"/>
                </a:solidFill>
                <a:latin typeface="Posterama" panose="020B0504020200020000" pitchFamily="34" charset="0"/>
                <a:cs typeface="Posterama" panose="020B0504020200020000" pitchFamily="34" charset="0"/>
              </a:rPr>
              <a:t>pacienților</a:t>
            </a:r>
            <a:r>
              <a:rPr lang="ro-RO" sz="1200" b="0" dirty="0">
                <a:solidFill>
                  <a:srgbClr val="080808"/>
                </a:solidFill>
                <a:latin typeface="Posterama" panose="020B0504020200020000" pitchFamily="34" charset="0"/>
                <a:cs typeface="Posterama" panose="020B0504020200020000" pitchFamily="34" charset="0"/>
              </a:rPr>
              <a:t>)</a:t>
            </a:r>
          </a:p>
        </p:txBody>
      </p:sp>
      <p:sp>
        <p:nvSpPr>
          <p:cNvPr id="6" name="Text Placeholder 5">
            <a:extLst>
              <a:ext uri="{FF2B5EF4-FFF2-40B4-BE49-F238E27FC236}">
                <a16:creationId xmlns:a16="http://schemas.microsoft.com/office/drawing/2014/main" id="{A5DF5E36-326D-E04C-6576-DE73A3D8E419}"/>
              </a:ext>
            </a:extLst>
          </p:cNvPr>
          <p:cNvSpPr>
            <a:spLocks noGrp="1"/>
          </p:cNvSpPr>
          <p:nvPr>
            <p:ph type="body" sz="quarter" idx="40"/>
          </p:nvPr>
        </p:nvSpPr>
        <p:spPr>
          <a:xfrm>
            <a:off x="1179206" y="4129578"/>
            <a:ext cx="2617686" cy="976741"/>
          </a:xfrm>
        </p:spPr>
        <p:txBody>
          <a:bodyPr/>
          <a:lstStyle/>
          <a:p>
            <a:r>
              <a:rPr lang="ro-RO" sz="1600" dirty="0">
                <a:solidFill>
                  <a:srgbClr val="080808"/>
                </a:solidFill>
                <a:latin typeface="Posterama" panose="020B0504020200020000" pitchFamily="34" charset="0"/>
                <a:cs typeface="Posterama" panose="020B0504020200020000" pitchFamily="34" charset="0"/>
              </a:rPr>
              <a:t>Terapie genică și celulară</a:t>
            </a:r>
          </a:p>
          <a:p>
            <a:r>
              <a:rPr lang="ro-RO" sz="1200" b="0" dirty="0">
                <a:solidFill>
                  <a:srgbClr val="080808"/>
                </a:solidFill>
                <a:latin typeface="Posterama" panose="020B0504020200020000" pitchFamily="34" charset="0"/>
                <a:cs typeface="Posterama" panose="020B0504020200020000" pitchFamily="34" charset="0"/>
              </a:rPr>
              <a:t>(</a:t>
            </a:r>
            <a:r>
              <a:rPr lang="en-US" sz="1200" b="0" dirty="0" err="1">
                <a:solidFill>
                  <a:srgbClr val="080808"/>
                </a:solidFill>
                <a:latin typeface="Posterama" panose="020B0504020200020000" pitchFamily="34" charset="0"/>
                <a:cs typeface="Posterama" panose="020B0504020200020000" pitchFamily="34" charset="0"/>
              </a:rPr>
              <a:t>tratamente</a:t>
            </a:r>
            <a:r>
              <a:rPr lang="en-US" sz="1200" b="0" dirty="0">
                <a:solidFill>
                  <a:srgbClr val="080808"/>
                </a:solidFill>
                <a:latin typeface="Posterama" panose="020B0504020200020000" pitchFamily="34" charset="0"/>
                <a:cs typeface="Posterama" panose="020B0504020200020000" pitchFamily="34" charset="0"/>
              </a:rPr>
              <a:t> </a:t>
            </a:r>
            <a:r>
              <a:rPr lang="en-US" sz="1200" b="0" dirty="0" err="1">
                <a:solidFill>
                  <a:srgbClr val="080808"/>
                </a:solidFill>
                <a:latin typeface="Posterama" panose="020B0504020200020000" pitchFamily="34" charset="0"/>
                <a:cs typeface="Posterama" panose="020B0504020200020000" pitchFamily="34" charset="0"/>
              </a:rPr>
              <a:t>personalizate</a:t>
            </a:r>
            <a:r>
              <a:rPr lang="en-US" sz="1200" b="0" dirty="0">
                <a:solidFill>
                  <a:srgbClr val="080808"/>
                </a:solidFill>
                <a:latin typeface="Posterama" panose="020B0504020200020000" pitchFamily="34" charset="0"/>
                <a:cs typeface="Posterama" panose="020B0504020200020000" pitchFamily="34" charset="0"/>
              </a:rPr>
              <a:t> </a:t>
            </a:r>
            <a:r>
              <a:rPr lang="en-US" sz="1200" b="0" dirty="0" err="1">
                <a:solidFill>
                  <a:srgbClr val="080808"/>
                </a:solidFill>
                <a:latin typeface="Posterama" panose="020B0504020200020000" pitchFamily="34" charset="0"/>
                <a:cs typeface="Posterama" panose="020B0504020200020000" pitchFamily="34" charset="0"/>
              </a:rPr>
              <a:t>bazate</a:t>
            </a:r>
            <a:r>
              <a:rPr lang="en-US" sz="1200" b="0" dirty="0">
                <a:solidFill>
                  <a:srgbClr val="080808"/>
                </a:solidFill>
                <a:latin typeface="Posterama" panose="020B0504020200020000" pitchFamily="34" charset="0"/>
                <a:cs typeface="Posterama" panose="020B0504020200020000" pitchFamily="34" charset="0"/>
              </a:rPr>
              <a:t> pe </a:t>
            </a:r>
            <a:r>
              <a:rPr lang="en-US" sz="1200" b="0" dirty="0" err="1">
                <a:solidFill>
                  <a:srgbClr val="080808"/>
                </a:solidFill>
                <a:latin typeface="Posterama" panose="020B0504020200020000" pitchFamily="34" charset="0"/>
                <a:cs typeface="Posterama" panose="020B0504020200020000" pitchFamily="34" charset="0"/>
              </a:rPr>
              <a:t>profilul</a:t>
            </a:r>
            <a:r>
              <a:rPr lang="en-US" sz="1200" b="0" dirty="0">
                <a:solidFill>
                  <a:srgbClr val="080808"/>
                </a:solidFill>
                <a:latin typeface="Posterama" panose="020B0504020200020000" pitchFamily="34" charset="0"/>
                <a:cs typeface="Posterama" panose="020B0504020200020000" pitchFamily="34" charset="0"/>
              </a:rPr>
              <a:t> genetic al </a:t>
            </a:r>
            <a:r>
              <a:rPr lang="en-US" sz="1200" b="0" dirty="0" err="1">
                <a:solidFill>
                  <a:srgbClr val="080808"/>
                </a:solidFill>
                <a:latin typeface="Posterama" panose="020B0504020200020000" pitchFamily="34" charset="0"/>
                <a:cs typeface="Posterama" panose="020B0504020200020000" pitchFamily="34" charset="0"/>
              </a:rPr>
              <a:t>fiecărui</a:t>
            </a:r>
            <a:r>
              <a:rPr lang="en-US" sz="1200" b="0" dirty="0">
                <a:solidFill>
                  <a:srgbClr val="080808"/>
                </a:solidFill>
                <a:latin typeface="Posterama" panose="020B0504020200020000" pitchFamily="34" charset="0"/>
                <a:cs typeface="Posterama" panose="020B0504020200020000" pitchFamily="34" charset="0"/>
              </a:rPr>
              <a:t> </a:t>
            </a:r>
            <a:r>
              <a:rPr lang="en-US" sz="1200" b="0" dirty="0" err="1">
                <a:solidFill>
                  <a:srgbClr val="080808"/>
                </a:solidFill>
                <a:latin typeface="Posterama" panose="020B0504020200020000" pitchFamily="34" charset="0"/>
                <a:cs typeface="Posterama" panose="020B0504020200020000" pitchFamily="34" charset="0"/>
              </a:rPr>
              <a:t>pacient</a:t>
            </a:r>
            <a:r>
              <a:rPr lang="ro-RO" sz="1200" b="0" dirty="0">
                <a:solidFill>
                  <a:srgbClr val="080808"/>
                </a:solidFill>
                <a:latin typeface="Posterama" panose="020B0504020200020000" pitchFamily="34" charset="0"/>
                <a:cs typeface="Posterama" panose="020B0504020200020000" pitchFamily="34" charset="0"/>
              </a:rPr>
              <a:t>)</a:t>
            </a:r>
          </a:p>
        </p:txBody>
      </p:sp>
      <p:sp>
        <p:nvSpPr>
          <p:cNvPr id="14" name="Slide Number Placeholder 13">
            <a:extLst>
              <a:ext uri="{FF2B5EF4-FFF2-40B4-BE49-F238E27FC236}">
                <a16:creationId xmlns:a16="http://schemas.microsoft.com/office/drawing/2014/main" id="{A87340F6-8B26-4133-D4C7-D6CF27138DFF}"/>
              </a:ext>
            </a:extLst>
          </p:cNvPr>
          <p:cNvSpPr>
            <a:spLocks noGrp="1"/>
          </p:cNvSpPr>
          <p:nvPr>
            <p:ph type="sldNum" sz="quarter" idx="47"/>
          </p:nvPr>
        </p:nvSpPr>
        <p:spPr/>
        <p:txBody>
          <a:bodyPr/>
          <a:lstStyle/>
          <a:p>
            <a:fld id="{47FEACEE-25B4-4A2D-B147-27296E36371D}" type="slidenum">
              <a:rPr lang="en-US" altLang="zh-CN" smtClean="0"/>
              <a:pPr/>
              <a:t>37</a:t>
            </a:fld>
            <a:endParaRPr lang="en-US" altLang="zh-CN" dirty="0"/>
          </a:p>
        </p:txBody>
      </p:sp>
      <p:sp>
        <p:nvSpPr>
          <p:cNvPr id="16" name="TextBox 15">
            <a:extLst>
              <a:ext uri="{FF2B5EF4-FFF2-40B4-BE49-F238E27FC236}">
                <a16:creationId xmlns:a16="http://schemas.microsoft.com/office/drawing/2014/main" id="{96587BDF-9968-3847-BC68-9D016F1E2DED}"/>
              </a:ext>
            </a:extLst>
          </p:cNvPr>
          <p:cNvSpPr txBox="1"/>
          <p:nvPr/>
        </p:nvSpPr>
        <p:spPr>
          <a:xfrm>
            <a:off x="565786" y="1596309"/>
            <a:ext cx="3463954" cy="923330"/>
          </a:xfrm>
          <a:prstGeom prst="rect">
            <a:avLst/>
          </a:prstGeom>
        </p:spPr>
        <p:txBody>
          <a:bodyPr wrap="square" rtlCol="0">
            <a:spAutoFit/>
          </a:bodyPr>
          <a:lstStyle/>
          <a:p>
            <a:pPr marL="342900" indent="-342900">
              <a:lnSpc>
                <a:spcPct val="100000"/>
              </a:lnSpc>
              <a:spcBef>
                <a:spcPts val="0"/>
              </a:spcBef>
              <a:buFont typeface="+mj-lt"/>
              <a:buAutoNum type="arabicPeriod" startAt="5"/>
            </a:pPr>
            <a:r>
              <a:rPr lang="ro-RO" b="1" dirty="0">
                <a:latin typeface="Posterama" panose="020B0504020200020000" pitchFamily="34" charset="0"/>
                <a:ea typeface="微软雅黑"/>
                <a:cs typeface="Posterama" panose="020B0504020200020000" pitchFamily="34" charset="0"/>
              </a:rPr>
              <a:t>Medicație personalizată</a:t>
            </a:r>
          </a:p>
          <a:p>
            <a:pPr marL="342900" indent="-342900">
              <a:lnSpc>
                <a:spcPct val="100000"/>
              </a:lnSpc>
              <a:spcBef>
                <a:spcPts val="0"/>
              </a:spcBef>
              <a:buFontTx/>
              <a:buAutoNum type="arabicPeriod"/>
            </a:pPr>
            <a:endParaRPr lang="ro-RO" b="1" dirty="0">
              <a:latin typeface="Posterama" panose="020B0504020200020000" pitchFamily="34" charset="0"/>
              <a:ea typeface="微软雅黑"/>
              <a:cs typeface="Posterama" panose="020B0504020200020000" pitchFamily="34" charset="0"/>
            </a:endParaRPr>
          </a:p>
          <a:p>
            <a:pPr marL="342900" indent="-342900">
              <a:lnSpc>
                <a:spcPct val="100000"/>
              </a:lnSpc>
              <a:spcBef>
                <a:spcPts val="0"/>
              </a:spcBef>
              <a:buFontTx/>
              <a:buAutoNum type="arabicPeriod"/>
            </a:pPr>
            <a:endParaRPr lang="ro-RO" b="1" dirty="0">
              <a:latin typeface="Posterama" panose="020B0504020200020000" pitchFamily="34" charset="0"/>
              <a:ea typeface="微软雅黑"/>
              <a:cs typeface="Posterama" panose="020B0504020200020000" pitchFamily="34" charset="0"/>
            </a:endParaRPr>
          </a:p>
        </p:txBody>
      </p:sp>
      <p:sp>
        <p:nvSpPr>
          <p:cNvPr id="18" name="Google Shape;1427;p32">
            <a:extLst>
              <a:ext uri="{FF2B5EF4-FFF2-40B4-BE49-F238E27FC236}">
                <a16:creationId xmlns:a16="http://schemas.microsoft.com/office/drawing/2014/main" id="{11A782EF-B8E2-82FB-7E14-DA05DC71AAFF}"/>
              </a:ext>
            </a:extLst>
          </p:cNvPr>
          <p:cNvSpPr/>
          <p:nvPr/>
        </p:nvSpPr>
        <p:spPr>
          <a:xfrm>
            <a:off x="8115244" y="444429"/>
            <a:ext cx="2897550" cy="4513750"/>
          </a:xfrm>
          <a:custGeom>
            <a:avLst/>
            <a:gdLst/>
            <a:ahLst/>
            <a:cxnLst/>
            <a:rect l="l" t="t" r="r" b="b"/>
            <a:pathLst>
              <a:path w="115902" h="180550" extrusionOk="0">
                <a:moveTo>
                  <a:pt x="0" y="27956"/>
                </a:moveTo>
                <a:lnTo>
                  <a:pt x="0" y="177347"/>
                </a:lnTo>
                <a:lnTo>
                  <a:pt x="101050" y="180550"/>
                </a:lnTo>
                <a:lnTo>
                  <a:pt x="115902" y="33198"/>
                </a:lnTo>
                <a:lnTo>
                  <a:pt x="42517" y="0"/>
                </a:lnTo>
                <a:close/>
              </a:path>
            </a:pathLst>
          </a:custGeom>
          <a:solidFill>
            <a:schemeClr val="accent1"/>
          </a:solidFill>
          <a:ln>
            <a:noFill/>
          </a:ln>
          <a:effectLst>
            <a:outerShdw dist="38100" dir="3600000" algn="bl" rotWithShape="0">
              <a:schemeClr val="dk1">
                <a:alpha val="40000"/>
              </a:schemeClr>
            </a:outerShdw>
          </a:effectLst>
        </p:spPr>
      </p:sp>
      <p:pic>
        <p:nvPicPr>
          <p:cNvPr id="17" name="Picture Placeholder 6">
            <a:extLst>
              <a:ext uri="{FF2B5EF4-FFF2-40B4-BE49-F238E27FC236}">
                <a16:creationId xmlns:a16="http://schemas.microsoft.com/office/drawing/2014/main" id="{51028312-E676-890E-B7DE-DC6DA671AF53}"/>
              </a:ext>
            </a:extLst>
          </p:cNvPr>
          <p:cNvPicPr>
            <a:picLocks noChangeAspect="1"/>
          </p:cNvPicPr>
          <p:nvPr/>
        </p:nvPicPr>
        <p:blipFill>
          <a:blip r:embed="rId3"/>
          <a:srcRect l="2972" r="2972"/>
          <a:stretch>
            <a:fillRect/>
          </a:stretch>
        </p:blipFill>
        <p:spPr>
          <a:xfrm>
            <a:off x="8162262" y="797486"/>
            <a:ext cx="2548200" cy="4065000"/>
          </a:xfrm>
          <a:prstGeom prst="rect">
            <a:avLst/>
          </a:prstGeom>
        </p:spPr>
      </p:pic>
      <mc:AlternateContent xmlns:mc="http://schemas.openxmlformats.org/markup-compatibility/2006" xmlns:p14="http://schemas.microsoft.com/office/powerpoint/2010/main">
        <mc:Choice Requires="p14">
          <p:contentPart p14:bwMode="auto" r:id="rId4">
            <p14:nvContentPartPr>
              <p14:cNvPr id="19" name="Ink 18">
                <a:extLst>
                  <a:ext uri="{FF2B5EF4-FFF2-40B4-BE49-F238E27FC236}">
                    <a16:creationId xmlns:a16="http://schemas.microsoft.com/office/drawing/2014/main" id="{986D5305-3107-1059-CE3E-D2AAA6C30F25}"/>
                  </a:ext>
                </a:extLst>
              </p14:cNvPr>
              <p14:cNvContentPartPr/>
              <p14:nvPr/>
            </p14:nvContentPartPr>
            <p14:xfrm>
              <a:off x="2687475" y="2041183"/>
              <a:ext cx="272520" cy="687240"/>
            </p14:xfrm>
          </p:contentPart>
        </mc:Choice>
        <mc:Fallback xmlns="">
          <p:pic>
            <p:nvPicPr>
              <p:cNvPr id="19" name="Ink 18">
                <a:extLst>
                  <a:ext uri="{FF2B5EF4-FFF2-40B4-BE49-F238E27FC236}">
                    <a16:creationId xmlns:a16="http://schemas.microsoft.com/office/drawing/2014/main" id="{986D5305-3107-1059-CE3E-D2AAA6C30F25}"/>
                  </a:ext>
                </a:extLst>
              </p:cNvPr>
              <p:cNvPicPr/>
              <p:nvPr/>
            </p:nvPicPr>
            <p:blipFill>
              <a:blip r:embed="rId5"/>
              <a:stretch>
                <a:fillRect/>
              </a:stretch>
            </p:blipFill>
            <p:spPr>
              <a:xfrm>
                <a:off x="2669835" y="2023543"/>
                <a:ext cx="308160" cy="722880"/>
              </a:xfrm>
              <a:prstGeom prst="rect">
                <a:avLst/>
              </a:prstGeom>
            </p:spPr>
          </p:pic>
        </mc:Fallback>
      </mc:AlternateContent>
      <p:grpSp>
        <p:nvGrpSpPr>
          <p:cNvPr id="29" name="Group 28">
            <a:extLst>
              <a:ext uri="{FF2B5EF4-FFF2-40B4-BE49-F238E27FC236}">
                <a16:creationId xmlns:a16="http://schemas.microsoft.com/office/drawing/2014/main" id="{29545E81-CBC8-870F-FAFA-170D9CB6FD04}"/>
              </a:ext>
            </a:extLst>
          </p:cNvPr>
          <p:cNvGrpSpPr/>
          <p:nvPr/>
        </p:nvGrpSpPr>
        <p:grpSpPr>
          <a:xfrm>
            <a:off x="2817435" y="2051623"/>
            <a:ext cx="3213000" cy="2391480"/>
            <a:chOff x="2817435" y="2051623"/>
            <a:chExt cx="3213000" cy="2391480"/>
          </a:xfrm>
        </p:grpSpPr>
        <mc:AlternateContent xmlns:mc="http://schemas.openxmlformats.org/markup-compatibility/2006" xmlns:p14="http://schemas.microsoft.com/office/powerpoint/2010/main">
          <mc:Choice Requires="p14">
            <p:contentPart p14:bwMode="auto" r:id="rId6">
              <p14:nvContentPartPr>
                <p14:cNvPr id="27" name="Ink 26">
                  <a:extLst>
                    <a:ext uri="{FF2B5EF4-FFF2-40B4-BE49-F238E27FC236}">
                      <a16:creationId xmlns:a16="http://schemas.microsoft.com/office/drawing/2014/main" id="{45BFB4DF-9725-19EC-2D16-6D988413C4D1}"/>
                    </a:ext>
                  </a:extLst>
                </p14:cNvPr>
                <p14:cNvContentPartPr/>
                <p14:nvPr/>
              </p14:nvContentPartPr>
              <p14:xfrm>
                <a:off x="2817435" y="2051623"/>
                <a:ext cx="3085920" cy="2348640"/>
              </p14:xfrm>
            </p:contentPart>
          </mc:Choice>
          <mc:Fallback xmlns="">
            <p:pic>
              <p:nvPicPr>
                <p:cNvPr id="27" name="Ink 26">
                  <a:extLst>
                    <a:ext uri="{FF2B5EF4-FFF2-40B4-BE49-F238E27FC236}">
                      <a16:creationId xmlns:a16="http://schemas.microsoft.com/office/drawing/2014/main" id="{45BFB4DF-9725-19EC-2D16-6D988413C4D1}"/>
                    </a:ext>
                  </a:extLst>
                </p:cNvPr>
                <p:cNvPicPr/>
                <p:nvPr/>
              </p:nvPicPr>
              <p:blipFill>
                <a:blip r:embed="rId7"/>
                <a:stretch>
                  <a:fillRect/>
                </a:stretch>
              </p:blipFill>
              <p:spPr>
                <a:xfrm>
                  <a:off x="2799795" y="2033983"/>
                  <a:ext cx="3121560" cy="2384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8" name="Ink 27">
                  <a:extLst>
                    <a:ext uri="{FF2B5EF4-FFF2-40B4-BE49-F238E27FC236}">
                      <a16:creationId xmlns:a16="http://schemas.microsoft.com/office/drawing/2014/main" id="{6A168F75-2EBF-7479-A73A-E8E574B66169}"/>
                    </a:ext>
                  </a:extLst>
                </p14:cNvPr>
                <p14:cNvContentPartPr/>
                <p14:nvPr/>
              </p14:nvContentPartPr>
              <p14:xfrm>
                <a:off x="5773395" y="4349503"/>
                <a:ext cx="257040" cy="93600"/>
              </p14:xfrm>
            </p:contentPart>
          </mc:Choice>
          <mc:Fallback xmlns="">
            <p:pic>
              <p:nvPicPr>
                <p:cNvPr id="28" name="Ink 27">
                  <a:extLst>
                    <a:ext uri="{FF2B5EF4-FFF2-40B4-BE49-F238E27FC236}">
                      <a16:creationId xmlns:a16="http://schemas.microsoft.com/office/drawing/2014/main" id="{6A168F75-2EBF-7479-A73A-E8E574B66169}"/>
                    </a:ext>
                  </a:extLst>
                </p:cNvPr>
                <p:cNvPicPr/>
                <p:nvPr/>
              </p:nvPicPr>
              <p:blipFill>
                <a:blip r:embed="rId9"/>
                <a:stretch>
                  <a:fillRect/>
                </a:stretch>
              </p:blipFill>
              <p:spPr>
                <a:xfrm>
                  <a:off x="5755395" y="4331863"/>
                  <a:ext cx="292680" cy="129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30" name="Ink 29">
                <a:extLst>
                  <a:ext uri="{FF2B5EF4-FFF2-40B4-BE49-F238E27FC236}">
                    <a16:creationId xmlns:a16="http://schemas.microsoft.com/office/drawing/2014/main" id="{7E1B5A98-719A-D4E4-49E8-98D25BFC3AFB}"/>
                  </a:ext>
                </a:extLst>
              </p14:cNvPr>
              <p14:cNvContentPartPr/>
              <p14:nvPr/>
            </p14:nvContentPartPr>
            <p14:xfrm>
              <a:off x="2636715" y="2646703"/>
              <a:ext cx="190080" cy="138240"/>
            </p14:xfrm>
          </p:contentPart>
        </mc:Choice>
        <mc:Fallback xmlns="">
          <p:pic>
            <p:nvPicPr>
              <p:cNvPr id="30" name="Ink 29">
                <a:extLst>
                  <a:ext uri="{FF2B5EF4-FFF2-40B4-BE49-F238E27FC236}">
                    <a16:creationId xmlns:a16="http://schemas.microsoft.com/office/drawing/2014/main" id="{7E1B5A98-719A-D4E4-49E8-98D25BFC3AFB}"/>
                  </a:ext>
                </a:extLst>
              </p:cNvPr>
              <p:cNvPicPr/>
              <p:nvPr/>
            </p:nvPicPr>
            <p:blipFill>
              <a:blip r:embed="rId11"/>
              <a:stretch>
                <a:fillRect/>
              </a:stretch>
            </p:blipFill>
            <p:spPr>
              <a:xfrm>
                <a:off x="2619075" y="2629063"/>
                <a:ext cx="225720" cy="173880"/>
              </a:xfrm>
              <a:prstGeom prst="rect">
                <a:avLst/>
              </a:prstGeom>
            </p:spPr>
          </p:pic>
        </mc:Fallback>
      </mc:AlternateContent>
      <p:sp>
        <p:nvSpPr>
          <p:cNvPr id="7" name="Title 2">
            <a:extLst>
              <a:ext uri="{FF2B5EF4-FFF2-40B4-BE49-F238E27FC236}">
                <a16:creationId xmlns:a16="http://schemas.microsoft.com/office/drawing/2014/main" id="{54470CC6-5838-BC8B-DD66-8F61182A0D49}"/>
              </a:ext>
            </a:extLst>
          </p:cNvPr>
          <p:cNvSpPr txBox="1">
            <a:spLocks/>
          </p:cNvSpPr>
          <p:nvPr/>
        </p:nvSpPr>
        <p:spPr>
          <a:xfrm>
            <a:off x="538995" y="577291"/>
            <a:ext cx="9266585" cy="70813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chemeClr val="accent6"/>
                </a:solidFill>
                <a:latin typeface="+mj-lt"/>
                <a:ea typeface="+mj-ea"/>
                <a:cs typeface="+mj-cs"/>
              </a:defRPr>
            </a:lvl1pPr>
          </a:lstStyle>
          <a:p>
            <a:r>
              <a:rPr lang="ro-RO" sz="3200" dirty="0"/>
              <a:t>Aplicații în cercetare și dezvoltare</a:t>
            </a:r>
            <a:endParaRPr lang="en-US" sz="3200" dirty="0"/>
          </a:p>
        </p:txBody>
      </p:sp>
      <p:grpSp>
        <p:nvGrpSpPr>
          <p:cNvPr id="3" name="Group 2">
            <a:extLst>
              <a:ext uri="{FF2B5EF4-FFF2-40B4-BE49-F238E27FC236}">
                <a16:creationId xmlns:a16="http://schemas.microsoft.com/office/drawing/2014/main" id="{80F581AE-B42E-54C4-944A-A2BA6E5D5529}"/>
              </a:ext>
            </a:extLst>
          </p:cNvPr>
          <p:cNvGrpSpPr/>
          <p:nvPr/>
        </p:nvGrpSpPr>
        <p:grpSpPr>
          <a:xfrm>
            <a:off x="10522923" y="119350"/>
            <a:ext cx="1552284" cy="436852"/>
            <a:chOff x="7545619" y="59474"/>
            <a:chExt cx="1552284" cy="436852"/>
          </a:xfrm>
        </p:grpSpPr>
        <p:pic>
          <p:nvPicPr>
            <p:cNvPr id="4" name="Picture 2">
              <a:extLst>
                <a:ext uri="{FF2B5EF4-FFF2-40B4-BE49-F238E27FC236}">
                  <a16:creationId xmlns:a16="http://schemas.microsoft.com/office/drawing/2014/main" id="{7545E508-99E0-A68B-2D09-E126BF99502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10251" y="59474"/>
              <a:ext cx="1487652" cy="43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F35F299-8B7D-2BCC-8829-D6C4CB6AF6D2}"/>
                </a:ext>
              </a:extLst>
            </p:cNvPr>
            <p:cNvPicPr>
              <a:picLocks noChangeAspect="1"/>
            </p:cNvPicPr>
            <p:nvPr/>
          </p:nvPicPr>
          <p:blipFill rotWithShape="1">
            <a:blip r:embed="rId13">
              <a:extLst>
                <a:ext uri="{28A0092B-C50C-407E-A947-70E740481C1C}">
                  <a14:useLocalDpi xmlns:a14="http://schemas.microsoft.com/office/drawing/2010/main" val="0"/>
                </a:ext>
              </a:extLst>
            </a:blip>
            <a:srcRect t="85979" r="3751"/>
            <a:stretch/>
          </p:blipFill>
          <p:spPr>
            <a:xfrm>
              <a:off x="7545619" y="355811"/>
              <a:ext cx="955147" cy="80800"/>
            </a:xfrm>
            <a:prstGeom prst="rect">
              <a:avLst/>
            </a:prstGeom>
          </p:spPr>
        </p:pic>
      </p:grpSp>
    </p:spTree>
    <p:extLst>
      <p:ext uri="{BB962C8B-B14F-4D97-AF65-F5344CB8AC3E}">
        <p14:creationId xmlns:p14="http://schemas.microsoft.com/office/powerpoint/2010/main" val="2513763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21E73BA-53B9-C0C1-476A-00736A64AB79}"/>
              </a:ext>
            </a:extLst>
          </p:cNvPr>
          <p:cNvSpPr>
            <a:spLocks noGrp="1"/>
          </p:cNvSpPr>
          <p:nvPr>
            <p:ph type="title"/>
          </p:nvPr>
        </p:nvSpPr>
        <p:spPr>
          <a:xfrm>
            <a:off x="801511" y="1916469"/>
            <a:ext cx="4097868" cy="1032899"/>
          </a:xfrm>
        </p:spPr>
        <p:txBody>
          <a:bodyPr/>
          <a:lstStyle/>
          <a:p>
            <a:pPr algn="ctr"/>
            <a:r>
              <a:rPr lang="en-US" sz="2400" dirty="0" err="1">
                <a:latin typeface="Posterama" panose="020B0504020200020000" pitchFamily="34" charset="0"/>
                <a:cs typeface="Posterama" panose="020B0504020200020000" pitchFamily="34" charset="0"/>
              </a:rPr>
              <a:t>Reducerea</a:t>
            </a:r>
            <a:r>
              <a:rPr lang="en-US" sz="2400" dirty="0">
                <a:latin typeface="Posterama" panose="020B0504020200020000" pitchFamily="34" charset="0"/>
                <a:cs typeface="Posterama" panose="020B0504020200020000" pitchFamily="34" charset="0"/>
              </a:rPr>
              <a:t> </a:t>
            </a:r>
            <a:r>
              <a:rPr lang="en-US" sz="2400" dirty="0" err="1">
                <a:latin typeface="Posterama" panose="020B0504020200020000" pitchFamily="34" charset="0"/>
                <a:cs typeface="Posterama" panose="020B0504020200020000" pitchFamily="34" charset="0"/>
              </a:rPr>
              <a:t>Costurilor</a:t>
            </a:r>
            <a:r>
              <a:rPr lang="en-US" sz="2400" dirty="0">
                <a:latin typeface="Posterama" panose="020B0504020200020000" pitchFamily="34" charset="0"/>
                <a:cs typeface="Posterama" panose="020B0504020200020000" pitchFamily="34" charset="0"/>
              </a:rPr>
              <a:t> și </a:t>
            </a:r>
            <a:r>
              <a:rPr lang="en-US" sz="2400" dirty="0" err="1">
                <a:latin typeface="Posterama" panose="020B0504020200020000" pitchFamily="34" charset="0"/>
                <a:cs typeface="Posterama" panose="020B0504020200020000" pitchFamily="34" charset="0"/>
              </a:rPr>
              <a:t>Creșterea</a:t>
            </a:r>
            <a:r>
              <a:rPr lang="en-US" sz="2400" dirty="0">
                <a:latin typeface="Posterama" panose="020B0504020200020000" pitchFamily="34" charset="0"/>
                <a:cs typeface="Posterama" panose="020B0504020200020000" pitchFamily="34" charset="0"/>
              </a:rPr>
              <a:t> </a:t>
            </a:r>
            <a:r>
              <a:rPr lang="en-US" sz="2400" dirty="0" err="1">
                <a:latin typeface="Posterama" panose="020B0504020200020000" pitchFamily="34" charset="0"/>
                <a:cs typeface="Posterama" panose="020B0504020200020000" pitchFamily="34" charset="0"/>
              </a:rPr>
              <a:t>Eficienței</a:t>
            </a:r>
            <a:endParaRPr lang="en-US" sz="2400" dirty="0">
              <a:latin typeface="Posterama" panose="020B0504020200020000" pitchFamily="34" charset="0"/>
              <a:cs typeface="Posterama" panose="020B0504020200020000" pitchFamily="34" charset="0"/>
            </a:endParaRPr>
          </a:p>
        </p:txBody>
      </p:sp>
      <p:pic>
        <p:nvPicPr>
          <p:cNvPr id="192" name="Picture Placeholder 191" descr="Abacus with solid fill">
            <a:extLst>
              <a:ext uri="{FF2B5EF4-FFF2-40B4-BE49-F238E27FC236}">
                <a16:creationId xmlns:a16="http://schemas.microsoft.com/office/drawing/2014/main" id="{03D5E3D1-D423-EF5A-EE43-00CF1BD7FF63}"/>
              </a:ext>
            </a:extLst>
          </p:cNvPr>
          <p:cNvPicPr>
            <a:picLocks noGrp="1" noChangeAspect="1"/>
          </p:cNvPicPr>
          <p:nvPr>
            <p:ph type="pic" sz="quarter" idx="36"/>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5182" r="5182"/>
          <a:stretch>
            <a:fillRect/>
          </a:stretch>
        </p:blipFill>
        <p:spPr>
          <a:xfrm>
            <a:off x="5558564" y="2348517"/>
            <a:ext cx="507778" cy="565882"/>
          </a:xfrm>
        </p:spPr>
      </p:pic>
      <p:sp>
        <p:nvSpPr>
          <p:cNvPr id="9" name="Text Placeholder 8">
            <a:extLst>
              <a:ext uri="{FF2B5EF4-FFF2-40B4-BE49-F238E27FC236}">
                <a16:creationId xmlns:a16="http://schemas.microsoft.com/office/drawing/2014/main" id="{FA96FE97-5E27-FC36-5E3A-511A31E6C789}"/>
              </a:ext>
            </a:extLst>
          </p:cNvPr>
          <p:cNvSpPr>
            <a:spLocks noGrp="1"/>
          </p:cNvSpPr>
          <p:nvPr>
            <p:ph type="body" sz="quarter" idx="27"/>
          </p:nvPr>
        </p:nvSpPr>
        <p:spPr>
          <a:xfrm>
            <a:off x="6096001" y="2232084"/>
            <a:ext cx="5162709" cy="420683"/>
          </a:xfrm>
        </p:spPr>
        <p:txBody>
          <a:bodyPr/>
          <a:lstStyle/>
          <a:p>
            <a:pPr marL="0" lvl="0" indent="0" algn="l" rtl="0">
              <a:spcBef>
                <a:spcPts val="0"/>
              </a:spcBef>
              <a:spcAft>
                <a:spcPts val="0"/>
              </a:spcAft>
              <a:buNone/>
            </a:pPr>
            <a:r>
              <a:rPr lang="en-US" sz="2000" b="1" i="0" dirty="0" err="1"/>
              <a:t>Producție</a:t>
            </a:r>
            <a:r>
              <a:rPr lang="en-US" sz="2000" b="1" i="0" dirty="0"/>
              <a:t> </a:t>
            </a:r>
            <a:r>
              <a:rPr lang="en-US" sz="2000" b="1" i="0" dirty="0" err="1"/>
              <a:t>Scalabilă</a:t>
            </a:r>
            <a:endParaRPr lang="en-US" sz="2000" b="1" i="0" dirty="0"/>
          </a:p>
        </p:txBody>
      </p:sp>
      <p:sp>
        <p:nvSpPr>
          <p:cNvPr id="10" name="Text Placeholder 9">
            <a:extLst>
              <a:ext uri="{FF2B5EF4-FFF2-40B4-BE49-F238E27FC236}">
                <a16:creationId xmlns:a16="http://schemas.microsoft.com/office/drawing/2014/main" id="{4CE5DE1C-24E7-3841-9376-89E91B4A4762}"/>
              </a:ext>
            </a:extLst>
          </p:cNvPr>
          <p:cNvSpPr>
            <a:spLocks noGrp="1"/>
          </p:cNvSpPr>
          <p:nvPr>
            <p:ph type="body" sz="quarter" idx="28"/>
          </p:nvPr>
        </p:nvSpPr>
        <p:spPr>
          <a:xfrm>
            <a:off x="6085368" y="2652767"/>
            <a:ext cx="5173342" cy="565882"/>
          </a:xfrm>
        </p:spPr>
        <p:txBody>
          <a:bodyPr/>
          <a:lstStyle/>
          <a:p>
            <a:pPr marL="0" indent="0" algn="just">
              <a:buSzPts val="1200"/>
              <a:buNone/>
            </a:pPr>
            <a:r>
              <a:rPr lang="it-IT" sz="1600" dirty="0">
                <a:solidFill>
                  <a:srgbClr val="080808"/>
                </a:solidFill>
                <a:sym typeface="Work Sans"/>
              </a:rPr>
              <a:t>Utilizarea nanotehnologiilor poate reduce costurile de producție prin procese mai eficiente și mai puțin consumatoare de resurse.</a:t>
            </a:r>
            <a:endParaRPr lang="en-US" sz="1600" dirty="0">
              <a:solidFill>
                <a:srgbClr val="080808"/>
              </a:solidFill>
              <a:sym typeface="Work Sans"/>
            </a:endParaRPr>
          </a:p>
        </p:txBody>
      </p:sp>
      <p:pic>
        <p:nvPicPr>
          <p:cNvPr id="194" name="Picture Placeholder 193" descr="Bar graph with upward trend with solid fill">
            <a:extLst>
              <a:ext uri="{FF2B5EF4-FFF2-40B4-BE49-F238E27FC236}">
                <a16:creationId xmlns:a16="http://schemas.microsoft.com/office/drawing/2014/main" id="{FAB9DE8A-4935-A3E0-0122-F76CDEAC29D1}"/>
              </a:ext>
            </a:extLst>
          </p:cNvPr>
          <p:cNvPicPr>
            <a:picLocks noGrp="1" noChangeAspect="1"/>
          </p:cNvPicPr>
          <p:nvPr>
            <p:ph type="pic" sz="quarter" idx="37"/>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2661" r="2661"/>
          <a:stretch>
            <a:fillRect/>
          </a:stretch>
        </p:blipFill>
        <p:spPr>
          <a:xfrm>
            <a:off x="5549097" y="4312498"/>
            <a:ext cx="536270" cy="565882"/>
          </a:xfrm>
        </p:spPr>
      </p:pic>
      <p:sp>
        <p:nvSpPr>
          <p:cNvPr id="11" name="Text Placeholder 10">
            <a:extLst>
              <a:ext uri="{FF2B5EF4-FFF2-40B4-BE49-F238E27FC236}">
                <a16:creationId xmlns:a16="http://schemas.microsoft.com/office/drawing/2014/main" id="{DC774673-50D8-2D6F-C339-6E4B0A126B06}"/>
              </a:ext>
            </a:extLst>
          </p:cNvPr>
          <p:cNvSpPr>
            <a:spLocks noGrp="1"/>
          </p:cNvSpPr>
          <p:nvPr>
            <p:ph type="body" sz="quarter" idx="29"/>
          </p:nvPr>
        </p:nvSpPr>
        <p:spPr>
          <a:xfrm>
            <a:off x="6096001" y="4191533"/>
            <a:ext cx="5162709" cy="420683"/>
          </a:xfrm>
        </p:spPr>
        <p:txBody>
          <a:bodyPr/>
          <a:lstStyle/>
          <a:p>
            <a:pPr marL="0" lvl="0" indent="0" algn="l" rtl="0">
              <a:spcBef>
                <a:spcPts val="0"/>
              </a:spcBef>
              <a:spcAft>
                <a:spcPts val="0"/>
              </a:spcAft>
              <a:buNone/>
            </a:pPr>
            <a:r>
              <a:rPr lang="en-US" sz="2000" b="1" i="0" dirty="0"/>
              <a:t>Stabilitate și </a:t>
            </a:r>
            <a:r>
              <a:rPr lang="en-US" sz="2000" b="1" i="0" dirty="0" err="1"/>
              <a:t>Durabilitate</a:t>
            </a:r>
            <a:endParaRPr lang="en-US" sz="2000" b="1" i="0" dirty="0"/>
          </a:p>
        </p:txBody>
      </p:sp>
      <p:sp>
        <p:nvSpPr>
          <p:cNvPr id="13" name="Text Placeholder 12">
            <a:extLst>
              <a:ext uri="{FF2B5EF4-FFF2-40B4-BE49-F238E27FC236}">
                <a16:creationId xmlns:a16="http://schemas.microsoft.com/office/drawing/2014/main" id="{DEB5763E-8BC0-F6C3-3814-6649A828C000}"/>
              </a:ext>
            </a:extLst>
          </p:cNvPr>
          <p:cNvSpPr>
            <a:spLocks noGrp="1"/>
          </p:cNvSpPr>
          <p:nvPr>
            <p:ph type="body" sz="quarter" idx="34"/>
          </p:nvPr>
        </p:nvSpPr>
        <p:spPr>
          <a:xfrm>
            <a:off x="6096000" y="4626532"/>
            <a:ext cx="5162709" cy="1177789"/>
          </a:xfrm>
        </p:spPr>
        <p:txBody>
          <a:bodyPr/>
          <a:lstStyle/>
          <a:p>
            <a:pPr marL="0" lvl="0" indent="0" algn="just" rtl="0">
              <a:spcBef>
                <a:spcPts val="0"/>
              </a:spcBef>
              <a:spcAft>
                <a:spcPts val="0"/>
              </a:spcAft>
              <a:buNone/>
            </a:pPr>
            <a:r>
              <a:rPr lang="en-US" sz="1600" dirty="0" err="1">
                <a:solidFill>
                  <a:srgbClr val="080808"/>
                </a:solidFill>
              </a:rPr>
              <a:t>Formele</a:t>
            </a:r>
            <a:r>
              <a:rPr lang="en-US" sz="1600" dirty="0">
                <a:solidFill>
                  <a:srgbClr val="080808"/>
                </a:solidFill>
              </a:rPr>
              <a:t> </a:t>
            </a:r>
            <a:r>
              <a:rPr lang="en-US" sz="1600" dirty="0" err="1">
                <a:solidFill>
                  <a:srgbClr val="080808"/>
                </a:solidFill>
              </a:rPr>
              <a:t>nanometrice</a:t>
            </a:r>
            <a:r>
              <a:rPr lang="en-US" sz="1600" dirty="0">
                <a:solidFill>
                  <a:srgbClr val="080808"/>
                </a:solidFill>
              </a:rPr>
              <a:t> ale </a:t>
            </a:r>
            <a:r>
              <a:rPr lang="en-US" sz="1600" dirty="0" err="1">
                <a:solidFill>
                  <a:srgbClr val="080808"/>
                </a:solidFill>
              </a:rPr>
              <a:t>medicamentelor</a:t>
            </a:r>
            <a:r>
              <a:rPr lang="en-US" sz="1600" dirty="0">
                <a:solidFill>
                  <a:srgbClr val="080808"/>
                </a:solidFill>
              </a:rPr>
              <a:t> pot </a:t>
            </a:r>
            <a:r>
              <a:rPr lang="en-US" sz="1600" dirty="0" err="1">
                <a:solidFill>
                  <a:srgbClr val="080808"/>
                </a:solidFill>
              </a:rPr>
              <a:t>oferi</a:t>
            </a:r>
            <a:r>
              <a:rPr lang="en-US" sz="1600" dirty="0">
                <a:solidFill>
                  <a:srgbClr val="080808"/>
                </a:solidFill>
              </a:rPr>
              <a:t> o </a:t>
            </a:r>
            <a:r>
              <a:rPr lang="en-US" sz="1600" dirty="0" err="1">
                <a:solidFill>
                  <a:srgbClr val="080808"/>
                </a:solidFill>
              </a:rPr>
              <a:t>stabilitate</a:t>
            </a:r>
            <a:r>
              <a:rPr lang="en-US" sz="1600" dirty="0">
                <a:solidFill>
                  <a:srgbClr val="080808"/>
                </a:solidFill>
              </a:rPr>
              <a:t> </a:t>
            </a:r>
            <a:r>
              <a:rPr lang="en-US" sz="1600" dirty="0" err="1">
                <a:solidFill>
                  <a:srgbClr val="080808"/>
                </a:solidFill>
              </a:rPr>
              <a:t>mai</a:t>
            </a:r>
            <a:r>
              <a:rPr lang="en-US" sz="1600" dirty="0">
                <a:solidFill>
                  <a:srgbClr val="080808"/>
                </a:solidFill>
              </a:rPr>
              <a:t> mare și o </a:t>
            </a:r>
            <a:r>
              <a:rPr lang="en-US" sz="1600" dirty="0" err="1">
                <a:solidFill>
                  <a:srgbClr val="080808"/>
                </a:solidFill>
              </a:rPr>
              <a:t>durată</a:t>
            </a:r>
            <a:r>
              <a:rPr lang="en-US" sz="1600" dirty="0">
                <a:solidFill>
                  <a:srgbClr val="080808"/>
                </a:solidFill>
              </a:rPr>
              <a:t> de </a:t>
            </a:r>
            <a:r>
              <a:rPr lang="en-US" sz="1600" dirty="0" err="1">
                <a:solidFill>
                  <a:srgbClr val="080808"/>
                </a:solidFill>
              </a:rPr>
              <a:t>valabilitate</a:t>
            </a:r>
            <a:r>
              <a:rPr lang="en-US" sz="1600" dirty="0">
                <a:solidFill>
                  <a:srgbClr val="080808"/>
                </a:solidFill>
              </a:rPr>
              <a:t> </a:t>
            </a:r>
            <a:r>
              <a:rPr lang="en-US" sz="1600" dirty="0" err="1">
                <a:solidFill>
                  <a:srgbClr val="080808"/>
                </a:solidFill>
              </a:rPr>
              <a:t>extinsă</a:t>
            </a:r>
            <a:r>
              <a:rPr lang="en-US" sz="1600" dirty="0">
                <a:solidFill>
                  <a:srgbClr val="080808"/>
                </a:solidFill>
              </a:rPr>
              <a:t>, </a:t>
            </a:r>
            <a:r>
              <a:rPr lang="en-US" sz="1600" dirty="0" err="1">
                <a:solidFill>
                  <a:srgbClr val="080808"/>
                </a:solidFill>
              </a:rPr>
              <a:t>reducând</a:t>
            </a:r>
            <a:r>
              <a:rPr lang="en-US" sz="1600" dirty="0">
                <a:solidFill>
                  <a:srgbClr val="080808"/>
                </a:solidFill>
              </a:rPr>
              <a:t> </a:t>
            </a:r>
            <a:r>
              <a:rPr lang="en-US" sz="1600" dirty="0" err="1">
                <a:solidFill>
                  <a:srgbClr val="080808"/>
                </a:solidFill>
              </a:rPr>
              <a:t>pierderile</a:t>
            </a:r>
            <a:r>
              <a:rPr lang="en-US" sz="1600" dirty="0">
                <a:solidFill>
                  <a:srgbClr val="080808"/>
                </a:solidFill>
              </a:rPr>
              <a:t> și </a:t>
            </a:r>
            <a:r>
              <a:rPr lang="en-US" sz="1600" dirty="0" err="1">
                <a:solidFill>
                  <a:srgbClr val="080808"/>
                </a:solidFill>
              </a:rPr>
              <a:t>costurile</a:t>
            </a:r>
            <a:r>
              <a:rPr lang="en-US" sz="1600" dirty="0">
                <a:solidFill>
                  <a:srgbClr val="080808"/>
                </a:solidFill>
              </a:rPr>
              <a:t> </a:t>
            </a:r>
            <a:r>
              <a:rPr lang="en-US" sz="1600" dirty="0" err="1">
                <a:solidFill>
                  <a:srgbClr val="080808"/>
                </a:solidFill>
              </a:rPr>
              <a:t>asociate</a:t>
            </a:r>
            <a:r>
              <a:rPr lang="en-US" sz="1600" dirty="0">
                <a:solidFill>
                  <a:srgbClr val="080808"/>
                </a:solidFill>
              </a:rPr>
              <a:t> cu </a:t>
            </a:r>
            <a:r>
              <a:rPr lang="en-US" sz="1600" dirty="0" err="1">
                <a:solidFill>
                  <a:srgbClr val="080808"/>
                </a:solidFill>
              </a:rPr>
              <a:t>stocarea</a:t>
            </a:r>
            <a:r>
              <a:rPr lang="en-US" sz="1600" dirty="0">
                <a:solidFill>
                  <a:srgbClr val="080808"/>
                </a:solidFill>
              </a:rPr>
              <a:t> și </a:t>
            </a:r>
            <a:r>
              <a:rPr lang="en-US" sz="1600" dirty="0" err="1">
                <a:solidFill>
                  <a:srgbClr val="080808"/>
                </a:solidFill>
              </a:rPr>
              <a:t>distribuția</a:t>
            </a:r>
            <a:r>
              <a:rPr lang="en-US" sz="1600" dirty="0">
                <a:solidFill>
                  <a:srgbClr val="080808"/>
                </a:solidFill>
              </a:rPr>
              <a:t>.</a:t>
            </a:r>
          </a:p>
          <a:p>
            <a:pPr algn="just"/>
            <a:endParaRPr lang="en-US" dirty="0">
              <a:solidFill>
                <a:srgbClr val="080808"/>
              </a:solidFill>
            </a:endParaRPr>
          </a:p>
        </p:txBody>
      </p:sp>
      <p:sp>
        <p:nvSpPr>
          <p:cNvPr id="5" name="Slide Number Placeholder 4">
            <a:extLst>
              <a:ext uri="{FF2B5EF4-FFF2-40B4-BE49-F238E27FC236}">
                <a16:creationId xmlns:a16="http://schemas.microsoft.com/office/drawing/2014/main" id="{FD96C503-BABC-632E-06CA-12C8474920EB}"/>
              </a:ext>
            </a:extLst>
          </p:cNvPr>
          <p:cNvSpPr>
            <a:spLocks noGrp="1"/>
          </p:cNvSpPr>
          <p:nvPr>
            <p:ph type="sldNum" sz="quarter" idx="40"/>
          </p:nvPr>
        </p:nvSpPr>
        <p:spPr/>
        <p:txBody>
          <a:bodyPr/>
          <a:lstStyle/>
          <a:p>
            <a:fld id="{47FEACEE-25B4-4A2D-B147-27296E36371D}" type="slidenum">
              <a:rPr lang="en-US" altLang="zh-CN" smtClean="0"/>
              <a:pPr/>
              <a:t>38</a:t>
            </a:fld>
            <a:endParaRPr lang="en-US" altLang="zh-CN" dirty="0"/>
          </a:p>
        </p:txBody>
      </p:sp>
      <p:pic>
        <p:nvPicPr>
          <p:cNvPr id="21" name="Picture 20">
            <a:extLst>
              <a:ext uri="{FF2B5EF4-FFF2-40B4-BE49-F238E27FC236}">
                <a16:creationId xmlns:a16="http://schemas.microsoft.com/office/drawing/2014/main" id="{1FE12086-E62A-C8D2-7963-D2F4038050D6}"/>
              </a:ext>
            </a:extLst>
          </p:cNvPr>
          <p:cNvPicPr>
            <a:picLocks noChangeAspect="1"/>
          </p:cNvPicPr>
          <p:nvPr/>
        </p:nvPicPr>
        <p:blipFill rotWithShape="1">
          <a:blip r:embed="rId7"/>
          <a:srcRect r="24277"/>
          <a:stretch/>
        </p:blipFill>
        <p:spPr>
          <a:xfrm>
            <a:off x="1718410" y="3108474"/>
            <a:ext cx="2890040" cy="2146841"/>
          </a:xfrm>
          <a:prstGeom prst="rect">
            <a:avLst/>
          </a:prstGeom>
        </p:spPr>
      </p:pic>
      <p:sp>
        <p:nvSpPr>
          <p:cNvPr id="6" name="Google Shape;1467;p35">
            <a:extLst>
              <a:ext uri="{FF2B5EF4-FFF2-40B4-BE49-F238E27FC236}">
                <a16:creationId xmlns:a16="http://schemas.microsoft.com/office/drawing/2014/main" id="{57AF6535-3161-7140-A595-81FB509E6CEF}"/>
              </a:ext>
            </a:extLst>
          </p:cNvPr>
          <p:cNvSpPr txBox="1">
            <a:spLocks/>
          </p:cNvSpPr>
          <p:nvPr/>
        </p:nvSpPr>
        <p:spPr>
          <a:xfrm>
            <a:off x="2237100" y="553339"/>
            <a:ext cx="7717800" cy="1032900"/>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b="1" kern="1200">
                <a:solidFill>
                  <a:schemeClr val="accent6"/>
                </a:solidFill>
                <a:latin typeface="+mj-lt"/>
                <a:ea typeface="+mj-ea"/>
                <a:cs typeface="+mj-cs"/>
              </a:defRPr>
            </a:lvl1pPr>
          </a:lstStyle>
          <a:p>
            <a:pPr algn="ctr">
              <a:spcBef>
                <a:spcPts val="0"/>
              </a:spcBef>
            </a:pPr>
            <a:r>
              <a:rPr lang="en-US" sz="3200" cap="all" dirty="0">
                <a:ea typeface="+mn-ea"/>
                <a:cs typeface="+mn-cs"/>
              </a:rPr>
              <a:t>A</a:t>
            </a:r>
            <a:r>
              <a:rPr lang="ro-RO" sz="3200" cap="all" dirty="0">
                <a:ea typeface="+mn-ea"/>
                <a:cs typeface="+mn-cs"/>
              </a:rPr>
              <a:t>vantaje</a:t>
            </a:r>
            <a:br>
              <a:rPr lang="en-US" sz="2800" dirty="0">
                <a:latin typeface="Posterama" panose="020B0504020200020000" pitchFamily="34" charset="0"/>
                <a:cs typeface="Posterama" panose="020B0504020200020000" pitchFamily="34" charset="0"/>
              </a:rPr>
            </a:br>
            <a:r>
              <a:rPr lang="en-US" sz="2000" cap="all" dirty="0">
                <a:ea typeface="+mn-ea"/>
                <a:cs typeface="+mn-cs"/>
              </a:rPr>
              <a:t>NANOTEHNOLOGII</a:t>
            </a:r>
          </a:p>
        </p:txBody>
      </p:sp>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0DE2D9F9-A3EA-5277-066C-D53B752C064B}"/>
                  </a:ext>
                </a:extLst>
              </p14:cNvPr>
              <p14:cNvContentPartPr/>
              <p14:nvPr/>
            </p14:nvContentPartPr>
            <p14:xfrm>
              <a:off x="2833547" y="922676"/>
              <a:ext cx="1876320" cy="635400"/>
            </p14:xfrm>
          </p:contentPart>
        </mc:Choice>
        <mc:Fallback xmlns="">
          <p:pic>
            <p:nvPicPr>
              <p:cNvPr id="14" name="Ink 13">
                <a:extLst>
                  <a:ext uri="{FF2B5EF4-FFF2-40B4-BE49-F238E27FC236}">
                    <a16:creationId xmlns:a16="http://schemas.microsoft.com/office/drawing/2014/main" id="{0DE2D9F9-A3EA-5277-066C-D53B752C064B}"/>
                  </a:ext>
                </a:extLst>
              </p:cNvPr>
              <p:cNvPicPr/>
              <p:nvPr/>
            </p:nvPicPr>
            <p:blipFill>
              <a:blip r:embed="rId9"/>
              <a:stretch>
                <a:fillRect/>
              </a:stretch>
            </p:blipFill>
            <p:spPr>
              <a:xfrm>
                <a:off x="2815547" y="905036"/>
                <a:ext cx="1911960" cy="6710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7" name="Ink 16">
                <a:extLst>
                  <a:ext uri="{FF2B5EF4-FFF2-40B4-BE49-F238E27FC236}">
                    <a16:creationId xmlns:a16="http://schemas.microsoft.com/office/drawing/2014/main" id="{E794D507-CEC1-04D3-BE1B-0A3B0B90DB9B}"/>
                  </a:ext>
                </a:extLst>
              </p14:cNvPr>
              <p14:cNvContentPartPr/>
              <p14:nvPr/>
            </p14:nvContentPartPr>
            <p14:xfrm>
              <a:off x="2799347" y="1331636"/>
              <a:ext cx="209880" cy="263880"/>
            </p14:xfrm>
          </p:contentPart>
        </mc:Choice>
        <mc:Fallback xmlns="">
          <p:pic>
            <p:nvPicPr>
              <p:cNvPr id="17" name="Ink 16">
                <a:extLst>
                  <a:ext uri="{FF2B5EF4-FFF2-40B4-BE49-F238E27FC236}">
                    <a16:creationId xmlns:a16="http://schemas.microsoft.com/office/drawing/2014/main" id="{E794D507-CEC1-04D3-BE1B-0A3B0B90DB9B}"/>
                  </a:ext>
                </a:extLst>
              </p:cNvPr>
              <p:cNvPicPr/>
              <p:nvPr/>
            </p:nvPicPr>
            <p:blipFill>
              <a:blip r:embed="rId11"/>
              <a:stretch>
                <a:fillRect/>
              </a:stretch>
            </p:blipFill>
            <p:spPr>
              <a:xfrm>
                <a:off x="2781347" y="1313996"/>
                <a:ext cx="245520" cy="2995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3" name="Ink 22">
                <a:extLst>
                  <a:ext uri="{FF2B5EF4-FFF2-40B4-BE49-F238E27FC236}">
                    <a16:creationId xmlns:a16="http://schemas.microsoft.com/office/drawing/2014/main" id="{862EE24D-ABDD-8C60-96CA-58BD39A9E114}"/>
                  </a:ext>
                </a:extLst>
              </p14:cNvPr>
              <p14:cNvContentPartPr/>
              <p14:nvPr/>
            </p14:nvContentPartPr>
            <p14:xfrm>
              <a:off x="4894337" y="2185749"/>
              <a:ext cx="442800" cy="221400"/>
            </p14:xfrm>
          </p:contentPart>
        </mc:Choice>
        <mc:Fallback xmlns="">
          <p:pic>
            <p:nvPicPr>
              <p:cNvPr id="23" name="Ink 22">
                <a:extLst>
                  <a:ext uri="{FF2B5EF4-FFF2-40B4-BE49-F238E27FC236}">
                    <a16:creationId xmlns:a16="http://schemas.microsoft.com/office/drawing/2014/main" id="{862EE24D-ABDD-8C60-96CA-58BD39A9E114}"/>
                  </a:ext>
                </a:extLst>
              </p:cNvPr>
              <p:cNvPicPr/>
              <p:nvPr/>
            </p:nvPicPr>
            <p:blipFill>
              <a:blip r:embed="rId13"/>
              <a:stretch>
                <a:fillRect/>
              </a:stretch>
            </p:blipFill>
            <p:spPr>
              <a:xfrm>
                <a:off x="4876337" y="2167749"/>
                <a:ext cx="478440" cy="2570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0" name="Ink 49">
                <a:extLst>
                  <a:ext uri="{FF2B5EF4-FFF2-40B4-BE49-F238E27FC236}">
                    <a16:creationId xmlns:a16="http://schemas.microsoft.com/office/drawing/2014/main" id="{98C5AE96-19F4-1C1C-4223-088F34B13B2C}"/>
                  </a:ext>
                </a:extLst>
              </p14:cNvPr>
              <p14:cNvContentPartPr/>
              <p14:nvPr/>
            </p14:nvContentPartPr>
            <p14:xfrm>
              <a:off x="5294590" y="2308111"/>
              <a:ext cx="93600" cy="156960"/>
            </p14:xfrm>
          </p:contentPart>
        </mc:Choice>
        <mc:Fallback xmlns="">
          <p:pic>
            <p:nvPicPr>
              <p:cNvPr id="50" name="Ink 49">
                <a:extLst>
                  <a:ext uri="{FF2B5EF4-FFF2-40B4-BE49-F238E27FC236}">
                    <a16:creationId xmlns:a16="http://schemas.microsoft.com/office/drawing/2014/main" id="{98C5AE96-19F4-1C1C-4223-088F34B13B2C}"/>
                  </a:ext>
                </a:extLst>
              </p:cNvPr>
              <p:cNvPicPr/>
              <p:nvPr/>
            </p:nvPicPr>
            <p:blipFill>
              <a:blip r:embed="rId15"/>
              <a:stretch>
                <a:fillRect/>
              </a:stretch>
            </p:blipFill>
            <p:spPr>
              <a:xfrm>
                <a:off x="5276950" y="2290111"/>
                <a:ext cx="12924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54" name="Ink 53">
                <a:extLst>
                  <a:ext uri="{FF2B5EF4-FFF2-40B4-BE49-F238E27FC236}">
                    <a16:creationId xmlns:a16="http://schemas.microsoft.com/office/drawing/2014/main" id="{82268F2F-0BCD-8ABC-7BFD-29D1A2380C48}"/>
                  </a:ext>
                </a:extLst>
              </p14:cNvPr>
              <p14:cNvContentPartPr/>
              <p14:nvPr/>
            </p14:nvContentPartPr>
            <p14:xfrm>
              <a:off x="5309533" y="2401228"/>
              <a:ext cx="36360" cy="85320"/>
            </p14:xfrm>
          </p:contentPart>
        </mc:Choice>
        <mc:Fallback xmlns="">
          <p:pic>
            <p:nvPicPr>
              <p:cNvPr id="54" name="Ink 53">
                <a:extLst>
                  <a:ext uri="{FF2B5EF4-FFF2-40B4-BE49-F238E27FC236}">
                    <a16:creationId xmlns:a16="http://schemas.microsoft.com/office/drawing/2014/main" id="{82268F2F-0BCD-8ABC-7BFD-29D1A2380C48}"/>
                  </a:ext>
                </a:extLst>
              </p:cNvPr>
              <p:cNvPicPr/>
              <p:nvPr/>
            </p:nvPicPr>
            <p:blipFill>
              <a:blip r:embed="rId17"/>
              <a:stretch>
                <a:fillRect/>
              </a:stretch>
            </p:blipFill>
            <p:spPr>
              <a:xfrm>
                <a:off x="5291893" y="2383588"/>
                <a:ext cx="72000" cy="1209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5" name="Ink 54">
                <a:extLst>
                  <a:ext uri="{FF2B5EF4-FFF2-40B4-BE49-F238E27FC236}">
                    <a16:creationId xmlns:a16="http://schemas.microsoft.com/office/drawing/2014/main" id="{40993AFE-DBFD-FDFC-D023-07CA59E4B9A8}"/>
                  </a:ext>
                </a:extLst>
              </p14:cNvPr>
              <p14:cNvContentPartPr/>
              <p14:nvPr/>
            </p14:nvContentPartPr>
            <p14:xfrm>
              <a:off x="5267060" y="4088360"/>
              <a:ext cx="117720" cy="7560"/>
            </p14:xfrm>
          </p:contentPart>
        </mc:Choice>
        <mc:Fallback xmlns="">
          <p:pic>
            <p:nvPicPr>
              <p:cNvPr id="55" name="Ink 54">
                <a:extLst>
                  <a:ext uri="{FF2B5EF4-FFF2-40B4-BE49-F238E27FC236}">
                    <a16:creationId xmlns:a16="http://schemas.microsoft.com/office/drawing/2014/main" id="{40993AFE-DBFD-FDFC-D023-07CA59E4B9A8}"/>
                  </a:ext>
                </a:extLst>
              </p:cNvPr>
              <p:cNvPicPr/>
              <p:nvPr/>
            </p:nvPicPr>
            <p:blipFill>
              <a:blip r:embed="rId19"/>
              <a:stretch>
                <a:fillRect/>
              </a:stretch>
            </p:blipFill>
            <p:spPr>
              <a:xfrm>
                <a:off x="5249420" y="4070720"/>
                <a:ext cx="15336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6" name="Ink 25">
                <a:extLst>
                  <a:ext uri="{FF2B5EF4-FFF2-40B4-BE49-F238E27FC236}">
                    <a16:creationId xmlns:a16="http://schemas.microsoft.com/office/drawing/2014/main" id="{041C66B7-D226-6E5E-8466-1C22F40081B4}"/>
                  </a:ext>
                </a:extLst>
              </p14:cNvPr>
              <p14:cNvContentPartPr/>
              <p14:nvPr/>
            </p14:nvContentPartPr>
            <p14:xfrm>
              <a:off x="4867697" y="2211669"/>
              <a:ext cx="548640" cy="1920600"/>
            </p14:xfrm>
          </p:contentPart>
        </mc:Choice>
        <mc:Fallback xmlns="">
          <p:pic>
            <p:nvPicPr>
              <p:cNvPr id="26" name="Ink 25">
                <a:extLst>
                  <a:ext uri="{FF2B5EF4-FFF2-40B4-BE49-F238E27FC236}">
                    <a16:creationId xmlns:a16="http://schemas.microsoft.com/office/drawing/2014/main" id="{041C66B7-D226-6E5E-8466-1C22F40081B4}"/>
                  </a:ext>
                </a:extLst>
              </p:cNvPr>
              <p:cNvPicPr/>
              <p:nvPr/>
            </p:nvPicPr>
            <p:blipFill>
              <a:blip r:embed="rId21"/>
              <a:stretch>
                <a:fillRect/>
              </a:stretch>
            </p:blipFill>
            <p:spPr>
              <a:xfrm>
                <a:off x="4850057" y="2194029"/>
                <a:ext cx="584280" cy="19562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7" name="Ink 26">
                <a:extLst>
                  <a:ext uri="{FF2B5EF4-FFF2-40B4-BE49-F238E27FC236}">
                    <a16:creationId xmlns:a16="http://schemas.microsoft.com/office/drawing/2014/main" id="{96C58B39-65B0-B1F9-3D0E-62050511BC08}"/>
                  </a:ext>
                </a:extLst>
              </p14:cNvPr>
              <p14:cNvContentPartPr/>
              <p14:nvPr/>
            </p14:nvContentPartPr>
            <p14:xfrm>
              <a:off x="5312297" y="3988629"/>
              <a:ext cx="109440" cy="139680"/>
            </p14:xfrm>
          </p:contentPart>
        </mc:Choice>
        <mc:Fallback xmlns="">
          <p:pic>
            <p:nvPicPr>
              <p:cNvPr id="27" name="Ink 26">
                <a:extLst>
                  <a:ext uri="{FF2B5EF4-FFF2-40B4-BE49-F238E27FC236}">
                    <a16:creationId xmlns:a16="http://schemas.microsoft.com/office/drawing/2014/main" id="{96C58B39-65B0-B1F9-3D0E-62050511BC08}"/>
                  </a:ext>
                </a:extLst>
              </p:cNvPr>
              <p:cNvPicPr/>
              <p:nvPr/>
            </p:nvPicPr>
            <p:blipFill>
              <a:blip r:embed="rId23"/>
              <a:stretch>
                <a:fillRect/>
              </a:stretch>
            </p:blipFill>
            <p:spPr>
              <a:xfrm>
                <a:off x="5294297" y="3970989"/>
                <a:ext cx="145080" cy="1753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95" name="Ink 194">
                <a:extLst>
                  <a:ext uri="{FF2B5EF4-FFF2-40B4-BE49-F238E27FC236}">
                    <a16:creationId xmlns:a16="http://schemas.microsoft.com/office/drawing/2014/main" id="{969F6989-62DB-1A8A-AAF5-E73D956CBAC0}"/>
                  </a:ext>
                </a:extLst>
              </p14:cNvPr>
              <p14:cNvContentPartPr/>
              <p14:nvPr/>
            </p14:nvContentPartPr>
            <p14:xfrm>
              <a:off x="5396023" y="3965207"/>
              <a:ext cx="46080" cy="123120"/>
            </p14:xfrm>
          </p:contentPart>
        </mc:Choice>
        <mc:Fallback xmlns="">
          <p:pic>
            <p:nvPicPr>
              <p:cNvPr id="195" name="Ink 194">
                <a:extLst>
                  <a:ext uri="{FF2B5EF4-FFF2-40B4-BE49-F238E27FC236}">
                    <a16:creationId xmlns:a16="http://schemas.microsoft.com/office/drawing/2014/main" id="{969F6989-62DB-1A8A-AAF5-E73D956CBAC0}"/>
                  </a:ext>
                </a:extLst>
              </p:cNvPr>
              <p:cNvPicPr/>
              <p:nvPr/>
            </p:nvPicPr>
            <p:blipFill>
              <a:blip r:embed="rId25"/>
              <a:stretch>
                <a:fillRect/>
              </a:stretch>
            </p:blipFill>
            <p:spPr>
              <a:xfrm>
                <a:off x="5378023" y="3947567"/>
                <a:ext cx="81720" cy="158760"/>
              </a:xfrm>
              <a:prstGeom prst="rect">
                <a:avLst/>
              </a:prstGeom>
            </p:spPr>
          </p:pic>
        </mc:Fallback>
      </mc:AlternateContent>
      <p:grpSp>
        <p:nvGrpSpPr>
          <p:cNvPr id="206" name="Group 205">
            <a:extLst>
              <a:ext uri="{FF2B5EF4-FFF2-40B4-BE49-F238E27FC236}">
                <a16:creationId xmlns:a16="http://schemas.microsoft.com/office/drawing/2014/main" id="{D59E6FB1-061A-E2E1-1E34-8454C8C406CB}"/>
              </a:ext>
            </a:extLst>
          </p:cNvPr>
          <p:cNvGrpSpPr/>
          <p:nvPr/>
        </p:nvGrpSpPr>
        <p:grpSpPr>
          <a:xfrm>
            <a:off x="4868205" y="2180409"/>
            <a:ext cx="10440" cy="24965"/>
            <a:chOff x="4868205" y="2180409"/>
            <a:chExt cx="10440" cy="24965"/>
          </a:xfrm>
        </p:grpSpPr>
        <mc:AlternateContent xmlns:mc="http://schemas.openxmlformats.org/markup-compatibility/2006" xmlns:p14="http://schemas.microsoft.com/office/powerpoint/2010/main">
          <mc:Choice Requires="p14">
            <p:contentPart p14:bwMode="auto" r:id="rId26">
              <p14:nvContentPartPr>
                <p14:cNvPr id="40" name="Ink 39">
                  <a:extLst>
                    <a:ext uri="{FF2B5EF4-FFF2-40B4-BE49-F238E27FC236}">
                      <a16:creationId xmlns:a16="http://schemas.microsoft.com/office/drawing/2014/main" id="{E4784143-E9BE-C9FF-752C-1E1711986B7B}"/>
                    </a:ext>
                  </a:extLst>
                </p14:cNvPr>
                <p14:cNvContentPartPr/>
                <p14:nvPr/>
              </p14:nvContentPartPr>
              <p14:xfrm>
                <a:off x="4876816" y="2205014"/>
                <a:ext cx="360" cy="360"/>
              </p14:xfrm>
            </p:contentPart>
          </mc:Choice>
          <mc:Fallback xmlns="">
            <p:pic>
              <p:nvPicPr>
                <p:cNvPr id="40" name="Ink 39">
                  <a:extLst>
                    <a:ext uri="{FF2B5EF4-FFF2-40B4-BE49-F238E27FC236}">
                      <a16:creationId xmlns:a16="http://schemas.microsoft.com/office/drawing/2014/main" id="{E4784143-E9BE-C9FF-752C-1E1711986B7B}"/>
                    </a:ext>
                  </a:extLst>
                </p:cNvPr>
                <p:cNvPicPr/>
                <p:nvPr/>
              </p:nvPicPr>
              <p:blipFill>
                <a:blip r:embed="rId27"/>
                <a:stretch>
                  <a:fillRect/>
                </a:stretch>
              </p:blipFill>
              <p:spPr>
                <a:xfrm>
                  <a:off x="4858816" y="2187374"/>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1" name="Ink 40">
                  <a:extLst>
                    <a:ext uri="{FF2B5EF4-FFF2-40B4-BE49-F238E27FC236}">
                      <a16:creationId xmlns:a16="http://schemas.microsoft.com/office/drawing/2014/main" id="{2681B1C0-51A7-E2F3-A261-6CDF34042019}"/>
                    </a:ext>
                  </a:extLst>
                </p14:cNvPr>
                <p14:cNvContentPartPr/>
                <p14:nvPr/>
              </p14:nvContentPartPr>
              <p14:xfrm>
                <a:off x="4876816" y="2193134"/>
                <a:ext cx="360" cy="360"/>
              </p14:xfrm>
            </p:contentPart>
          </mc:Choice>
          <mc:Fallback xmlns="">
            <p:pic>
              <p:nvPicPr>
                <p:cNvPr id="41" name="Ink 40">
                  <a:extLst>
                    <a:ext uri="{FF2B5EF4-FFF2-40B4-BE49-F238E27FC236}">
                      <a16:creationId xmlns:a16="http://schemas.microsoft.com/office/drawing/2014/main" id="{2681B1C0-51A7-E2F3-A261-6CDF34042019}"/>
                    </a:ext>
                  </a:extLst>
                </p:cNvPr>
                <p:cNvPicPr/>
                <p:nvPr/>
              </p:nvPicPr>
              <p:blipFill>
                <a:blip r:embed="rId27"/>
                <a:stretch>
                  <a:fillRect/>
                </a:stretch>
              </p:blipFill>
              <p:spPr>
                <a:xfrm>
                  <a:off x="4858816" y="2175134"/>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97" name="Ink 196">
                  <a:extLst>
                    <a:ext uri="{FF2B5EF4-FFF2-40B4-BE49-F238E27FC236}">
                      <a16:creationId xmlns:a16="http://schemas.microsoft.com/office/drawing/2014/main" id="{98183BAC-A275-B9B4-D712-8438107A04CA}"/>
                    </a:ext>
                  </a:extLst>
                </p14:cNvPr>
                <p14:cNvContentPartPr/>
                <p14:nvPr/>
              </p14:nvContentPartPr>
              <p14:xfrm>
                <a:off x="4873245" y="2180409"/>
                <a:ext cx="360" cy="360"/>
              </p14:xfrm>
            </p:contentPart>
          </mc:Choice>
          <mc:Fallback xmlns="">
            <p:pic>
              <p:nvPicPr>
                <p:cNvPr id="197" name="Ink 196">
                  <a:extLst>
                    <a:ext uri="{FF2B5EF4-FFF2-40B4-BE49-F238E27FC236}">
                      <a16:creationId xmlns:a16="http://schemas.microsoft.com/office/drawing/2014/main" id="{98183BAC-A275-B9B4-D712-8438107A04CA}"/>
                    </a:ext>
                  </a:extLst>
                </p:cNvPr>
                <p:cNvPicPr/>
                <p:nvPr/>
              </p:nvPicPr>
              <p:blipFill>
                <a:blip r:embed="rId27"/>
                <a:stretch>
                  <a:fillRect/>
                </a:stretch>
              </p:blipFill>
              <p:spPr>
                <a:xfrm>
                  <a:off x="4855605" y="216240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99" name="Ink 198">
                  <a:extLst>
                    <a:ext uri="{FF2B5EF4-FFF2-40B4-BE49-F238E27FC236}">
                      <a16:creationId xmlns:a16="http://schemas.microsoft.com/office/drawing/2014/main" id="{0357BF01-8994-2CE3-CA18-7F77C663F600}"/>
                    </a:ext>
                  </a:extLst>
                </p14:cNvPr>
                <p14:cNvContentPartPr/>
                <p14:nvPr/>
              </p14:nvContentPartPr>
              <p14:xfrm>
                <a:off x="4873245" y="2190129"/>
                <a:ext cx="360" cy="360"/>
              </p14:xfrm>
            </p:contentPart>
          </mc:Choice>
          <mc:Fallback xmlns="">
            <p:pic>
              <p:nvPicPr>
                <p:cNvPr id="199" name="Ink 198">
                  <a:extLst>
                    <a:ext uri="{FF2B5EF4-FFF2-40B4-BE49-F238E27FC236}">
                      <a16:creationId xmlns:a16="http://schemas.microsoft.com/office/drawing/2014/main" id="{0357BF01-8994-2CE3-CA18-7F77C663F600}"/>
                    </a:ext>
                  </a:extLst>
                </p:cNvPr>
                <p:cNvPicPr/>
                <p:nvPr/>
              </p:nvPicPr>
              <p:blipFill>
                <a:blip r:embed="rId27"/>
                <a:stretch>
                  <a:fillRect/>
                </a:stretch>
              </p:blipFill>
              <p:spPr>
                <a:xfrm>
                  <a:off x="4855605" y="217248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01" name="Ink 200">
                  <a:extLst>
                    <a:ext uri="{FF2B5EF4-FFF2-40B4-BE49-F238E27FC236}">
                      <a16:creationId xmlns:a16="http://schemas.microsoft.com/office/drawing/2014/main" id="{C5F4FFDB-00D9-48C6-BBA9-5CCDA55B1335}"/>
                    </a:ext>
                  </a:extLst>
                </p14:cNvPr>
                <p14:cNvContentPartPr/>
                <p14:nvPr/>
              </p14:nvContentPartPr>
              <p14:xfrm>
                <a:off x="4868205" y="2185449"/>
                <a:ext cx="360" cy="360"/>
              </p14:xfrm>
            </p:contentPart>
          </mc:Choice>
          <mc:Fallback xmlns="">
            <p:pic>
              <p:nvPicPr>
                <p:cNvPr id="201" name="Ink 200">
                  <a:extLst>
                    <a:ext uri="{FF2B5EF4-FFF2-40B4-BE49-F238E27FC236}">
                      <a16:creationId xmlns:a16="http://schemas.microsoft.com/office/drawing/2014/main" id="{C5F4FFDB-00D9-48C6-BBA9-5CCDA55B1335}"/>
                    </a:ext>
                  </a:extLst>
                </p:cNvPr>
                <p:cNvPicPr/>
                <p:nvPr/>
              </p:nvPicPr>
              <p:blipFill>
                <a:blip r:embed="rId27"/>
                <a:stretch>
                  <a:fillRect/>
                </a:stretch>
              </p:blipFill>
              <p:spPr>
                <a:xfrm>
                  <a:off x="4850565" y="216744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03" name="Ink 202">
                  <a:extLst>
                    <a:ext uri="{FF2B5EF4-FFF2-40B4-BE49-F238E27FC236}">
                      <a16:creationId xmlns:a16="http://schemas.microsoft.com/office/drawing/2014/main" id="{7428FB36-E571-7462-C38F-E8A28CEAA946}"/>
                    </a:ext>
                  </a:extLst>
                </p14:cNvPr>
                <p14:cNvContentPartPr/>
                <p14:nvPr/>
              </p14:nvContentPartPr>
              <p14:xfrm>
                <a:off x="4868205" y="2195529"/>
                <a:ext cx="360" cy="360"/>
              </p14:xfrm>
            </p:contentPart>
          </mc:Choice>
          <mc:Fallback xmlns="">
            <p:pic>
              <p:nvPicPr>
                <p:cNvPr id="203" name="Ink 202">
                  <a:extLst>
                    <a:ext uri="{FF2B5EF4-FFF2-40B4-BE49-F238E27FC236}">
                      <a16:creationId xmlns:a16="http://schemas.microsoft.com/office/drawing/2014/main" id="{7428FB36-E571-7462-C38F-E8A28CEAA946}"/>
                    </a:ext>
                  </a:extLst>
                </p:cNvPr>
                <p:cNvPicPr/>
                <p:nvPr/>
              </p:nvPicPr>
              <p:blipFill>
                <a:blip r:embed="rId27"/>
                <a:stretch>
                  <a:fillRect/>
                </a:stretch>
              </p:blipFill>
              <p:spPr>
                <a:xfrm>
                  <a:off x="4850565" y="217752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05" name="Ink 204">
                  <a:extLst>
                    <a:ext uri="{FF2B5EF4-FFF2-40B4-BE49-F238E27FC236}">
                      <a16:creationId xmlns:a16="http://schemas.microsoft.com/office/drawing/2014/main" id="{311952A2-63BE-9301-2A35-4D97E1DFF833}"/>
                    </a:ext>
                  </a:extLst>
                </p14:cNvPr>
                <p14:cNvContentPartPr/>
                <p14:nvPr/>
              </p14:nvContentPartPr>
              <p14:xfrm>
                <a:off x="4878285" y="2180409"/>
                <a:ext cx="360" cy="360"/>
              </p14:xfrm>
            </p:contentPart>
          </mc:Choice>
          <mc:Fallback xmlns="">
            <p:pic>
              <p:nvPicPr>
                <p:cNvPr id="205" name="Ink 204">
                  <a:extLst>
                    <a:ext uri="{FF2B5EF4-FFF2-40B4-BE49-F238E27FC236}">
                      <a16:creationId xmlns:a16="http://schemas.microsoft.com/office/drawing/2014/main" id="{311952A2-63BE-9301-2A35-4D97E1DFF833}"/>
                    </a:ext>
                  </a:extLst>
                </p:cNvPr>
                <p:cNvPicPr/>
                <p:nvPr/>
              </p:nvPicPr>
              <p:blipFill>
                <a:blip r:embed="rId27"/>
                <a:stretch>
                  <a:fillRect/>
                </a:stretch>
              </p:blipFill>
              <p:spPr>
                <a:xfrm>
                  <a:off x="4860285" y="2162409"/>
                  <a:ext cx="36000" cy="36000"/>
                </a:xfrm>
                <a:prstGeom prst="rect">
                  <a:avLst/>
                </a:prstGeom>
              </p:spPr>
            </p:pic>
          </mc:Fallback>
        </mc:AlternateContent>
      </p:grpSp>
      <p:grpSp>
        <p:nvGrpSpPr>
          <p:cNvPr id="2" name="Group 1">
            <a:extLst>
              <a:ext uri="{FF2B5EF4-FFF2-40B4-BE49-F238E27FC236}">
                <a16:creationId xmlns:a16="http://schemas.microsoft.com/office/drawing/2014/main" id="{DED8D29A-58D6-56FC-8DD1-D4EED10D50AD}"/>
              </a:ext>
            </a:extLst>
          </p:cNvPr>
          <p:cNvGrpSpPr/>
          <p:nvPr/>
        </p:nvGrpSpPr>
        <p:grpSpPr>
          <a:xfrm>
            <a:off x="10522923" y="119350"/>
            <a:ext cx="1552284" cy="436852"/>
            <a:chOff x="7545619" y="59474"/>
            <a:chExt cx="1552284" cy="436852"/>
          </a:xfrm>
        </p:grpSpPr>
        <p:pic>
          <p:nvPicPr>
            <p:cNvPr id="3" name="Picture 2">
              <a:extLst>
                <a:ext uri="{FF2B5EF4-FFF2-40B4-BE49-F238E27FC236}">
                  <a16:creationId xmlns:a16="http://schemas.microsoft.com/office/drawing/2014/main" id="{B1DCB586-FFDC-2271-4029-5C2790F2A0E4}"/>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7610251" y="59474"/>
              <a:ext cx="1487652" cy="43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D5E273C-9C1E-85C1-1E1D-7A069F6C9BA5}"/>
                </a:ext>
              </a:extLst>
            </p:cNvPr>
            <p:cNvPicPr>
              <a:picLocks noChangeAspect="1"/>
            </p:cNvPicPr>
            <p:nvPr/>
          </p:nvPicPr>
          <p:blipFill rotWithShape="1">
            <a:blip r:embed="rId35">
              <a:extLst>
                <a:ext uri="{28A0092B-C50C-407E-A947-70E740481C1C}">
                  <a14:useLocalDpi xmlns:a14="http://schemas.microsoft.com/office/drawing/2010/main" val="0"/>
                </a:ext>
              </a:extLst>
            </a:blip>
            <a:srcRect t="85979" r="3751"/>
            <a:stretch/>
          </p:blipFill>
          <p:spPr>
            <a:xfrm>
              <a:off x="7545619" y="355811"/>
              <a:ext cx="955147" cy="80800"/>
            </a:xfrm>
            <a:prstGeom prst="rect">
              <a:avLst/>
            </a:prstGeom>
          </p:spPr>
        </p:pic>
      </p:grpSp>
    </p:spTree>
    <p:extLst>
      <p:ext uri="{BB962C8B-B14F-4D97-AF65-F5344CB8AC3E}">
        <p14:creationId xmlns:p14="http://schemas.microsoft.com/office/powerpoint/2010/main" val="232071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itle 85">
            <a:extLst>
              <a:ext uri="{FF2B5EF4-FFF2-40B4-BE49-F238E27FC236}">
                <a16:creationId xmlns:a16="http://schemas.microsoft.com/office/drawing/2014/main" id="{1E3F7726-AC85-55B8-BDED-51E7BA85CD1C}"/>
              </a:ext>
            </a:extLst>
          </p:cNvPr>
          <p:cNvSpPr>
            <a:spLocks noGrp="1"/>
          </p:cNvSpPr>
          <p:nvPr>
            <p:ph type="title"/>
          </p:nvPr>
        </p:nvSpPr>
        <p:spPr>
          <a:xfrm>
            <a:off x="1166084" y="497088"/>
            <a:ext cx="10515600" cy="1325563"/>
          </a:xfrm>
        </p:spPr>
        <p:txBody>
          <a:bodyPr/>
          <a:lstStyle/>
          <a:p>
            <a:r>
              <a:rPr lang="ro-RO" sz="3200" dirty="0">
                <a:ea typeface="+mn-ea"/>
                <a:cs typeface="+mn-cs"/>
              </a:rPr>
              <a:t>IMPACTUL</a:t>
            </a:r>
            <a:br>
              <a:rPr lang="ro-RO" dirty="0">
                <a:latin typeface="Posterama" panose="020B0504020200020000" pitchFamily="34" charset="0"/>
                <a:cs typeface="Posterama" panose="020B0504020200020000" pitchFamily="34" charset="0"/>
              </a:rPr>
            </a:br>
            <a:r>
              <a:rPr lang="ro-RO" sz="2000" dirty="0">
                <a:ea typeface="+mn-ea"/>
                <a:cs typeface="+mn-cs"/>
              </a:rPr>
              <a:t>Inovațiilor farmaceutice asupra medicinei viitorului</a:t>
            </a:r>
            <a:endParaRPr lang="en-US" sz="2000" cap="all" dirty="0">
              <a:ea typeface="+mn-ea"/>
              <a:cs typeface="+mn-cs"/>
            </a:endParaRPr>
          </a:p>
        </p:txBody>
      </p:sp>
      <p:pic>
        <p:nvPicPr>
          <p:cNvPr id="8" name="Picture Placeholder 7">
            <a:extLst>
              <a:ext uri="{FF2B5EF4-FFF2-40B4-BE49-F238E27FC236}">
                <a16:creationId xmlns:a16="http://schemas.microsoft.com/office/drawing/2014/main" id="{66D3A5E9-F687-402F-8477-EE4CD418CA67}"/>
              </a:ext>
            </a:extLst>
          </p:cNvPr>
          <p:cNvPicPr>
            <a:picLocks noGrp="1" noChangeAspect="1"/>
          </p:cNvPicPr>
          <p:nvPr>
            <p:ph type="pic" sz="quarter" idx="57"/>
          </p:nvPr>
        </p:nvPicPr>
        <p:blipFill>
          <a:blip r:embed="rId3"/>
          <a:srcRect/>
          <a:stretch/>
        </p:blipFill>
        <p:spPr/>
      </p:pic>
      <p:sp>
        <p:nvSpPr>
          <p:cNvPr id="29" name="Text Placeholder">
            <a:extLst>
              <a:ext uri="{FF2B5EF4-FFF2-40B4-BE49-F238E27FC236}">
                <a16:creationId xmlns:a16="http://schemas.microsoft.com/office/drawing/2014/main" id="{0490F6D4-84D0-42DF-A807-E56706B577D6}"/>
              </a:ext>
            </a:extLst>
          </p:cNvPr>
          <p:cNvSpPr>
            <a:spLocks noGrp="1"/>
          </p:cNvSpPr>
          <p:nvPr>
            <p:ph type="body" sz="quarter" idx="27"/>
          </p:nvPr>
        </p:nvSpPr>
        <p:spPr>
          <a:xfrm>
            <a:off x="821772" y="4528950"/>
            <a:ext cx="2287574" cy="506399"/>
          </a:xfrm>
        </p:spPr>
        <p:txBody>
          <a:bodyPr/>
          <a:lstStyle/>
          <a:p>
            <a:r>
              <a:rPr lang="it-IT" sz="1600" dirty="0"/>
              <a:t>Accelerarea procesului de descoperire a medicamentelor</a:t>
            </a:r>
            <a:endParaRPr lang="zh-CN" altLang="en-US" sz="1600" dirty="0"/>
          </a:p>
        </p:txBody>
      </p:sp>
      <p:sp>
        <p:nvSpPr>
          <p:cNvPr id="30" name="Text Placeholder">
            <a:extLst>
              <a:ext uri="{FF2B5EF4-FFF2-40B4-BE49-F238E27FC236}">
                <a16:creationId xmlns:a16="http://schemas.microsoft.com/office/drawing/2014/main" id="{99E3B6AA-5679-428D-B466-0173CBC55728}"/>
              </a:ext>
            </a:extLst>
          </p:cNvPr>
          <p:cNvSpPr>
            <a:spLocks noGrp="1"/>
          </p:cNvSpPr>
          <p:nvPr>
            <p:ph type="body" sz="quarter" idx="28"/>
          </p:nvPr>
        </p:nvSpPr>
        <p:spPr>
          <a:xfrm>
            <a:off x="840622" y="5384859"/>
            <a:ext cx="2326303" cy="733281"/>
          </a:xfrm>
        </p:spPr>
        <p:txBody>
          <a:bodyPr/>
          <a:lstStyle/>
          <a:p>
            <a:r>
              <a:rPr lang="it-IT" sz="1200" dirty="0">
                <a:solidFill>
                  <a:srgbClr val="080808"/>
                </a:solidFill>
              </a:rPr>
              <a:t>Tehnologiile avansate permit identificarea mai rapidă a compușilor eficienți.</a:t>
            </a:r>
            <a:endParaRPr lang="zh-CN" altLang="en-US" sz="1200" dirty="0">
              <a:solidFill>
                <a:srgbClr val="080808"/>
              </a:solidFill>
            </a:endParaRPr>
          </a:p>
        </p:txBody>
      </p:sp>
      <p:pic>
        <p:nvPicPr>
          <p:cNvPr id="10" name="Picture Placeholder 9">
            <a:extLst>
              <a:ext uri="{FF2B5EF4-FFF2-40B4-BE49-F238E27FC236}">
                <a16:creationId xmlns:a16="http://schemas.microsoft.com/office/drawing/2014/main" id="{D249D9CF-86A2-4E7B-8B6F-D02EE968C997}"/>
              </a:ext>
            </a:extLst>
          </p:cNvPr>
          <p:cNvPicPr>
            <a:picLocks noGrp="1" noChangeAspect="1"/>
          </p:cNvPicPr>
          <p:nvPr>
            <p:ph type="pic" sz="quarter" idx="58"/>
          </p:nvPr>
        </p:nvPicPr>
        <p:blipFill>
          <a:blip r:embed="rId4"/>
          <a:srcRect/>
          <a:stretch/>
        </p:blipFill>
        <p:spPr/>
      </p:pic>
      <p:sp>
        <p:nvSpPr>
          <p:cNvPr id="37" name="Text Placeholder">
            <a:extLst>
              <a:ext uri="{FF2B5EF4-FFF2-40B4-BE49-F238E27FC236}">
                <a16:creationId xmlns:a16="http://schemas.microsoft.com/office/drawing/2014/main" id="{3A30B02E-FBE1-41C5-AF6E-E1013275E84A}"/>
              </a:ext>
            </a:extLst>
          </p:cNvPr>
          <p:cNvSpPr>
            <a:spLocks noGrp="1"/>
          </p:cNvSpPr>
          <p:nvPr>
            <p:ph type="body" sz="quarter" idx="49"/>
          </p:nvPr>
        </p:nvSpPr>
        <p:spPr>
          <a:xfrm>
            <a:off x="3526604" y="4590658"/>
            <a:ext cx="2287574" cy="506399"/>
          </a:xfrm>
        </p:spPr>
        <p:txBody>
          <a:bodyPr/>
          <a:lstStyle/>
          <a:p>
            <a:r>
              <a:rPr lang="en-US" sz="1600" dirty="0" err="1"/>
              <a:t>Tratament</a:t>
            </a:r>
            <a:r>
              <a:rPr lang="en-US" sz="1600" dirty="0"/>
              <a:t> </a:t>
            </a:r>
            <a:r>
              <a:rPr lang="en-US" sz="1600" dirty="0" err="1"/>
              <a:t>personalizat</a:t>
            </a:r>
            <a:r>
              <a:rPr lang="en-US" sz="1600" dirty="0"/>
              <a:t> și </a:t>
            </a:r>
            <a:r>
              <a:rPr lang="en-US" sz="1600" dirty="0" err="1"/>
              <a:t>eficient</a:t>
            </a:r>
            <a:endParaRPr lang="zh-CN" altLang="en-US" sz="1600" dirty="0"/>
          </a:p>
        </p:txBody>
      </p:sp>
      <p:sp>
        <p:nvSpPr>
          <p:cNvPr id="38" name="Text Placeholder">
            <a:extLst>
              <a:ext uri="{FF2B5EF4-FFF2-40B4-BE49-F238E27FC236}">
                <a16:creationId xmlns:a16="http://schemas.microsoft.com/office/drawing/2014/main" id="{6BEF3457-28AE-41BA-B285-C77561919C1A}"/>
              </a:ext>
            </a:extLst>
          </p:cNvPr>
          <p:cNvSpPr>
            <a:spLocks noGrp="1"/>
          </p:cNvSpPr>
          <p:nvPr>
            <p:ph type="body" sz="quarter" idx="50"/>
          </p:nvPr>
        </p:nvSpPr>
        <p:spPr>
          <a:xfrm>
            <a:off x="3632397" y="5334624"/>
            <a:ext cx="2075988" cy="811178"/>
          </a:xfrm>
        </p:spPr>
        <p:txBody>
          <a:bodyPr/>
          <a:lstStyle/>
          <a:p>
            <a:r>
              <a:rPr lang="it-IT" sz="1200" dirty="0">
                <a:solidFill>
                  <a:srgbClr val="080808"/>
                </a:solidFill>
              </a:rPr>
              <a:t>Medicamentele personalizate oferă tratamente mai precise și adaptate nevoilor individuale.</a:t>
            </a:r>
            <a:endParaRPr lang="zh-CN" altLang="en-US" sz="1200" dirty="0">
              <a:solidFill>
                <a:srgbClr val="080808"/>
              </a:solidFill>
            </a:endParaRPr>
          </a:p>
        </p:txBody>
      </p:sp>
      <p:pic>
        <p:nvPicPr>
          <p:cNvPr id="12" name="Picture Placeholder 11">
            <a:extLst>
              <a:ext uri="{FF2B5EF4-FFF2-40B4-BE49-F238E27FC236}">
                <a16:creationId xmlns:a16="http://schemas.microsoft.com/office/drawing/2014/main" id="{3D51D04D-653C-45AE-9DDF-BE96BA267A6B}"/>
              </a:ext>
            </a:extLst>
          </p:cNvPr>
          <p:cNvPicPr>
            <a:picLocks noGrp="1" noChangeAspect="1"/>
          </p:cNvPicPr>
          <p:nvPr>
            <p:ph type="pic" sz="quarter" idx="59"/>
          </p:nvPr>
        </p:nvPicPr>
        <p:blipFill>
          <a:blip r:embed="rId5"/>
          <a:srcRect/>
          <a:stretch/>
        </p:blipFill>
        <p:spPr/>
      </p:pic>
      <p:sp>
        <p:nvSpPr>
          <p:cNvPr id="39" name="Text Placeholder">
            <a:extLst>
              <a:ext uri="{FF2B5EF4-FFF2-40B4-BE49-F238E27FC236}">
                <a16:creationId xmlns:a16="http://schemas.microsoft.com/office/drawing/2014/main" id="{1B558BFC-AA9F-4991-A6BB-D56BEC07C16E}"/>
              </a:ext>
            </a:extLst>
          </p:cNvPr>
          <p:cNvSpPr>
            <a:spLocks noGrp="1"/>
          </p:cNvSpPr>
          <p:nvPr>
            <p:ph type="body" sz="quarter" idx="51"/>
          </p:nvPr>
        </p:nvSpPr>
        <p:spPr>
          <a:xfrm>
            <a:off x="6217685" y="4528951"/>
            <a:ext cx="2287574" cy="506399"/>
          </a:xfrm>
        </p:spPr>
        <p:txBody>
          <a:bodyPr/>
          <a:lstStyle/>
          <a:p>
            <a:r>
              <a:rPr lang="en-US" sz="1600" dirty="0" err="1"/>
              <a:t>Reducerea</a:t>
            </a:r>
            <a:r>
              <a:rPr lang="en-US" sz="1600" dirty="0"/>
              <a:t> </a:t>
            </a:r>
            <a:r>
              <a:rPr lang="en-US" sz="1600" dirty="0" err="1"/>
              <a:t>costurilor</a:t>
            </a:r>
            <a:r>
              <a:rPr lang="en-US" sz="1600" dirty="0"/>
              <a:t> și a </a:t>
            </a:r>
            <a:r>
              <a:rPr lang="en-US" sz="1600" dirty="0" err="1"/>
              <a:t>timpului</a:t>
            </a:r>
            <a:r>
              <a:rPr lang="en-US" sz="1600" dirty="0"/>
              <a:t> de </a:t>
            </a:r>
            <a:r>
              <a:rPr lang="en-US" sz="1600" dirty="0" err="1"/>
              <a:t>dezvoltare</a:t>
            </a:r>
            <a:endParaRPr lang="zh-CN" altLang="en-US" sz="1600" dirty="0"/>
          </a:p>
        </p:txBody>
      </p:sp>
      <p:sp>
        <p:nvSpPr>
          <p:cNvPr id="40" name="Text Placeholder">
            <a:extLst>
              <a:ext uri="{FF2B5EF4-FFF2-40B4-BE49-F238E27FC236}">
                <a16:creationId xmlns:a16="http://schemas.microsoft.com/office/drawing/2014/main" id="{17095E6E-F279-4342-B53E-E53B820336B3}"/>
              </a:ext>
            </a:extLst>
          </p:cNvPr>
          <p:cNvSpPr>
            <a:spLocks noGrp="1"/>
          </p:cNvSpPr>
          <p:nvPr>
            <p:ph type="body" sz="quarter" idx="52"/>
          </p:nvPr>
        </p:nvSpPr>
        <p:spPr>
          <a:xfrm>
            <a:off x="6321298" y="5243722"/>
            <a:ext cx="2075988" cy="811178"/>
          </a:xfrm>
        </p:spPr>
        <p:txBody>
          <a:bodyPr/>
          <a:lstStyle/>
          <a:p>
            <a:r>
              <a:rPr lang="it-IT" sz="1200" dirty="0">
                <a:solidFill>
                  <a:srgbClr val="080808"/>
                </a:solidFill>
              </a:rPr>
              <a:t>AI și automatizarea reduc semnificativ costurile și timpul necesar pentru dezvoltarea de noi medicamente.</a:t>
            </a:r>
            <a:endParaRPr lang="en-US" altLang="zh-CN" sz="1200" dirty="0">
              <a:solidFill>
                <a:srgbClr val="080808"/>
              </a:solidFill>
            </a:endParaRPr>
          </a:p>
        </p:txBody>
      </p:sp>
      <p:pic>
        <p:nvPicPr>
          <p:cNvPr id="14" name="Picture Placeholder 13">
            <a:extLst>
              <a:ext uri="{FF2B5EF4-FFF2-40B4-BE49-F238E27FC236}">
                <a16:creationId xmlns:a16="http://schemas.microsoft.com/office/drawing/2014/main" id="{33C59A08-3A06-4556-AC83-C1337E73D0B3}"/>
              </a:ext>
            </a:extLst>
          </p:cNvPr>
          <p:cNvPicPr>
            <a:picLocks noGrp="1" noChangeAspect="1"/>
          </p:cNvPicPr>
          <p:nvPr>
            <p:ph type="pic" sz="quarter" idx="60"/>
          </p:nvPr>
        </p:nvPicPr>
        <p:blipFill>
          <a:blip r:embed="rId6"/>
          <a:srcRect/>
          <a:stretch/>
        </p:blipFill>
        <p:spPr>
          <a:xfrm>
            <a:off x="7361472" y="2073439"/>
            <a:ext cx="1621032" cy="1841551"/>
          </a:xfrm>
        </p:spPr>
      </p:pic>
      <p:sp>
        <p:nvSpPr>
          <p:cNvPr id="41" name="Text Placeholder">
            <a:extLst>
              <a:ext uri="{FF2B5EF4-FFF2-40B4-BE49-F238E27FC236}">
                <a16:creationId xmlns:a16="http://schemas.microsoft.com/office/drawing/2014/main" id="{DBA8686B-D3EF-40DF-939C-F875885DD598}"/>
              </a:ext>
            </a:extLst>
          </p:cNvPr>
          <p:cNvSpPr>
            <a:spLocks noGrp="1"/>
          </p:cNvSpPr>
          <p:nvPr>
            <p:ph type="body" sz="quarter" idx="53"/>
          </p:nvPr>
        </p:nvSpPr>
        <p:spPr>
          <a:xfrm>
            <a:off x="9082656" y="4568393"/>
            <a:ext cx="2145776" cy="506399"/>
          </a:xfrm>
        </p:spPr>
        <p:txBody>
          <a:bodyPr/>
          <a:lstStyle/>
          <a:p>
            <a:r>
              <a:rPr lang="en-US" sz="1600" dirty="0" err="1"/>
              <a:t>Îmbunătățirea</a:t>
            </a:r>
            <a:r>
              <a:rPr lang="en-US" sz="1600" dirty="0"/>
              <a:t> </a:t>
            </a:r>
            <a:r>
              <a:rPr lang="en-US" sz="1600" dirty="0" err="1"/>
              <a:t>calității</a:t>
            </a:r>
            <a:r>
              <a:rPr lang="en-US" sz="1600" dirty="0"/>
              <a:t> </a:t>
            </a:r>
            <a:r>
              <a:rPr lang="en-US" sz="1600" dirty="0" err="1"/>
              <a:t>vieții</a:t>
            </a:r>
            <a:r>
              <a:rPr lang="en-US" sz="1600" dirty="0"/>
              <a:t> </a:t>
            </a:r>
            <a:r>
              <a:rPr lang="en-US" sz="1600" dirty="0" err="1"/>
              <a:t>paciențilo</a:t>
            </a:r>
            <a:r>
              <a:rPr lang="ro-RO" sz="1600" dirty="0"/>
              <a:t>r</a:t>
            </a:r>
            <a:endParaRPr lang="zh-CN" altLang="en-US" sz="1600" dirty="0"/>
          </a:p>
        </p:txBody>
      </p:sp>
      <p:sp>
        <p:nvSpPr>
          <p:cNvPr id="42" name="Text Placeholder">
            <a:extLst>
              <a:ext uri="{FF2B5EF4-FFF2-40B4-BE49-F238E27FC236}">
                <a16:creationId xmlns:a16="http://schemas.microsoft.com/office/drawing/2014/main" id="{6BF979FF-A4F0-4625-889A-AB985F98B2D4}"/>
              </a:ext>
            </a:extLst>
          </p:cNvPr>
          <p:cNvSpPr>
            <a:spLocks noGrp="1"/>
          </p:cNvSpPr>
          <p:nvPr>
            <p:ph type="body" sz="quarter" idx="54"/>
          </p:nvPr>
        </p:nvSpPr>
        <p:spPr>
          <a:xfrm>
            <a:off x="9148137" y="5283164"/>
            <a:ext cx="1960431" cy="914098"/>
          </a:xfrm>
        </p:spPr>
        <p:txBody>
          <a:bodyPr/>
          <a:lstStyle/>
          <a:p>
            <a:pPr lvl="0"/>
            <a:r>
              <a:rPr lang="en-US" sz="1200" dirty="0" err="1">
                <a:solidFill>
                  <a:srgbClr val="080808"/>
                </a:solidFill>
              </a:rPr>
              <a:t>Noile</a:t>
            </a:r>
            <a:r>
              <a:rPr lang="en-US" sz="1200" dirty="0">
                <a:solidFill>
                  <a:srgbClr val="080808"/>
                </a:solidFill>
              </a:rPr>
              <a:t> </a:t>
            </a:r>
            <a:r>
              <a:rPr lang="en-US" sz="1200" dirty="0" err="1">
                <a:solidFill>
                  <a:srgbClr val="080808"/>
                </a:solidFill>
              </a:rPr>
              <a:t>terapii</a:t>
            </a:r>
            <a:r>
              <a:rPr lang="en-US" sz="1200" dirty="0">
                <a:solidFill>
                  <a:srgbClr val="080808"/>
                </a:solidFill>
              </a:rPr>
              <a:t> și </a:t>
            </a:r>
            <a:r>
              <a:rPr lang="en-US" sz="1200" dirty="0" err="1">
                <a:solidFill>
                  <a:srgbClr val="080808"/>
                </a:solidFill>
              </a:rPr>
              <a:t>tehnologii</a:t>
            </a:r>
            <a:r>
              <a:rPr lang="en-US" sz="1200" dirty="0">
                <a:solidFill>
                  <a:srgbClr val="080808"/>
                </a:solidFill>
              </a:rPr>
              <a:t> </a:t>
            </a:r>
            <a:r>
              <a:rPr lang="en-US" sz="1200" dirty="0" err="1">
                <a:solidFill>
                  <a:srgbClr val="080808"/>
                </a:solidFill>
              </a:rPr>
              <a:t>îmbunătățesc</a:t>
            </a:r>
            <a:r>
              <a:rPr lang="en-US" sz="1200" dirty="0">
                <a:solidFill>
                  <a:srgbClr val="080808"/>
                </a:solidFill>
              </a:rPr>
              <a:t> </a:t>
            </a:r>
            <a:r>
              <a:rPr lang="en-US" sz="1200" dirty="0" err="1">
                <a:solidFill>
                  <a:srgbClr val="080808"/>
                </a:solidFill>
              </a:rPr>
              <a:t>rezultatele</a:t>
            </a:r>
            <a:r>
              <a:rPr lang="en-US" sz="1200" dirty="0">
                <a:solidFill>
                  <a:srgbClr val="080808"/>
                </a:solidFill>
              </a:rPr>
              <a:t> </a:t>
            </a:r>
            <a:r>
              <a:rPr lang="en-US" sz="1200" dirty="0" err="1">
                <a:solidFill>
                  <a:srgbClr val="080808"/>
                </a:solidFill>
              </a:rPr>
              <a:t>tratamentelor</a:t>
            </a:r>
            <a:r>
              <a:rPr lang="en-US" sz="1200" dirty="0">
                <a:solidFill>
                  <a:srgbClr val="080808"/>
                </a:solidFill>
              </a:rPr>
              <a:t> și calitatea </a:t>
            </a:r>
            <a:r>
              <a:rPr lang="en-US" sz="1200" dirty="0" err="1">
                <a:solidFill>
                  <a:srgbClr val="080808"/>
                </a:solidFill>
              </a:rPr>
              <a:t>vieții</a:t>
            </a:r>
            <a:r>
              <a:rPr lang="en-US" sz="1200" dirty="0">
                <a:solidFill>
                  <a:srgbClr val="080808"/>
                </a:solidFill>
              </a:rPr>
              <a:t> </a:t>
            </a:r>
            <a:r>
              <a:rPr lang="en-US" sz="1200" dirty="0" err="1">
                <a:solidFill>
                  <a:srgbClr val="080808"/>
                </a:solidFill>
              </a:rPr>
              <a:t>pacienților</a:t>
            </a:r>
            <a:r>
              <a:rPr lang="ro-RO" sz="1200" dirty="0">
                <a:solidFill>
                  <a:srgbClr val="080808"/>
                </a:solidFill>
              </a:rPr>
              <a:t>.</a:t>
            </a:r>
            <a:endParaRPr lang="en-US" sz="1200" dirty="0">
              <a:solidFill>
                <a:srgbClr val="080808"/>
              </a:solidFill>
            </a:endParaRPr>
          </a:p>
        </p:txBody>
      </p:sp>
      <p:sp>
        <p:nvSpPr>
          <p:cNvPr id="5" name="Slide Number Placeholder 4">
            <a:extLst>
              <a:ext uri="{FF2B5EF4-FFF2-40B4-BE49-F238E27FC236}">
                <a16:creationId xmlns:a16="http://schemas.microsoft.com/office/drawing/2014/main" id="{558D9DED-0D81-19D6-DF40-E6B4B5BFEF9E}"/>
              </a:ext>
            </a:extLst>
          </p:cNvPr>
          <p:cNvSpPr>
            <a:spLocks noGrp="1"/>
          </p:cNvSpPr>
          <p:nvPr>
            <p:ph type="sldNum" sz="quarter" idx="63"/>
          </p:nvPr>
        </p:nvSpPr>
        <p:spPr/>
        <p:txBody>
          <a:bodyPr/>
          <a:lstStyle/>
          <a:p>
            <a:fld id="{47FEACEE-25B4-4A2D-B147-27296E36371D}" type="slidenum">
              <a:rPr lang="en-US" altLang="zh-CN" smtClean="0"/>
              <a:pPr/>
              <a:t>39</a:t>
            </a:fld>
            <a:endParaRPr lang="en-US" altLang="zh-CN" dirty="0"/>
          </a:p>
        </p:txBody>
      </p:sp>
      <p:pic>
        <p:nvPicPr>
          <p:cNvPr id="90" name="Picture Placeholder 89">
            <a:extLst>
              <a:ext uri="{FF2B5EF4-FFF2-40B4-BE49-F238E27FC236}">
                <a16:creationId xmlns:a16="http://schemas.microsoft.com/office/drawing/2014/main" id="{241F4F4E-4DAB-34E3-D036-85F0CB76A536}"/>
              </a:ext>
            </a:extLst>
          </p:cNvPr>
          <p:cNvPicPr>
            <a:picLocks noGrp="1" noChangeAspect="1"/>
          </p:cNvPicPr>
          <p:nvPr>
            <p:ph type="pic" sz="quarter" idx="61"/>
          </p:nvPr>
        </p:nvPicPr>
        <p:blipFill rotWithShape="1">
          <a:blip r:embed="rId7"/>
          <a:srcRect l="756" r="756"/>
          <a:stretch/>
        </p:blipFill>
        <p:spPr>
          <a:xfrm>
            <a:off x="9487536" y="2073439"/>
            <a:ext cx="1621032" cy="1841551"/>
          </a:xfrm>
        </p:spPr>
      </p:pic>
      <p:grpSp>
        <p:nvGrpSpPr>
          <p:cNvPr id="2" name="Group 1">
            <a:extLst>
              <a:ext uri="{FF2B5EF4-FFF2-40B4-BE49-F238E27FC236}">
                <a16:creationId xmlns:a16="http://schemas.microsoft.com/office/drawing/2014/main" id="{8E604AE0-B8B9-1777-23CE-399F6C8D6AC9}"/>
              </a:ext>
            </a:extLst>
          </p:cNvPr>
          <p:cNvGrpSpPr/>
          <p:nvPr/>
        </p:nvGrpSpPr>
        <p:grpSpPr>
          <a:xfrm>
            <a:off x="10522923" y="119350"/>
            <a:ext cx="1552284" cy="436852"/>
            <a:chOff x="7545619" y="59474"/>
            <a:chExt cx="1552284" cy="436852"/>
          </a:xfrm>
        </p:grpSpPr>
        <p:pic>
          <p:nvPicPr>
            <p:cNvPr id="3" name="Picture 2">
              <a:extLst>
                <a:ext uri="{FF2B5EF4-FFF2-40B4-BE49-F238E27FC236}">
                  <a16:creationId xmlns:a16="http://schemas.microsoft.com/office/drawing/2014/main" id="{26F663CA-92F0-E8B5-D404-45839BDA99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10251" y="59474"/>
              <a:ext cx="1487652" cy="43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56E90ACB-4B1D-CCC0-4461-CDA56E1DAF66}"/>
                </a:ext>
              </a:extLst>
            </p:cNvPr>
            <p:cNvPicPr>
              <a:picLocks noChangeAspect="1"/>
            </p:cNvPicPr>
            <p:nvPr/>
          </p:nvPicPr>
          <p:blipFill rotWithShape="1">
            <a:blip r:embed="rId9">
              <a:extLst>
                <a:ext uri="{28A0092B-C50C-407E-A947-70E740481C1C}">
                  <a14:useLocalDpi xmlns:a14="http://schemas.microsoft.com/office/drawing/2010/main" val="0"/>
                </a:ext>
              </a:extLst>
            </a:blip>
            <a:srcRect t="85979" r="3751"/>
            <a:stretch/>
          </p:blipFill>
          <p:spPr>
            <a:xfrm>
              <a:off x="7545619" y="355811"/>
              <a:ext cx="955147" cy="80800"/>
            </a:xfrm>
            <a:prstGeom prst="rect">
              <a:avLst/>
            </a:prstGeom>
          </p:spPr>
        </p:pic>
      </p:grpSp>
    </p:spTree>
    <p:extLst>
      <p:ext uri="{BB962C8B-B14F-4D97-AF65-F5344CB8AC3E}">
        <p14:creationId xmlns:p14="http://schemas.microsoft.com/office/powerpoint/2010/main" val="2517140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FC101F03-8617-09D4-619B-F38E2F0A4F15}"/>
              </a:ext>
            </a:extLst>
          </p:cNvPr>
          <p:cNvSpPr>
            <a:spLocks noGrp="1"/>
          </p:cNvSpPr>
          <p:nvPr>
            <p:ph type="body" sz="quarter" idx="28"/>
          </p:nvPr>
        </p:nvSpPr>
        <p:spPr>
          <a:xfrm>
            <a:off x="1884597" y="3098394"/>
            <a:ext cx="2439887" cy="1070829"/>
          </a:xfrm>
        </p:spPr>
        <p:txBody>
          <a:bodyPr/>
          <a:lstStyle/>
          <a:p>
            <a:r>
              <a:rPr lang="en-US" sz="3200" dirty="0">
                <a:latin typeface="+mj-lt"/>
              </a:rPr>
              <a:t>1.</a:t>
            </a:r>
            <a:r>
              <a:rPr lang="ro-RO" sz="3200" dirty="0">
                <a:latin typeface="+mj-lt"/>
              </a:rPr>
              <a:t>Prevenția</a:t>
            </a:r>
            <a:endParaRPr lang="en-US" sz="3200" dirty="0">
              <a:latin typeface="+mj-lt"/>
            </a:endParaRPr>
          </a:p>
          <a:p>
            <a:endParaRPr lang="en-US" dirty="0"/>
          </a:p>
        </p:txBody>
      </p:sp>
      <p:pic>
        <p:nvPicPr>
          <p:cNvPr id="8" name="Picture Placeholder 7">
            <a:extLst>
              <a:ext uri="{FF2B5EF4-FFF2-40B4-BE49-F238E27FC236}">
                <a16:creationId xmlns:a16="http://schemas.microsoft.com/office/drawing/2014/main" id="{EAAAACB4-D4F9-596F-D836-AB7DEA246529}"/>
              </a:ext>
            </a:extLst>
          </p:cNvPr>
          <p:cNvPicPr>
            <a:picLocks noGrp="1" noChangeAspect="1"/>
          </p:cNvPicPr>
          <p:nvPr>
            <p:ph type="pic" sz="quarter" idx="47"/>
          </p:nvPr>
        </p:nvPicPr>
        <p:blipFill>
          <a:blip r:embed="rId3"/>
          <a:srcRect l="20912" r="20912"/>
          <a:stretch>
            <a:fillRect/>
          </a:stretch>
        </p:blipFill>
        <p:spPr>
          <a:xfrm>
            <a:off x="581710" y="537452"/>
            <a:ext cx="5035319" cy="5771241"/>
          </a:xfrm>
        </p:spPr>
      </p:pic>
      <p:sp>
        <p:nvSpPr>
          <p:cNvPr id="10" name="TextBox 9">
            <a:extLst>
              <a:ext uri="{FF2B5EF4-FFF2-40B4-BE49-F238E27FC236}">
                <a16:creationId xmlns:a16="http://schemas.microsoft.com/office/drawing/2014/main" id="{624E31A0-0305-11DA-FED0-FC55BF4A9260}"/>
              </a:ext>
            </a:extLst>
          </p:cNvPr>
          <p:cNvSpPr txBox="1"/>
          <p:nvPr/>
        </p:nvSpPr>
        <p:spPr>
          <a:xfrm>
            <a:off x="5728497" y="1233151"/>
            <a:ext cx="6305162" cy="4247317"/>
          </a:xfrm>
          <a:prstGeom prst="rect">
            <a:avLst/>
          </a:prstGeom>
          <a:noFill/>
        </p:spPr>
        <p:txBody>
          <a:bodyPr wrap="square">
            <a:spAutoFit/>
          </a:bodyPr>
          <a:lstStyle/>
          <a:p>
            <a:pPr marL="285750" indent="-285750" algn="just">
              <a:buFont typeface="Arial" panose="020B0604020202020204" pitchFamily="34" charset="0"/>
              <a:buChar char="•"/>
            </a:pPr>
            <a:r>
              <a:rPr lang="ro-RO" dirty="0"/>
              <a:t>În mod tradițional medicina s-a concentrat pe tratamentul </a:t>
            </a:r>
            <a:r>
              <a:rPr lang="ro-RO" b="1" dirty="0"/>
              <a:t>semnelor</a:t>
            </a:r>
            <a:r>
              <a:rPr lang="ro-RO" dirty="0"/>
              <a:t> și </a:t>
            </a:r>
            <a:r>
              <a:rPr lang="ro-RO" b="1" dirty="0"/>
              <a:t>simptomelor</a:t>
            </a:r>
            <a:r>
              <a:rPr lang="ro-RO" dirty="0"/>
              <a:t>;</a:t>
            </a:r>
          </a:p>
          <a:p>
            <a:pPr marL="285750" indent="-285750" algn="just">
              <a:buFont typeface="Arial" panose="020B0604020202020204" pitchFamily="34" charset="0"/>
              <a:buChar char="•"/>
            </a:pPr>
            <a:endParaRPr lang="ro-RO" dirty="0"/>
          </a:p>
          <a:p>
            <a:pPr marL="285750" indent="-285750" algn="just">
              <a:buFont typeface="Arial" panose="020B0604020202020204" pitchFamily="34" charset="0"/>
              <a:buChar char="•"/>
            </a:pPr>
            <a:endParaRPr lang="ro-RO" dirty="0"/>
          </a:p>
          <a:p>
            <a:pPr marL="285750" indent="-285750" algn="just">
              <a:buFont typeface="Arial" panose="020B0604020202020204" pitchFamily="34" charset="0"/>
              <a:buChar char="•"/>
            </a:pPr>
            <a:r>
              <a:rPr lang="ro-RO" dirty="0"/>
              <a:t>C</a:t>
            </a:r>
            <a:r>
              <a:rPr lang="it-IT" dirty="0"/>
              <a:t>ostul tratamentelor cronice crește de la an la an, fiind necesară orientarea spre </a:t>
            </a:r>
            <a:r>
              <a:rPr lang="it-IT" b="1" dirty="0"/>
              <a:t>diagnosticarea timpurie </a:t>
            </a:r>
            <a:r>
              <a:rPr lang="it-IT" dirty="0"/>
              <a:t>și </a:t>
            </a:r>
            <a:r>
              <a:rPr lang="it-IT" b="1" dirty="0"/>
              <a:t>prevenție</a:t>
            </a:r>
            <a:r>
              <a:rPr lang="ro-RO" dirty="0"/>
              <a:t>;</a:t>
            </a:r>
          </a:p>
          <a:p>
            <a:pPr marL="285750" indent="-285750" algn="just">
              <a:buFont typeface="Arial" panose="020B0604020202020204" pitchFamily="34" charset="0"/>
              <a:buChar char="•"/>
            </a:pPr>
            <a:endParaRPr lang="ro-RO" dirty="0"/>
          </a:p>
          <a:p>
            <a:pPr marL="285750" indent="-285750" algn="just">
              <a:buFont typeface="Arial" panose="020B0604020202020204" pitchFamily="34" charset="0"/>
              <a:buChar char="•"/>
            </a:pPr>
            <a:endParaRPr lang="ro-RO" dirty="0"/>
          </a:p>
          <a:p>
            <a:pPr marL="285750" indent="-285750" algn="just">
              <a:buFont typeface="Arial" panose="020B0604020202020204" pitchFamily="34" charset="0"/>
              <a:buChar char="•"/>
            </a:pPr>
            <a:r>
              <a:rPr lang="en-US" dirty="0" err="1"/>
              <a:t>Ideea</a:t>
            </a:r>
            <a:r>
              <a:rPr lang="en-US" dirty="0"/>
              <a:t> de </a:t>
            </a:r>
            <a:r>
              <a:rPr lang="en-US" dirty="0" err="1"/>
              <a:t>risc</a:t>
            </a:r>
            <a:r>
              <a:rPr lang="en-US" dirty="0"/>
              <a:t> </a:t>
            </a:r>
            <a:r>
              <a:rPr lang="en-US" dirty="0" err="1"/>
              <a:t>este</a:t>
            </a:r>
            <a:r>
              <a:rPr lang="en-US" dirty="0"/>
              <a:t> </a:t>
            </a:r>
            <a:r>
              <a:rPr lang="en-US" dirty="0" err="1"/>
              <a:t>bazată</a:t>
            </a:r>
            <a:r>
              <a:rPr lang="en-US" dirty="0"/>
              <a:t> pe </a:t>
            </a:r>
            <a:r>
              <a:rPr lang="ro-RO" dirty="0"/>
              <a:t>o</a:t>
            </a:r>
            <a:r>
              <a:rPr lang="en-US" dirty="0" err="1"/>
              <a:t>bservațiile</a:t>
            </a:r>
            <a:r>
              <a:rPr lang="en-US" dirty="0"/>
              <a:t> </a:t>
            </a:r>
            <a:r>
              <a:rPr lang="en-US" dirty="0" err="1"/>
              <a:t>statistice</a:t>
            </a:r>
            <a:r>
              <a:rPr lang="en-US" dirty="0"/>
              <a:t> ale </a:t>
            </a:r>
            <a:r>
              <a:rPr lang="en-US" dirty="0" err="1"/>
              <a:t>distribuției</a:t>
            </a:r>
            <a:r>
              <a:rPr lang="en-US" dirty="0"/>
              <a:t> </a:t>
            </a:r>
            <a:r>
              <a:rPr lang="en-US" dirty="0" err="1"/>
              <a:t>stărilor</a:t>
            </a:r>
            <a:r>
              <a:rPr lang="en-US" dirty="0"/>
              <a:t> </a:t>
            </a:r>
            <a:r>
              <a:rPr lang="en-US" dirty="0" err="1"/>
              <a:t>și</a:t>
            </a:r>
            <a:r>
              <a:rPr lang="en-US" dirty="0"/>
              <a:t> </a:t>
            </a:r>
            <a:r>
              <a:rPr lang="en-US" dirty="0" err="1"/>
              <a:t>evenimentelor</a:t>
            </a:r>
            <a:r>
              <a:rPr lang="en-US" dirty="0"/>
              <a:t> legate de </a:t>
            </a:r>
            <a:r>
              <a:rPr lang="en-US" dirty="0" err="1"/>
              <a:t>sănătate</a:t>
            </a:r>
            <a:r>
              <a:rPr lang="en-US" dirty="0"/>
              <a:t> </a:t>
            </a:r>
            <a:r>
              <a:rPr lang="en-US" dirty="0" err="1"/>
              <a:t>în</a:t>
            </a:r>
            <a:r>
              <a:rPr lang="en-US" dirty="0"/>
              <a:t> </a:t>
            </a:r>
            <a:r>
              <a:rPr lang="en-US" dirty="0" err="1"/>
              <a:t>populația</a:t>
            </a:r>
            <a:r>
              <a:rPr lang="en-US" dirty="0"/>
              <a:t> </a:t>
            </a:r>
            <a:r>
              <a:rPr lang="en-US" dirty="0" err="1"/>
              <a:t>generală</a:t>
            </a:r>
            <a:r>
              <a:rPr lang="ro-RO" dirty="0"/>
              <a:t>, acestea </a:t>
            </a:r>
            <a:r>
              <a:rPr lang="en-US" dirty="0"/>
              <a:t>au devenit </a:t>
            </a:r>
            <a:r>
              <a:rPr lang="en-US" dirty="0" err="1"/>
              <a:t>piatra</a:t>
            </a:r>
            <a:r>
              <a:rPr lang="en-US" dirty="0"/>
              <a:t> de </a:t>
            </a:r>
            <a:r>
              <a:rPr lang="en-US" dirty="0" err="1"/>
              <a:t>temelie</a:t>
            </a:r>
            <a:r>
              <a:rPr lang="en-US" dirty="0"/>
              <a:t> a </a:t>
            </a:r>
            <a:r>
              <a:rPr lang="en-US" dirty="0" err="1"/>
              <a:t>modului</a:t>
            </a:r>
            <a:r>
              <a:rPr lang="en-US" dirty="0"/>
              <a:t> în care </a:t>
            </a:r>
            <a:r>
              <a:rPr lang="en-US" dirty="0" err="1"/>
              <a:t>riscul</a:t>
            </a:r>
            <a:r>
              <a:rPr lang="en-US" dirty="0"/>
              <a:t> și </a:t>
            </a:r>
            <a:r>
              <a:rPr lang="en-US" dirty="0" err="1"/>
              <a:t>boala</a:t>
            </a:r>
            <a:r>
              <a:rPr lang="en-US" dirty="0"/>
              <a:t> sunt definite și </a:t>
            </a:r>
            <a:r>
              <a:rPr lang="en-US" dirty="0" err="1"/>
              <a:t>înțelese</a:t>
            </a:r>
            <a:r>
              <a:rPr lang="en-US" dirty="0"/>
              <a:t> în </a:t>
            </a:r>
            <a:r>
              <a:rPr lang="en-US" dirty="0" err="1"/>
              <a:t>medicină</a:t>
            </a:r>
            <a:r>
              <a:rPr lang="en-US" dirty="0"/>
              <a:t> – </a:t>
            </a:r>
            <a:r>
              <a:rPr lang="en-US" dirty="0" err="1"/>
              <a:t>inclusiv</a:t>
            </a:r>
            <a:r>
              <a:rPr lang="en-US" dirty="0"/>
              <a:t> </a:t>
            </a:r>
            <a:r>
              <a:rPr lang="en-US" dirty="0" err="1"/>
              <a:t>protocoalele</a:t>
            </a:r>
            <a:r>
              <a:rPr lang="en-US" dirty="0"/>
              <a:t> de </a:t>
            </a:r>
            <a:r>
              <a:rPr lang="en-US" dirty="0" err="1"/>
              <a:t>tratament</a:t>
            </a:r>
            <a:r>
              <a:rPr lang="en-US" dirty="0"/>
              <a:t> </a:t>
            </a:r>
            <a:r>
              <a:rPr lang="en-US" dirty="0" err="1"/>
              <a:t>fiind</a:t>
            </a:r>
            <a:r>
              <a:rPr lang="en-US" dirty="0"/>
              <a:t> </a:t>
            </a:r>
            <a:r>
              <a:rPr lang="en-US" dirty="0" err="1"/>
              <a:t>bazate</a:t>
            </a:r>
            <a:r>
              <a:rPr lang="en-US" dirty="0"/>
              <a:t> pe </a:t>
            </a:r>
            <a:r>
              <a:rPr lang="en-US" dirty="0" err="1"/>
              <a:t>aceste</a:t>
            </a:r>
            <a:r>
              <a:rPr lang="en-US" dirty="0"/>
              <a:t> date</a:t>
            </a:r>
            <a:r>
              <a:rPr lang="ro-RO" dirty="0"/>
              <a:t>.</a:t>
            </a:r>
            <a:endParaRPr lang="en-US" dirty="0"/>
          </a:p>
        </p:txBody>
      </p:sp>
      <p:sp>
        <p:nvSpPr>
          <p:cNvPr id="2" name="Slide Number Placeholder 11">
            <a:extLst>
              <a:ext uri="{FF2B5EF4-FFF2-40B4-BE49-F238E27FC236}">
                <a16:creationId xmlns:a16="http://schemas.microsoft.com/office/drawing/2014/main" id="{1226760B-033C-EF6D-92C8-B0CF5C1B45B1}"/>
              </a:ext>
            </a:extLst>
          </p:cNvPr>
          <p:cNvSpPr txBox="1">
            <a:spLocks/>
          </p:cNvSpPr>
          <p:nvPr/>
        </p:nvSpPr>
        <p:spPr>
          <a:xfrm>
            <a:off x="11194169" y="6217920"/>
            <a:ext cx="458592"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FEACEE-25B4-4A2D-B147-27296E36371D}" type="slidenum">
              <a:rPr lang="en-US" altLang="zh-CN" sz="1200" smtClean="0"/>
              <a:pPr/>
              <a:t>4</a:t>
            </a:fld>
            <a:endParaRPr lang="en-US" altLang="zh-CN" sz="1200" dirty="0"/>
          </a:p>
        </p:txBody>
      </p:sp>
      <p:grpSp>
        <p:nvGrpSpPr>
          <p:cNvPr id="3" name="Group 2">
            <a:extLst>
              <a:ext uri="{FF2B5EF4-FFF2-40B4-BE49-F238E27FC236}">
                <a16:creationId xmlns:a16="http://schemas.microsoft.com/office/drawing/2014/main" id="{9A0A7A77-FC22-DAF1-3304-DEBB463FD898}"/>
              </a:ext>
            </a:extLst>
          </p:cNvPr>
          <p:cNvGrpSpPr/>
          <p:nvPr/>
        </p:nvGrpSpPr>
        <p:grpSpPr>
          <a:xfrm>
            <a:off x="10522923" y="119350"/>
            <a:ext cx="1552284" cy="436852"/>
            <a:chOff x="7545619" y="59474"/>
            <a:chExt cx="1552284" cy="436852"/>
          </a:xfrm>
        </p:grpSpPr>
        <p:pic>
          <p:nvPicPr>
            <p:cNvPr id="4" name="Picture 2">
              <a:extLst>
                <a:ext uri="{FF2B5EF4-FFF2-40B4-BE49-F238E27FC236}">
                  <a16:creationId xmlns:a16="http://schemas.microsoft.com/office/drawing/2014/main" id="{52CBC8E3-1B2E-0AD7-0F58-25658C45EC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0251" y="59474"/>
              <a:ext cx="1487652" cy="43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04AB839-2206-1705-7DDB-B765B773B0DE}"/>
                </a:ext>
              </a:extLst>
            </p:cNvPr>
            <p:cNvPicPr>
              <a:picLocks noChangeAspect="1"/>
            </p:cNvPicPr>
            <p:nvPr/>
          </p:nvPicPr>
          <p:blipFill rotWithShape="1">
            <a:blip r:embed="rId5">
              <a:extLst>
                <a:ext uri="{28A0092B-C50C-407E-A947-70E740481C1C}">
                  <a14:useLocalDpi xmlns:a14="http://schemas.microsoft.com/office/drawing/2010/main" val="0"/>
                </a:ext>
              </a:extLst>
            </a:blip>
            <a:srcRect t="85979" r="3751"/>
            <a:stretch/>
          </p:blipFill>
          <p:spPr>
            <a:xfrm>
              <a:off x="7545619" y="355811"/>
              <a:ext cx="955147" cy="80800"/>
            </a:xfrm>
            <a:prstGeom prst="rect">
              <a:avLst/>
            </a:prstGeom>
          </p:spPr>
        </p:pic>
      </p:grpSp>
    </p:spTree>
    <p:extLst>
      <p:ext uri="{BB962C8B-B14F-4D97-AF65-F5344CB8AC3E}">
        <p14:creationId xmlns:p14="http://schemas.microsoft.com/office/powerpoint/2010/main" val="247807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D18537-D028-9E9C-FB87-93F24955DFC7}"/>
              </a:ext>
            </a:extLst>
          </p:cNvPr>
          <p:cNvSpPr>
            <a:spLocks noGrp="1"/>
          </p:cNvSpPr>
          <p:nvPr>
            <p:ph type="title"/>
          </p:nvPr>
        </p:nvSpPr>
        <p:spPr>
          <a:xfrm>
            <a:off x="663394" y="401963"/>
            <a:ext cx="5117162" cy="1325563"/>
          </a:xfrm>
        </p:spPr>
        <p:txBody>
          <a:bodyPr/>
          <a:lstStyle/>
          <a:p>
            <a:r>
              <a:rPr lang="en-US" altLang="zh-CN" cap="all" dirty="0" err="1">
                <a:ea typeface="+mn-ea"/>
                <a:cs typeface="+mn-cs"/>
              </a:rPr>
              <a:t>Concluzii</a:t>
            </a:r>
            <a:endParaRPr lang="en-US" cap="all" dirty="0">
              <a:ea typeface="+mn-ea"/>
              <a:cs typeface="+mn-cs"/>
            </a:endParaRPr>
          </a:p>
        </p:txBody>
      </p:sp>
      <p:sp>
        <p:nvSpPr>
          <p:cNvPr id="20" name="Text Placeholder 19">
            <a:extLst>
              <a:ext uri="{FF2B5EF4-FFF2-40B4-BE49-F238E27FC236}">
                <a16:creationId xmlns:a16="http://schemas.microsoft.com/office/drawing/2014/main" id="{CC0093B1-77CC-1E61-FB22-E136F94EABD2}"/>
              </a:ext>
            </a:extLst>
          </p:cNvPr>
          <p:cNvSpPr>
            <a:spLocks noGrp="1"/>
          </p:cNvSpPr>
          <p:nvPr>
            <p:ph type="body" sz="quarter" idx="28"/>
          </p:nvPr>
        </p:nvSpPr>
        <p:spPr>
          <a:xfrm>
            <a:off x="777239" y="2675178"/>
            <a:ext cx="5946527" cy="4054219"/>
          </a:xfrm>
        </p:spPr>
        <p: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solidFill>
                <a:srgbClr val="080808"/>
              </a:solidFill>
              <a:cs typeface="Posterama" panose="020B0504020200020000" pitchFamily="34" charset="0"/>
            </a:endParaRPr>
          </a:p>
          <a:p>
            <a:pPr marR="0" lvl="0" algn="just" defTabSz="914400" rtl="0" eaLnBrk="1" fontAlgn="auto" latinLnBrk="0" hangingPunct="1">
              <a:lnSpc>
                <a:spcPct val="100000"/>
              </a:lnSpc>
              <a:spcBef>
                <a:spcPts val="0"/>
              </a:spcBef>
              <a:spcAft>
                <a:spcPts val="0"/>
              </a:spcAft>
              <a:buClrTx/>
              <a:buSzTx/>
              <a:tabLst/>
              <a:defRPr/>
            </a:pPr>
            <a:r>
              <a:rPr lang="en-US" sz="1800" dirty="0">
                <a:solidFill>
                  <a:srgbClr val="080808"/>
                </a:solidFill>
                <a:cs typeface="Posterama" panose="020B0504020200020000" pitchFamily="34" charset="0"/>
              </a:rPr>
              <a:t>	</a:t>
            </a:r>
            <a:r>
              <a:rPr lang="en-US" sz="1800" dirty="0" err="1">
                <a:solidFill>
                  <a:srgbClr val="080808"/>
                </a:solidFill>
                <a:cs typeface="Posterama" panose="020B0504020200020000" pitchFamily="34" charset="0"/>
              </a:rPr>
              <a:t>Companiile</a:t>
            </a:r>
            <a:r>
              <a:rPr lang="en-US" sz="1800" dirty="0">
                <a:solidFill>
                  <a:srgbClr val="080808"/>
                </a:solidFill>
                <a:cs typeface="Posterama" panose="020B0504020200020000" pitchFamily="34" charset="0"/>
              </a:rPr>
              <a:t> </a:t>
            </a:r>
            <a:r>
              <a:rPr lang="en-US" sz="1800" dirty="0" err="1">
                <a:solidFill>
                  <a:srgbClr val="080808"/>
                </a:solidFill>
                <a:cs typeface="Posterama" panose="020B0504020200020000" pitchFamily="34" charset="0"/>
              </a:rPr>
              <a:t>farmaceutice</a:t>
            </a:r>
            <a:r>
              <a:rPr lang="en-US" sz="1800" dirty="0">
                <a:solidFill>
                  <a:srgbClr val="080808"/>
                </a:solidFill>
                <a:cs typeface="Posterama" panose="020B0504020200020000" pitchFamily="34" charset="0"/>
              </a:rPr>
              <a:t> care sunt </a:t>
            </a:r>
            <a:r>
              <a:rPr lang="en-US" sz="1800" dirty="0" err="1">
                <a:solidFill>
                  <a:srgbClr val="080808"/>
                </a:solidFill>
                <a:cs typeface="Posterama" panose="020B0504020200020000" pitchFamily="34" charset="0"/>
              </a:rPr>
              <a:t>capabile</a:t>
            </a:r>
            <a:r>
              <a:rPr lang="en-US" sz="1800" dirty="0">
                <a:solidFill>
                  <a:srgbClr val="080808"/>
                </a:solidFill>
                <a:cs typeface="Posterama" panose="020B0504020200020000" pitchFamily="34" charset="0"/>
              </a:rPr>
              <a:t> </a:t>
            </a:r>
            <a:r>
              <a:rPr lang="en-US" sz="1800" dirty="0" err="1">
                <a:solidFill>
                  <a:srgbClr val="080808"/>
                </a:solidFill>
                <a:cs typeface="Posterama" panose="020B0504020200020000" pitchFamily="34" charset="0"/>
              </a:rPr>
              <a:t>să-și</a:t>
            </a:r>
            <a:r>
              <a:rPr lang="en-US" sz="1800" dirty="0">
                <a:solidFill>
                  <a:srgbClr val="080808"/>
                </a:solidFill>
                <a:cs typeface="Posterama" panose="020B0504020200020000" pitchFamily="34" charset="0"/>
              </a:rPr>
              <a:t> </a:t>
            </a:r>
            <a:r>
              <a:rPr lang="en-US" sz="1800" dirty="0" err="1">
                <a:solidFill>
                  <a:srgbClr val="080808"/>
                </a:solidFill>
                <a:cs typeface="Posterama" panose="020B0504020200020000" pitchFamily="34" charset="0"/>
              </a:rPr>
              <a:t>reimagineze</a:t>
            </a:r>
            <a:r>
              <a:rPr lang="en-US" sz="1800" dirty="0">
                <a:solidFill>
                  <a:srgbClr val="080808"/>
                </a:solidFill>
                <a:cs typeface="Posterama" panose="020B0504020200020000" pitchFamily="34" charset="0"/>
              </a:rPr>
              <a:t> </a:t>
            </a:r>
            <a:r>
              <a:rPr lang="en-US" sz="1800" dirty="0" err="1">
                <a:solidFill>
                  <a:srgbClr val="080808"/>
                </a:solidFill>
                <a:cs typeface="Posterama" panose="020B0504020200020000" pitchFamily="34" charset="0"/>
              </a:rPr>
              <a:t>modelul</a:t>
            </a:r>
            <a:r>
              <a:rPr lang="en-US" sz="1800" dirty="0">
                <a:solidFill>
                  <a:srgbClr val="080808"/>
                </a:solidFill>
                <a:cs typeface="Posterama" panose="020B0504020200020000" pitchFamily="34" charset="0"/>
              </a:rPr>
              <a:t> </a:t>
            </a:r>
            <a:r>
              <a:rPr lang="en-US" sz="1800" dirty="0" err="1">
                <a:solidFill>
                  <a:srgbClr val="080808"/>
                </a:solidFill>
                <a:cs typeface="Posterama" panose="020B0504020200020000" pitchFamily="34" charset="0"/>
              </a:rPr>
              <a:t>tradițional</a:t>
            </a:r>
            <a:r>
              <a:rPr lang="en-US" sz="1800" dirty="0">
                <a:solidFill>
                  <a:srgbClr val="080808"/>
                </a:solidFill>
                <a:cs typeface="Posterama" panose="020B0504020200020000" pitchFamily="34" charset="0"/>
              </a:rPr>
              <a:t> de </a:t>
            </a:r>
            <a:r>
              <a:rPr lang="en-US" sz="1800" dirty="0" err="1">
                <a:solidFill>
                  <a:srgbClr val="080808"/>
                </a:solidFill>
                <a:cs typeface="Posterama" panose="020B0504020200020000" pitchFamily="34" charset="0"/>
              </a:rPr>
              <a:t>afaceri</a:t>
            </a:r>
            <a:r>
              <a:rPr lang="en-US" sz="1800" dirty="0">
                <a:solidFill>
                  <a:srgbClr val="080808"/>
                </a:solidFill>
                <a:cs typeface="Posterama" panose="020B0504020200020000" pitchFamily="34" charset="0"/>
              </a:rPr>
              <a:t> </a:t>
            </a:r>
            <a:r>
              <a:rPr lang="ro-RO" sz="1800" dirty="0">
                <a:solidFill>
                  <a:srgbClr val="080808"/>
                </a:solidFill>
                <a:cs typeface="Posterama" panose="020B0504020200020000" pitchFamily="34" charset="0"/>
              </a:rPr>
              <a:t>au </a:t>
            </a:r>
            <a:r>
              <a:rPr lang="en-US" sz="1800" dirty="0" err="1">
                <a:solidFill>
                  <a:srgbClr val="080808"/>
                </a:solidFill>
                <a:cs typeface="Posterama" panose="020B0504020200020000" pitchFamily="34" charset="0"/>
              </a:rPr>
              <a:t>cele</a:t>
            </a:r>
            <a:r>
              <a:rPr lang="en-US" sz="1800" dirty="0">
                <a:solidFill>
                  <a:srgbClr val="080808"/>
                </a:solidFill>
                <a:cs typeface="Posterama" panose="020B0504020200020000" pitchFamily="34" charset="0"/>
              </a:rPr>
              <a:t> </a:t>
            </a:r>
            <a:r>
              <a:rPr lang="en-US" sz="1800" dirty="0" err="1">
                <a:solidFill>
                  <a:srgbClr val="080808"/>
                </a:solidFill>
                <a:cs typeface="Posterama" panose="020B0504020200020000" pitchFamily="34" charset="0"/>
              </a:rPr>
              <a:t>mai</a:t>
            </a:r>
            <a:r>
              <a:rPr lang="en-US" sz="1800" dirty="0">
                <a:solidFill>
                  <a:srgbClr val="080808"/>
                </a:solidFill>
                <a:cs typeface="Posterama" panose="020B0504020200020000" pitchFamily="34" charset="0"/>
              </a:rPr>
              <a:t> mar</a:t>
            </a:r>
            <a:r>
              <a:rPr lang="ro-RO" sz="1800" dirty="0">
                <a:solidFill>
                  <a:srgbClr val="080808"/>
                </a:solidFill>
                <a:cs typeface="Posterama" panose="020B0504020200020000" pitchFamily="34" charset="0"/>
              </a:rPr>
              <a:t>i</a:t>
            </a:r>
            <a:r>
              <a:rPr lang="en-US" sz="1800" dirty="0">
                <a:solidFill>
                  <a:srgbClr val="080808"/>
                </a:solidFill>
                <a:cs typeface="Posterama" panose="020B0504020200020000" pitchFamily="34" charset="0"/>
              </a:rPr>
              <a:t> </a:t>
            </a:r>
            <a:r>
              <a:rPr lang="en-US" sz="1800" dirty="0" err="1">
                <a:solidFill>
                  <a:srgbClr val="080808"/>
                </a:solidFill>
                <a:cs typeface="Posterama" panose="020B0504020200020000" pitchFamily="34" charset="0"/>
              </a:rPr>
              <a:t>șanse</a:t>
            </a:r>
            <a:r>
              <a:rPr lang="en-US" sz="1800" dirty="0">
                <a:solidFill>
                  <a:srgbClr val="080808"/>
                </a:solidFill>
                <a:cs typeface="Posterama" panose="020B0504020200020000" pitchFamily="34" charset="0"/>
              </a:rPr>
              <a:t> de a </a:t>
            </a:r>
            <a:r>
              <a:rPr lang="en-US" sz="1800" dirty="0" err="1">
                <a:solidFill>
                  <a:srgbClr val="080808"/>
                </a:solidFill>
                <a:cs typeface="Posterama" panose="020B0504020200020000" pitchFamily="34" charset="0"/>
              </a:rPr>
              <a:t>reuși</a:t>
            </a:r>
            <a:r>
              <a:rPr lang="en-US" sz="1800" dirty="0">
                <a:solidFill>
                  <a:srgbClr val="080808"/>
                </a:solidFill>
                <a:cs typeface="Posterama" panose="020B0504020200020000" pitchFamily="34" charset="0"/>
              </a:rPr>
              <a:t> </a:t>
            </a:r>
            <a:r>
              <a:rPr lang="en-US" sz="1800" dirty="0" err="1">
                <a:solidFill>
                  <a:srgbClr val="080808"/>
                </a:solidFill>
                <a:cs typeface="Posterama" panose="020B0504020200020000" pitchFamily="34" charset="0"/>
              </a:rPr>
              <a:t>într</a:t>
            </a:r>
            <a:r>
              <a:rPr lang="en-US" sz="1800" dirty="0">
                <a:solidFill>
                  <a:srgbClr val="080808"/>
                </a:solidFill>
                <a:cs typeface="Posterama" panose="020B0504020200020000" pitchFamily="34" charset="0"/>
              </a:rPr>
              <a:t>-un </a:t>
            </a:r>
            <a:r>
              <a:rPr lang="en-US" sz="1800" dirty="0" err="1">
                <a:solidFill>
                  <a:srgbClr val="080808"/>
                </a:solidFill>
                <a:cs typeface="Posterama" panose="020B0504020200020000" pitchFamily="34" charset="0"/>
              </a:rPr>
              <a:t>viitor</a:t>
            </a:r>
            <a:r>
              <a:rPr lang="en-US" sz="1800" dirty="0">
                <a:solidFill>
                  <a:srgbClr val="080808"/>
                </a:solidFill>
                <a:cs typeface="Posterama" panose="020B0504020200020000" pitchFamily="34" charset="0"/>
              </a:rPr>
              <a:t> </a:t>
            </a:r>
            <a:r>
              <a:rPr lang="en-US" sz="1800" dirty="0" err="1">
                <a:solidFill>
                  <a:srgbClr val="080808"/>
                </a:solidFill>
                <a:cs typeface="Posterama" panose="020B0504020200020000" pitchFamily="34" charset="0"/>
              </a:rPr>
              <a:t>construit</a:t>
            </a:r>
            <a:r>
              <a:rPr lang="en-US" sz="1800" dirty="0">
                <a:solidFill>
                  <a:srgbClr val="080808"/>
                </a:solidFill>
                <a:cs typeface="Posterama" panose="020B0504020200020000" pitchFamily="34" charset="0"/>
              </a:rPr>
              <a:t> </a:t>
            </a:r>
            <a:r>
              <a:rPr lang="en-US" sz="1800" dirty="0" err="1">
                <a:solidFill>
                  <a:srgbClr val="080808"/>
                </a:solidFill>
                <a:cs typeface="Posterama" panose="020B0504020200020000" pitchFamily="34" charset="0"/>
              </a:rPr>
              <a:t>în</a:t>
            </a:r>
            <a:r>
              <a:rPr lang="en-US" sz="1800" dirty="0">
                <a:solidFill>
                  <a:srgbClr val="080808"/>
                </a:solidFill>
                <a:cs typeface="Posterama" panose="020B0504020200020000" pitchFamily="34" charset="0"/>
              </a:rPr>
              <a:t> </a:t>
            </a:r>
            <a:r>
              <a:rPr lang="en-US" sz="1800" dirty="0" err="1">
                <a:solidFill>
                  <a:srgbClr val="080808"/>
                </a:solidFill>
                <a:cs typeface="Posterama" panose="020B0504020200020000" pitchFamily="34" charset="0"/>
              </a:rPr>
              <a:t>jurul</a:t>
            </a:r>
            <a:r>
              <a:rPr lang="en-US" sz="1800" dirty="0">
                <a:solidFill>
                  <a:srgbClr val="080808"/>
                </a:solidFill>
                <a:cs typeface="Posterama" panose="020B0504020200020000" pitchFamily="34" charset="0"/>
              </a:rPr>
              <a:t> </a:t>
            </a:r>
            <a:r>
              <a:rPr lang="ro-RO" sz="1800" dirty="0">
                <a:solidFill>
                  <a:srgbClr val="080808"/>
                </a:solidFill>
                <a:cs typeface="Posterama" panose="020B0504020200020000" pitchFamily="34" charset="0"/>
              </a:rPr>
              <a:t>prevenției</a:t>
            </a:r>
            <a:r>
              <a:rPr lang="en-US" sz="1800" dirty="0">
                <a:solidFill>
                  <a:srgbClr val="080808"/>
                </a:solidFill>
                <a:cs typeface="Posterama" panose="020B0504020200020000" pitchFamily="34" charset="0"/>
              </a:rPr>
              <a:t>, </a:t>
            </a:r>
            <a:r>
              <a:rPr lang="en-US" sz="1800" dirty="0" err="1">
                <a:solidFill>
                  <a:srgbClr val="080808"/>
                </a:solidFill>
                <a:cs typeface="Posterama" panose="020B0504020200020000" pitchFamily="34" charset="0"/>
              </a:rPr>
              <a:t>depistării</a:t>
            </a:r>
            <a:r>
              <a:rPr lang="en-US" sz="1800" dirty="0">
                <a:solidFill>
                  <a:srgbClr val="080808"/>
                </a:solidFill>
                <a:cs typeface="Posterama" panose="020B0504020200020000" pitchFamily="34" charset="0"/>
              </a:rPr>
              <a:t> </a:t>
            </a:r>
            <a:r>
              <a:rPr lang="en-US" sz="1800" dirty="0" err="1">
                <a:solidFill>
                  <a:srgbClr val="080808"/>
                </a:solidFill>
                <a:cs typeface="Posterama" panose="020B0504020200020000" pitchFamily="34" charset="0"/>
              </a:rPr>
              <a:t>precoce</a:t>
            </a:r>
            <a:r>
              <a:rPr lang="en-US" sz="1800" dirty="0">
                <a:solidFill>
                  <a:srgbClr val="080808"/>
                </a:solidFill>
                <a:cs typeface="Posterama" panose="020B0504020200020000" pitchFamily="34" charset="0"/>
              </a:rPr>
              <a:t> </a:t>
            </a:r>
            <a:r>
              <a:rPr lang="en-US" sz="1800" dirty="0" err="1">
                <a:solidFill>
                  <a:srgbClr val="080808"/>
                </a:solidFill>
                <a:cs typeface="Posterama" panose="020B0504020200020000" pitchFamily="34" charset="0"/>
              </a:rPr>
              <a:t>și</a:t>
            </a:r>
            <a:r>
              <a:rPr lang="en-US" sz="1800" dirty="0">
                <a:solidFill>
                  <a:srgbClr val="080808"/>
                </a:solidFill>
                <a:cs typeface="Posterama" panose="020B0504020200020000" pitchFamily="34" charset="0"/>
              </a:rPr>
              <a:t> </a:t>
            </a:r>
            <a:r>
              <a:rPr lang="ro-RO" sz="1800" dirty="0">
                <a:solidFill>
                  <a:srgbClr val="080808"/>
                </a:solidFill>
                <a:cs typeface="Posterama" panose="020B0504020200020000" pitchFamily="34" charset="0"/>
              </a:rPr>
              <a:t>a </a:t>
            </a:r>
            <a:r>
              <a:rPr lang="en-US" sz="1800" dirty="0" err="1">
                <a:solidFill>
                  <a:srgbClr val="080808"/>
                </a:solidFill>
                <a:cs typeface="Posterama" panose="020B0504020200020000" pitchFamily="34" charset="0"/>
              </a:rPr>
              <a:t>terapiilor</a:t>
            </a:r>
            <a:r>
              <a:rPr lang="en-US" sz="1800" dirty="0">
                <a:solidFill>
                  <a:srgbClr val="080808"/>
                </a:solidFill>
                <a:cs typeface="Posterama" panose="020B0504020200020000" pitchFamily="34" charset="0"/>
              </a:rPr>
              <a:t> </a:t>
            </a:r>
            <a:r>
              <a:rPr lang="en-US" sz="1800" dirty="0" err="1">
                <a:solidFill>
                  <a:srgbClr val="080808"/>
                </a:solidFill>
                <a:cs typeface="Posterama" panose="020B0504020200020000" pitchFamily="34" charset="0"/>
              </a:rPr>
              <a:t>personalizate</a:t>
            </a:r>
            <a:r>
              <a:rPr lang="en-US" sz="1800" dirty="0">
                <a:solidFill>
                  <a:srgbClr val="080808"/>
                </a:solidFill>
                <a:cs typeface="Posterama" panose="020B0504020200020000" pitchFamily="34" charset="0"/>
              </a:rPr>
              <a:t>.</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solidFill>
                <a:srgbClr val="080808"/>
              </a:solidFill>
              <a:cs typeface="Posterama" panose="020B0504020200020000" pitchFamily="34" charset="0"/>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solidFill>
                <a:srgbClr val="080808"/>
              </a:solidFill>
              <a:cs typeface="Posterama" panose="020B0504020200020000" pitchFamily="34" charset="0"/>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solidFill>
                <a:srgbClr val="080808"/>
              </a:solidFill>
              <a:cs typeface="Posterama" panose="020B0504020200020000" pitchFamily="34" charset="0"/>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o-RO" sz="1600" dirty="0"/>
          </a:p>
          <a:p>
            <a:endParaRPr lang="en-US" dirty="0"/>
          </a:p>
        </p:txBody>
      </p:sp>
      <p:sp>
        <p:nvSpPr>
          <p:cNvPr id="7" name="Slide Number Placeholder 6">
            <a:extLst>
              <a:ext uri="{FF2B5EF4-FFF2-40B4-BE49-F238E27FC236}">
                <a16:creationId xmlns:a16="http://schemas.microsoft.com/office/drawing/2014/main" id="{7D6767F8-4670-E83D-85F4-1446B8B9D466}"/>
              </a:ext>
            </a:extLst>
          </p:cNvPr>
          <p:cNvSpPr>
            <a:spLocks noGrp="1"/>
          </p:cNvSpPr>
          <p:nvPr>
            <p:ph type="sldNum" sz="quarter" idx="5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en-US" altLang="zh-CN" sz="1200" b="0" i="0" u="none" strike="noStrike" kern="1200" cap="none" spc="0" normalizeH="0" baseline="0" noProof="0" smtClean="0">
                <a:ln>
                  <a:noFill/>
                </a:ln>
                <a:solidFill>
                  <a:srgbClr val="0F253E"/>
                </a:solidFill>
                <a:effectLst/>
                <a:uLnTx/>
                <a:uFillTx/>
                <a:latin typeface="Abad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altLang="zh-CN" sz="1200" b="0" i="0" u="none" strike="noStrike" kern="1200" cap="none" spc="0" normalizeH="0" baseline="0" noProof="0" dirty="0">
              <a:ln>
                <a:noFill/>
              </a:ln>
              <a:solidFill>
                <a:srgbClr val="0F253E"/>
              </a:solidFill>
              <a:effectLst/>
              <a:uLnTx/>
              <a:uFillTx/>
              <a:latin typeface="Abadi"/>
              <a:ea typeface="+mn-ea"/>
              <a:cs typeface="+mn-cs"/>
            </a:endParaRPr>
          </a:p>
        </p:txBody>
      </p:sp>
      <p:pic>
        <p:nvPicPr>
          <p:cNvPr id="38" name="Picture Placeholder 4">
            <a:extLst>
              <a:ext uri="{FF2B5EF4-FFF2-40B4-BE49-F238E27FC236}">
                <a16:creationId xmlns:a16="http://schemas.microsoft.com/office/drawing/2014/main" id="{FAC6E799-BC0C-4511-27A7-6D9C56693A4A}"/>
              </a:ext>
            </a:extLst>
          </p:cNvPr>
          <p:cNvPicPr>
            <a:picLocks noChangeAspect="1"/>
          </p:cNvPicPr>
          <p:nvPr/>
        </p:nvPicPr>
        <p:blipFill>
          <a:blip r:embed="rId3"/>
          <a:srcRect l="27072" r="27072"/>
          <a:stretch/>
        </p:blipFill>
        <p:spPr>
          <a:xfrm>
            <a:off x="7123103" y="779874"/>
            <a:ext cx="4405503" cy="5066346"/>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pic>
      <p:sp>
        <p:nvSpPr>
          <p:cNvPr id="6" name="Freeform: Shape 5">
            <a:extLst>
              <a:ext uri="{FF2B5EF4-FFF2-40B4-BE49-F238E27FC236}">
                <a16:creationId xmlns:a16="http://schemas.microsoft.com/office/drawing/2014/main" id="{D91FB993-29E1-3DBD-8335-7970016F8DE7}"/>
              </a:ext>
              <a:ext uri="{C183D7F6-B498-43B3-948B-1728B52AA6E4}">
                <adec:decorative xmlns:adec="http://schemas.microsoft.com/office/drawing/2017/decorative" val="1"/>
              </a:ext>
            </a:extLst>
          </p:cNvPr>
          <p:cNvSpPr/>
          <p:nvPr/>
        </p:nvSpPr>
        <p:spPr>
          <a:xfrm>
            <a:off x="6862394" y="310155"/>
            <a:ext cx="1896941" cy="217161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noFill/>
          <a:ln w="19050" cap="flat" cmpd="sng" algn="ctr">
            <a:solidFill>
              <a:srgbClr val="C95B3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7D952"/>
              </a:solidFill>
              <a:effectLst/>
              <a:uLnTx/>
              <a:uFillTx/>
              <a:latin typeface="Posterama Text SemiBold"/>
              <a:ea typeface="+mn-ea"/>
              <a:cs typeface="+mn-cs"/>
            </a:endParaRPr>
          </a:p>
        </p:txBody>
      </p:sp>
      <p:pic>
        <p:nvPicPr>
          <p:cNvPr id="25" name="Picture 24">
            <a:extLst>
              <a:ext uri="{FF2B5EF4-FFF2-40B4-BE49-F238E27FC236}">
                <a16:creationId xmlns:a16="http://schemas.microsoft.com/office/drawing/2014/main" id="{1630FB03-AC51-B318-E66B-14D758027EA5}"/>
              </a:ext>
            </a:extLst>
          </p:cNvPr>
          <p:cNvPicPr>
            <a:picLocks noChangeAspect="1"/>
          </p:cNvPicPr>
          <p:nvPr/>
        </p:nvPicPr>
        <p:blipFill>
          <a:blip r:embed="rId4">
            <a:alphaModFix amt="50000"/>
          </a:blip>
          <a:stretch>
            <a:fillRect/>
          </a:stretch>
        </p:blipFill>
        <p:spPr>
          <a:xfrm>
            <a:off x="10115618" y="4407677"/>
            <a:ext cx="1566808" cy="1670449"/>
          </a:xfrm>
          <a:prstGeom prst="rect">
            <a:avLst/>
          </a:prstGeom>
        </p:spPr>
      </p:pic>
      <p:sp>
        <p:nvSpPr>
          <p:cNvPr id="2" name="Text Placeholder 13">
            <a:extLst>
              <a:ext uri="{FF2B5EF4-FFF2-40B4-BE49-F238E27FC236}">
                <a16:creationId xmlns:a16="http://schemas.microsoft.com/office/drawing/2014/main" id="{993DE2F1-53E8-E5FD-1CC1-7A1A9FC57CA4}"/>
              </a:ext>
            </a:extLst>
          </p:cNvPr>
          <p:cNvSpPr txBox="1">
            <a:spLocks/>
          </p:cNvSpPr>
          <p:nvPr/>
        </p:nvSpPr>
        <p:spPr>
          <a:xfrm>
            <a:off x="5118786" y="1727526"/>
            <a:ext cx="6682104" cy="24540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n-US" dirty="0">
              <a:solidFill>
                <a:srgbClr val="080808"/>
              </a:solidFill>
            </a:endParaRPr>
          </a:p>
        </p:txBody>
      </p:sp>
      <p:pic>
        <p:nvPicPr>
          <p:cNvPr id="4" name="Graphic 3" descr="Bar graph with upward trend with solid fill">
            <a:extLst>
              <a:ext uri="{FF2B5EF4-FFF2-40B4-BE49-F238E27FC236}">
                <a16:creationId xmlns:a16="http://schemas.microsoft.com/office/drawing/2014/main" id="{2C0CA6A2-0F8A-48E5-4ABF-0A26A95D9F3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19241" y="2831337"/>
            <a:ext cx="487323" cy="487323"/>
          </a:xfrm>
          <a:prstGeom prst="rect">
            <a:avLst/>
          </a:prstGeom>
        </p:spPr>
      </p:pic>
      <p:grpSp>
        <p:nvGrpSpPr>
          <p:cNvPr id="8" name="Group 7">
            <a:extLst>
              <a:ext uri="{FF2B5EF4-FFF2-40B4-BE49-F238E27FC236}">
                <a16:creationId xmlns:a16="http://schemas.microsoft.com/office/drawing/2014/main" id="{71AC747B-4844-70A1-C876-1E18FE78A624}"/>
              </a:ext>
            </a:extLst>
          </p:cNvPr>
          <p:cNvGrpSpPr/>
          <p:nvPr/>
        </p:nvGrpSpPr>
        <p:grpSpPr>
          <a:xfrm>
            <a:off x="10522923" y="119350"/>
            <a:ext cx="1552284" cy="436852"/>
            <a:chOff x="7545619" y="59474"/>
            <a:chExt cx="1552284" cy="436852"/>
          </a:xfrm>
        </p:grpSpPr>
        <p:pic>
          <p:nvPicPr>
            <p:cNvPr id="9" name="Picture 2">
              <a:extLst>
                <a:ext uri="{FF2B5EF4-FFF2-40B4-BE49-F238E27FC236}">
                  <a16:creationId xmlns:a16="http://schemas.microsoft.com/office/drawing/2014/main" id="{8445BB20-19E1-4BB9-5EE0-1BC8F76B4D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0251" y="59474"/>
              <a:ext cx="1487652" cy="43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1FED81E9-3A93-F52B-C0E4-E7278D5706AD}"/>
                </a:ext>
              </a:extLst>
            </p:cNvPr>
            <p:cNvPicPr>
              <a:picLocks noChangeAspect="1"/>
            </p:cNvPicPr>
            <p:nvPr/>
          </p:nvPicPr>
          <p:blipFill rotWithShape="1">
            <a:blip r:embed="rId8">
              <a:extLst>
                <a:ext uri="{28A0092B-C50C-407E-A947-70E740481C1C}">
                  <a14:useLocalDpi xmlns:a14="http://schemas.microsoft.com/office/drawing/2010/main" val="0"/>
                </a:ext>
              </a:extLst>
            </a:blip>
            <a:srcRect t="85979" r="3751"/>
            <a:stretch/>
          </p:blipFill>
          <p:spPr>
            <a:xfrm>
              <a:off x="7545619" y="355811"/>
              <a:ext cx="955147" cy="80800"/>
            </a:xfrm>
            <a:prstGeom prst="rect">
              <a:avLst/>
            </a:prstGeom>
          </p:spPr>
        </p:pic>
      </p:grpSp>
    </p:spTree>
    <p:extLst>
      <p:ext uri="{BB962C8B-B14F-4D97-AF65-F5344CB8AC3E}">
        <p14:creationId xmlns:p14="http://schemas.microsoft.com/office/powerpoint/2010/main" val="77554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85E0237-B9A1-0B58-E0AA-05EF84817EB4}"/>
              </a:ext>
            </a:extLst>
          </p:cNvPr>
          <p:cNvSpPr>
            <a:spLocks noGrp="1"/>
          </p:cNvSpPr>
          <p:nvPr>
            <p:ph type="body" sz="quarter" idx="28"/>
          </p:nvPr>
        </p:nvSpPr>
        <p:spPr>
          <a:xfrm>
            <a:off x="1672994" y="3928416"/>
            <a:ext cx="3413614" cy="1220835"/>
          </a:xfrm>
        </p:spPr>
        <p:txBody>
          <a:bodyPr/>
          <a:lstStyle/>
          <a:p>
            <a:pPr>
              <a:spcBef>
                <a:spcPts val="0"/>
              </a:spcBef>
            </a:pPr>
            <a:r>
              <a:rPr lang="en-US" sz="1600" dirty="0" err="1">
                <a:latin typeface="+mj-lt"/>
              </a:rPr>
              <a:t>Iuliana</a:t>
            </a:r>
            <a:r>
              <a:rPr lang="en-US" sz="1600" dirty="0">
                <a:latin typeface="+mj-lt"/>
              </a:rPr>
              <a:t> </a:t>
            </a:r>
            <a:r>
              <a:rPr lang="en-US" sz="1600" dirty="0" err="1">
                <a:latin typeface="+mj-lt"/>
              </a:rPr>
              <a:t>Bejenari</a:t>
            </a:r>
            <a:endParaRPr lang="en-US" sz="1600" dirty="0">
              <a:latin typeface="+mj-lt"/>
            </a:endParaRPr>
          </a:p>
          <a:p>
            <a:pPr>
              <a:spcBef>
                <a:spcPts val="0"/>
              </a:spcBef>
            </a:pPr>
            <a:r>
              <a:rPr lang="ro-RO" sz="1600" dirty="0">
                <a:latin typeface="+mj-lt"/>
              </a:rPr>
              <a:t>Loredana Enachi</a:t>
            </a:r>
          </a:p>
          <a:p>
            <a:pPr>
              <a:spcBef>
                <a:spcPts val="0"/>
              </a:spcBef>
            </a:pPr>
            <a:r>
              <a:rPr lang="ro-RO" sz="1600" dirty="0">
                <a:latin typeface="+mj-lt"/>
              </a:rPr>
              <a:t>Raluca Frățilă</a:t>
            </a:r>
          </a:p>
          <a:p>
            <a:pPr>
              <a:spcBef>
                <a:spcPts val="0"/>
              </a:spcBef>
            </a:pPr>
            <a:r>
              <a:rPr lang="ro-RO" sz="1600" dirty="0">
                <a:latin typeface="+mj-lt"/>
              </a:rPr>
              <a:t>Oana Maria Lunganu</a:t>
            </a:r>
          </a:p>
          <a:p>
            <a:pPr>
              <a:spcBef>
                <a:spcPts val="0"/>
              </a:spcBef>
            </a:pPr>
            <a:r>
              <a:rPr lang="ro-RO" sz="1600" dirty="0">
                <a:latin typeface="+mj-lt"/>
              </a:rPr>
              <a:t>Mihaela Nicoară</a:t>
            </a:r>
            <a:endParaRPr lang="en-US" sz="1600" dirty="0">
              <a:latin typeface="+mj-lt"/>
            </a:endParaRPr>
          </a:p>
          <a:p>
            <a:endParaRPr lang="en-US" sz="1600" dirty="0"/>
          </a:p>
        </p:txBody>
      </p:sp>
      <p:sp>
        <p:nvSpPr>
          <p:cNvPr id="14" name="Freeform: Shape 11">
            <a:extLst>
              <a:ext uri="{FF2B5EF4-FFF2-40B4-BE49-F238E27FC236}">
                <a16:creationId xmlns:a16="http://schemas.microsoft.com/office/drawing/2014/main" id="{E5D4DE6D-89C8-6FFF-287D-3F3BAD416CA1}"/>
              </a:ext>
              <a:ext uri="{C183D7F6-B498-43B3-948B-1728B52AA6E4}">
                <adec:decorative xmlns:adec="http://schemas.microsoft.com/office/drawing/2017/decorative" val="1"/>
              </a:ext>
            </a:extLst>
          </p:cNvPr>
          <p:cNvSpPr/>
          <p:nvPr/>
        </p:nvSpPr>
        <p:spPr>
          <a:xfrm>
            <a:off x="5974436" y="3694919"/>
            <a:ext cx="1637958" cy="187385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4">
              <a:lumMod val="60000"/>
              <a:lumOff val="40000"/>
              <a:alpha val="50196"/>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10" name="Freeform: Shape 11">
            <a:extLst>
              <a:ext uri="{FF2B5EF4-FFF2-40B4-BE49-F238E27FC236}">
                <a16:creationId xmlns:a16="http://schemas.microsoft.com/office/drawing/2014/main" id="{01A79B69-242C-3AEB-4A42-7A606A54C63A}"/>
              </a:ext>
              <a:ext uri="{C183D7F6-B498-43B3-948B-1728B52AA6E4}">
                <adec:decorative xmlns:adec="http://schemas.microsoft.com/office/drawing/2017/decorative" val="1"/>
              </a:ext>
            </a:extLst>
          </p:cNvPr>
          <p:cNvSpPr/>
          <p:nvPr/>
        </p:nvSpPr>
        <p:spPr>
          <a:xfrm>
            <a:off x="9857505" y="838985"/>
            <a:ext cx="1637958" cy="187385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noFill/>
          <a:ln w="5715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pic>
        <p:nvPicPr>
          <p:cNvPr id="3" name="Picture 2">
            <a:extLst>
              <a:ext uri="{FF2B5EF4-FFF2-40B4-BE49-F238E27FC236}">
                <a16:creationId xmlns:a16="http://schemas.microsoft.com/office/drawing/2014/main" id="{192A7B39-7525-1480-D446-615AD61B2A8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356" b="92100" l="5646" r="96738">
                        <a14:foregroundMark x1="12422" y1="69231" x2="12422" y2="69231"/>
                        <a14:foregroundMark x1="14429" y1="61123" x2="14429" y2="61123"/>
                        <a14:foregroundMark x1="14429" y1="66528" x2="14429" y2="66528"/>
                        <a14:foregroundMark x1="11167" y1="65696" x2="11167" y2="65696"/>
                        <a14:foregroundMark x1="10038" y1="53638" x2="10038" y2="53638"/>
                        <a14:foregroundMark x1="8156" y1="54886" x2="8156" y2="54886"/>
                        <a14:foregroundMark x1="9410" y1="57380" x2="9410" y2="57380"/>
                        <a14:foregroundMark x1="21581" y1="80873" x2="21581" y2="80873"/>
                        <a14:foregroundMark x1="13802" y1="76299" x2="13802" y2="76299"/>
                        <a14:foregroundMark x1="13049" y1="81913" x2="13049" y2="81913"/>
                        <a14:foregroundMark x1="13425" y1="83368" x2="13425" y2="83368"/>
                        <a14:foregroundMark x1="25220" y1="19958" x2="25220" y2="19958"/>
                        <a14:foregroundMark x1="17691" y1="22661" x2="17691" y2="22661"/>
                        <a14:foregroundMark x1="17064" y1="18919" x2="17064" y2="18919"/>
                        <a14:foregroundMark x1="12422" y1="18503" x2="12422" y2="18503"/>
                        <a14:foregroundMark x1="10414" y1="18919" x2="10414" y2="18919"/>
                        <a14:foregroundMark x1="11167" y1="28898" x2="11167" y2="28898"/>
                        <a14:foregroundMark x1="19197" y1="27651" x2="19197" y2="27651"/>
                        <a14:foregroundMark x1="23463" y1="18919" x2="23463" y2="18919"/>
                        <a14:foregroundMark x1="19197" y1="14761" x2="19197" y2="14761"/>
                        <a14:foregroundMark x1="22459" y1="15385" x2="22459" y2="15385"/>
                        <a14:foregroundMark x1="30113" y1="19543" x2="30113" y2="19543"/>
                        <a14:foregroundMark x1="57967" y1="60083" x2="57967" y2="60083"/>
                        <a14:foregroundMark x1="56587" y1="58212" x2="56587" y2="58212"/>
                        <a14:foregroundMark x1="55960" y1="60291" x2="55960" y2="60291"/>
                        <a14:foregroundMark x1="58218" y1="62994" x2="58218" y2="62994"/>
                        <a14:foregroundMark x1="52572" y1="57173" x2="52572" y2="57173"/>
                        <a14:foregroundMark x1="59348" y1="71310" x2="59348" y2="71310"/>
                        <a14:foregroundMark x1="58469" y1="85447" x2="58469" y2="85447"/>
                        <a14:foregroundMark x1="85069" y1="86902" x2="85069" y2="86902"/>
                        <a14:foregroundMark x1="88331" y1="68607" x2="88331" y2="68607"/>
                        <a14:foregroundMark x1="80176" y1="61954" x2="80176" y2="61954"/>
                        <a14:foregroundMark x1="84065" y1="39293" x2="84065" y2="39293"/>
                        <a14:foregroundMark x1="77415" y1="39501" x2="77415" y2="39501"/>
                        <a14:foregroundMark x1="79423" y1="40333" x2="79423" y2="40333"/>
                        <a14:foregroundMark x1="77666" y1="40333" x2="77666" y2="40333"/>
                        <a14:foregroundMark x1="79172" y1="40956" x2="79172" y2="40956"/>
                        <a14:foregroundMark x1="79172" y1="39709" x2="79172" y2="39709"/>
                        <a14:foregroundMark x1="78419" y1="39709" x2="78419" y2="39709"/>
                        <a14:foregroundMark x1="75659" y1="30561" x2="75659" y2="30561"/>
                        <a14:foregroundMark x1="82309" y1="24740" x2="82309" y2="24740"/>
                        <a14:foregroundMark x1="75031" y1="11850" x2="75031" y2="11850"/>
                        <a14:foregroundMark x1="76161" y1="13514" x2="76161" y2="13514"/>
                        <a14:foregroundMark x1="77541" y1="12682" x2="77541" y2="12682"/>
                        <a14:foregroundMark x1="76662" y1="12474" x2="76662" y2="12474"/>
                        <a14:foregroundMark x1="77290" y1="15385" x2="77290" y2="15385"/>
                        <a14:foregroundMark x1="74153" y1="25364" x2="74153" y2="25364"/>
                        <a14:foregroundMark x1="74028" y1="22869" x2="74028" y2="22869"/>
                        <a14:foregroundMark x1="73400" y1="26403" x2="73400" y2="26403"/>
                        <a14:foregroundMark x1="73526" y1="20582" x2="73526" y2="20582"/>
                        <a14:foregroundMark x1="74028" y1="27651" x2="74028" y2="27651"/>
                        <a14:foregroundMark x1="73400" y1="27859" x2="73400" y2="27859"/>
                        <a14:foregroundMark x1="73651" y1="29106" x2="73651" y2="29106"/>
                        <a14:foregroundMark x1="72522" y1="29106" x2="72522" y2="29106"/>
                        <a14:foregroundMark x1="57967" y1="28274" x2="58469" y2="28067"/>
                        <a14:foregroundMark x1="60602" y1="28067" x2="60602" y2="28067"/>
                        <a14:foregroundMark x1="58971" y1="27443" x2="58971" y2="27443"/>
                        <a14:foregroundMark x1="62233" y1="28067" x2="62233" y2="28067"/>
                        <a14:foregroundMark x1="61230" y1="26195" x2="61230" y2="26195"/>
                        <a14:foregroundMark x1="61230" y1="21414" x2="61230" y2="21414"/>
                        <a14:foregroundMark x1="62108" y1="24948" x2="62108" y2="24948"/>
                        <a14:foregroundMark x1="61731" y1="24116" x2="61731" y2="24116"/>
                        <a14:foregroundMark x1="60477" y1="22661" x2="60477" y2="22661"/>
                        <a14:foregroundMark x1="73526" y1="70270" x2="73526" y2="70270"/>
                        <a14:foregroundMark x1="74780" y1="77131" x2="74780" y2="77131"/>
                        <a14:foregroundMark x1="75031" y1="69854" x2="75031" y2="69854"/>
                        <a14:foregroundMark x1="73526" y1="67568" x2="73526" y2="67568"/>
                        <a14:foregroundMark x1="74780" y1="70894" x2="74780" y2="70894"/>
                        <a14:foregroundMark x1="74529" y1="76091" x2="74529" y2="76091"/>
                        <a14:foregroundMark x1="74404" y1="80042" x2="72647" y2="81705"/>
                        <a14:foregroundMark x1="69762" y1="83784" x2="62359" y2="70062"/>
                        <a14:foregroundMark x1="62986" y1="66112" x2="60100" y2="79210"/>
                        <a14:foregroundMark x1="67503" y1="85447" x2="73400" y2="85655"/>
                        <a14:foregroundMark x1="65621" y1="86279" x2="65621" y2="86279"/>
                        <a14:foregroundMark x1="48808" y1="37006" x2="48808" y2="37006"/>
                        <a14:foregroundMark x1="81681" y1="25572" x2="81681" y2="25572"/>
                        <a14:foregroundMark x1="83563" y1="39085" x2="83563" y2="39085"/>
                        <a14:foregroundMark x1="76161" y1="29938" x2="76161" y2="29938"/>
                        <a14:foregroundMark x1="82685" y1="35967" x2="84065" y2="38254"/>
                        <a14:foregroundMark x1="90088" y1="59044" x2="90088" y2="59044"/>
                        <a14:foregroundMark x1="96738" y1="64449" x2="96738" y2="64449"/>
                        <a14:foregroundMark x1="96236" y1="64033" x2="96236" y2="64033"/>
                        <a14:foregroundMark x1="89586" y1="66944" x2="89586" y2="66944"/>
                        <a14:foregroundMark x1="87955" y1="67983" x2="88331" y2="69023"/>
                        <a14:foregroundMark x1="84944" y1="86279" x2="85069" y2="87734"/>
                        <a14:foregroundMark x1="46550" y1="88565" x2="46550" y2="89813"/>
                        <a14:foregroundMark x1="43036" y1="87110" x2="38896" y2="86694"/>
                        <a14:foregroundMark x1="14555" y1="83992" x2="21957" y2="90852"/>
                        <a14:foregroundMark x1="14304" y1="85239" x2="18821" y2="92100"/>
                        <a14:foregroundMark x1="6524" y1="60499" x2="6524" y2="60499"/>
                        <a14:foregroundMark x1="5646" y1="57173" x2="7779" y2="52807"/>
                        <a14:foregroundMark x1="15935" y1="40541" x2="16562" y2="48025"/>
                        <a14:foregroundMark x1="15935" y1="43867" x2="15935" y2="43867"/>
                        <a14:foregroundMark x1="10916" y1="25364" x2="10916" y2="25364"/>
                        <a14:foregroundMark x1="9787" y1="18295" x2="9787" y2="18295"/>
                        <a14:foregroundMark x1="10414" y1="29730" x2="10414" y2="29730"/>
                        <a14:foregroundMark x1="17817" y1="28482" x2="11920" y2="26819"/>
                        <a14:foregroundMark x1="19573" y1="15177" x2="11543" y2="15177"/>
                        <a14:foregroundMark x1="32371" y1="15385" x2="22836" y2="14553"/>
                        <a14:foregroundMark x1="39649" y1="18295" x2="29360" y2="14553"/>
                        <a14:foregroundMark x1="59348" y1="80249" x2="64743" y2="85655"/>
                        <a14:foregroundMark x1="71518" y1="51351" x2="70514" y2="76715"/>
                        <a14:foregroundMark x1="73526" y1="50936" x2="71769" y2="75468"/>
                        <a14:foregroundMark x1="62986" y1="53222" x2="63112" y2="80665"/>
                        <a14:foregroundMark x1="65245" y1="27651" x2="65245" y2="45946"/>
                        <a14:foregroundMark x1="64617" y1="27443" x2="64366" y2="44699"/>
                        <a14:foregroundMark x1="63488" y1="37006" x2="63488" y2="37006"/>
                        <a14:foregroundMark x1="73902" y1="25156" x2="73651" y2="47401"/>
                        <a14:foregroundMark x1="61481" y1="15800" x2="62610" y2="27027"/>
                        <a14:foregroundMark x1="62735" y1="16424" x2="75282" y2="16632"/>
                        <a14:foregroundMark x1="73902" y1="18295" x2="74404" y2="39085"/>
                        <a14:foregroundMark x1="74529" y1="14969" x2="58971" y2="12474"/>
                      </a14:backgroundRemoval>
                    </a14:imgEffect>
                  </a14:imgLayer>
                </a14:imgProps>
              </a:ext>
            </a:extLst>
          </a:blip>
          <a:stretch>
            <a:fillRect/>
          </a:stretch>
        </p:blipFill>
        <p:spPr>
          <a:xfrm>
            <a:off x="7612394" y="2541817"/>
            <a:ext cx="3821297" cy="2306203"/>
          </a:xfrm>
          <a:prstGeom prst="rect">
            <a:avLst/>
          </a:prstGeom>
        </p:spPr>
      </p:pic>
      <p:sp>
        <p:nvSpPr>
          <p:cNvPr id="6" name="Rectangle 5">
            <a:extLst>
              <a:ext uri="{FF2B5EF4-FFF2-40B4-BE49-F238E27FC236}">
                <a16:creationId xmlns:a16="http://schemas.microsoft.com/office/drawing/2014/main" id="{D562652C-4A90-B998-3394-5927BE64C153}"/>
              </a:ext>
            </a:extLst>
          </p:cNvPr>
          <p:cNvSpPr/>
          <p:nvPr/>
        </p:nvSpPr>
        <p:spPr>
          <a:xfrm>
            <a:off x="1255240" y="1490008"/>
            <a:ext cx="6806225" cy="1938992"/>
          </a:xfrm>
          <a:prstGeom prst="rect">
            <a:avLst/>
          </a:prstGeom>
          <a:noFill/>
        </p:spPr>
        <p:txBody>
          <a:bodyPr wrap="square" lIns="91440" tIns="45720" rIns="91440" bIns="45720">
            <a:spAutoFit/>
          </a:bodyPr>
          <a:lstStyle/>
          <a:p>
            <a:pPr algn="ctr"/>
            <a:r>
              <a:rPr lang="ro-RO" sz="5900" b="1" cap="none" spc="0" dirty="0">
                <a:ln w="12700" cmpd="sng">
                  <a:solidFill>
                    <a:schemeClr val="accent6">
                      <a:lumMod val="75000"/>
                      <a:lumOff val="25000"/>
                    </a:schemeClr>
                  </a:solidFill>
                  <a:prstDash val="solid"/>
                </a:ln>
                <a:solidFill>
                  <a:schemeClr val="accent6">
                    <a:lumMod val="75000"/>
                    <a:lumOff val="25000"/>
                  </a:schemeClr>
                </a:solidFill>
                <a:effectLst/>
              </a:rPr>
              <a:t>Vă mulțumim pentru atenție!</a:t>
            </a:r>
            <a:endParaRPr lang="en-US" sz="5900" b="1" cap="none" spc="0" dirty="0">
              <a:ln w="12700" cmpd="sng">
                <a:solidFill>
                  <a:schemeClr val="accent6">
                    <a:lumMod val="75000"/>
                    <a:lumOff val="25000"/>
                  </a:schemeClr>
                </a:solidFill>
                <a:prstDash val="solid"/>
              </a:ln>
              <a:solidFill>
                <a:schemeClr val="accent6">
                  <a:lumMod val="75000"/>
                  <a:lumOff val="25000"/>
                </a:schemeClr>
              </a:solidFill>
              <a:effectLst/>
            </a:endParaRPr>
          </a:p>
        </p:txBody>
      </p:sp>
      <p:grpSp>
        <p:nvGrpSpPr>
          <p:cNvPr id="12" name="Group 11">
            <a:extLst>
              <a:ext uri="{FF2B5EF4-FFF2-40B4-BE49-F238E27FC236}">
                <a16:creationId xmlns:a16="http://schemas.microsoft.com/office/drawing/2014/main" id="{ED3AA274-8D68-B5E5-6349-6B2D2BE1D22B}"/>
              </a:ext>
            </a:extLst>
          </p:cNvPr>
          <p:cNvGrpSpPr/>
          <p:nvPr/>
        </p:nvGrpSpPr>
        <p:grpSpPr>
          <a:xfrm>
            <a:off x="10522923" y="119350"/>
            <a:ext cx="1552284" cy="436852"/>
            <a:chOff x="7545619" y="59474"/>
            <a:chExt cx="1552284" cy="436852"/>
          </a:xfrm>
        </p:grpSpPr>
        <p:pic>
          <p:nvPicPr>
            <p:cNvPr id="13" name="Picture 2">
              <a:extLst>
                <a:ext uri="{FF2B5EF4-FFF2-40B4-BE49-F238E27FC236}">
                  <a16:creationId xmlns:a16="http://schemas.microsoft.com/office/drawing/2014/main" id="{F5EB18CF-925A-DBBD-463E-0391D27B00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0251" y="59474"/>
              <a:ext cx="1487652" cy="43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9D94EC46-57B8-DBDB-C88E-96AF6C422B32}"/>
                </a:ext>
              </a:extLst>
            </p:cNvPr>
            <p:cNvPicPr>
              <a:picLocks noChangeAspect="1"/>
            </p:cNvPicPr>
            <p:nvPr/>
          </p:nvPicPr>
          <p:blipFill rotWithShape="1">
            <a:blip r:embed="rId6">
              <a:extLst>
                <a:ext uri="{28A0092B-C50C-407E-A947-70E740481C1C}">
                  <a14:useLocalDpi xmlns:a14="http://schemas.microsoft.com/office/drawing/2010/main" val="0"/>
                </a:ext>
              </a:extLst>
            </a:blip>
            <a:srcRect t="85979" r="3751"/>
            <a:stretch/>
          </p:blipFill>
          <p:spPr>
            <a:xfrm>
              <a:off x="7545619" y="355811"/>
              <a:ext cx="955147" cy="80800"/>
            </a:xfrm>
            <a:prstGeom prst="rect">
              <a:avLst/>
            </a:prstGeom>
          </p:spPr>
        </p:pic>
      </p:grpSp>
    </p:spTree>
    <p:extLst>
      <p:ext uri="{BB962C8B-B14F-4D97-AF65-F5344CB8AC3E}">
        <p14:creationId xmlns:p14="http://schemas.microsoft.com/office/powerpoint/2010/main" val="4052351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6EC6F6-F346-241D-C2AD-CEA21AF2E091}"/>
              </a:ext>
            </a:extLst>
          </p:cNvPr>
          <p:cNvSpPr>
            <a:spLocks noGrp="1"/>
          </p:cNvSpPr>
          <p:nvPr>
            <p:ph type="title"/>
          </p:nvPr>
        </p:nvSpPr>
        <p:spPr/>
        <p:txBody>
          <a:bodyPr/>
          <a:lstStyle/>
          <a:p>
            <a:r>
              <a:rPr lang="ro-RO" sz="3200" dirty="0"/>
              <a:t>Tipuri de prevenție</a:t>
            </a:r>
            <a:endParaRPr lang="en-US" sz="3200" dirty="0"/>
          </a:p>
        </p:txBody>
      </p:sp>
      <p:sp>
        <p:nvSpPr>
          <p:cNvPr id="5" name="Slide Number Placeholder 4">
            <a:extLst>
              <a:ext uri="{FF2B5EF4-FFF2-40B4-BE49-F238E27FC236}">
                <a16:creationId xmlns:a16="http://schemas.microsoft.com/office/drawing/2014/main" id="{EFE20B9D-3E1B-ACAC-E328-901AE7E6D939}"/>
              </a:ext>
            </a:extLst>
          </p:cNvPr>
          <p:cNvSpPr>
            <a:spLocks noGrp="1"/>
          </p:cNvSpPr>
          <p:nvPr>
            <p:ph type="sldNum" sz="quarter" idx="29"/>
          </p:nvPr>
        </p:nvSpPr>
        <p:spPr/>
        <p:txBody>
          <a:bodyPr/>
          <a:lstStyle/>
          <a:p>
            <a:fld id="{47FEACEE-25B4-4A2D-B147-27296E36371D}" type="slidenum">
              <a:rPr lang="en-US" altLang="zh-CN" smtClean="0"/>
              <a:pPr/>
              <a:t>5</a:t>
            </a:fld>
            <a:endParaRPr lang="en-US" altLang="zh-CN" dirty="0"/>
          </a:p>
        </p:txBody>
      </p:sp>
      <p:graphicFrame>
        <p:nvGraphicFramePr>
          <p:cNvPr id="6" name="Diagram 5">
            <a:extLst>
              <a:ext uri="{FF2B5EF4-FFF2-40B4-BE49-F238E27FC236}">
                <a16:creationId xmlns:a16="http://schemas.microsoft.com/office/drawing/2014/main" id="{814DF03F-875F-A21C-50A6-7E81E51B4804}"/>
              </a:ext>
            </a:extLst>
          </p:cNvPr>
          <p:cNvGraphicFramePr/>
          <p:nvPr>
            <p:extLst>
              <p:ext uri="{D42A27DB-BD31-4B8C-83A1-F6EECF244321}">
                <p14:modId xmlns:p14="http://schemas.microsoft.com/office/powerpoint/2010/main" val="2087825750"/>
              </p:ext>
            </p:extLst>
          </p:nvPr>
        </p:nvGraphicFramePr>
        <p:xfrm>
          <a:off x="1122949" y="507076"/>
          <a:ext cx="9445360" cy="61911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C02D63F6-1BBA-0C79-2ED6-E5716026F021}"/>
              </a:ext>
            </a:extLst>
          </p:cNvPr>
          <p:cNvGrpSpPr/>
          <p:nvPr/>
        </p:nvGrpSpPr>
        <p:grpSpPr>
          <a:xfrm>
            <a:off x="10522923" y="119350"/>
            <a:ext cx="1552284" cy="436852"/>
            <a:chOff x="7545619" y="59474"/>
            <a:chExt cx="1552284" cy="436852"/>
          </a:xfrm>
        </p:grpSpPr>
        <p:pic>
          <p:nvPicPr>
            <p:cNvPr id="3" name="Picture 2">
              <a:extLst>
                <a:ext uri="{FF2B5EF4-FFF2-40B4-BE49-F238E27FC236}">
                  <a16:creationId xmlns:a16="http://schemas.microsoft.com/office/drawing/2014/main" id="{ACD1B5D3-2DE3-C143-48DA-B0CC14DAA4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10251" y="59474"/>
              <a:ext cx="1487652" cy="43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9119949E-31FD-67CF-4591-82F67C6BA578}"/>
                </a:ext>
              </a:extLst>
            </p:cNvPr>
            <p:cNvPicPr>
              <a:picLocks noChangeAspect="1"/>
            </p:cNvPicPr>
            <p:nvPr/>
          </p:nvPicPr>
          <p:blipFill rotWithShape="1">
            <a:blip r:embed="rId9">
              <a:extLst>
                <a:ext uri="{28A0092B-C50C-407E-A947-70E740481C1C}">
                  <a14:useLocalDpi xmlns:a14="http://schemas.microsoft.com/office/drawing/2010/main" val="0"/>
                </a:ext>
              </a:extLst>
            </a:blip>
            <a:srcRect t="85979" r="3751"/>
            <a:stretch/>
          </p:blipFill>
          <p:spPr>
            <a:xfrm>
              <a:off x="7545619" y="355811"/>
              <a:ext cx="955147" cy="80800"/>
            </a:xfrm>
            <a:prstGeom prst="rect">
              <a:avLst/>
            </a:prstGeom>
          </p:spPr>
        </p:pic>
      </p:grpSp>
    </p:spTree>
    <p:extLst>
      <p:ext uri="{BB962C8B-B14F-4D97-AF65-F5344CB8AC3E}">
        <p14:creationId xmlns:p14="http://schemas.microsoft.com/office/powerpoint/2010/main" val="355937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6EC6F6-F346-241D-C2AD-CEA21AF2E091}"/>
              </a:ext>
            </a:extLst>
          </p:cNvPr>
          <p:cNvSpPr>
            <a:spLocks noGrp="1"/>
          </p:cNvSpPr>
          <p:nvPr>
            <p:ph type="title"/>
          </p:nvPr>
        </p:nvSpPr>
        <p:spPr/>
        <p:txBody>
          <a:bodyPr/>
          <a:lstStyle/>
          <a:p>
            <a:r>
              <a:rPr lang="ro-RO" sz="3200" dirty="0"/>
              <a:t>Impactul medicinei de prevenție</a:t>
            </a:r>
            <a:endParaRPr lang="en-US" sz="3200" dirty="0"/>
          </a:p>
        </p:txBody>
      </p:sp>
      <p:sp>
        <p:nvSpPr>
          <p:cNvPr id="5" name="Slide Number Placeholder 4">
            <a:extLst>
              <a:ext uri="{FF2B5EF4-FFF2-40B4-BE49-F238E27FC236}">
                <a16:creationId xmlns:a16="http://schemas.microsoft.com/office/drawing/2014/main" id="{EFE20B9D-3E1B-ACAC-E328-901AE7E6D939}"/>
              </a:ext>
            </a:extLst>
          </p:cNvPr>
          <p:cNvSpPr>
            <a:spLocks noGrp="1"/>
          </p:cNvSpPr>
          <p:nvPr>
            <p:ph type="sldNum" sz="quarter" idx="29"/>
          </p:nvPr>
        </p:nvSpPr>
        <p:spPr/>
        <p:txBody>
          <a:bodyPr/>
          <a:lstStyle/>
          <a:p>
            <a:fld id="{47FEACEE-25B4-4A2D-B147-27296E36371D}" type="slidenum">
              <a:rPr lang="en-US" altLang="zh-CN" smtClean="0"/>
              <a:pPr/>
              <a:t>6</a:t>
            </a:fld>
            <a:endParaRPr lang="en-US" altLang="zh-CN" dirty="0"/>
          </a:p>
        </p:txBody>
      </p:sp>
      <p:grpSp>
        <p:nvGrpSpPr>
          <p:cNvPr id="2" name="Group 1">
            <a:extLst>
              <a:ext uri="{FF2B5EF4-FFF2-40B4-BE49-F238E27FC236}">
                <a16:creationId xmlns:a16="http://schemas.microsoft.com/office/drawing/2014/main" id="{730D1254-DB1B-E4C3-1A92-B81FA7415E64}"/>
              </a:ext>
            </a:extLst>
          </p:cNvPr>
          <p:cNvGrpSpPr/>
          <p:nvPr/>
        </p:nvGrpSpPr>
        <p:grpSpPr>
          <a:xfrm>
            <a:off x="1160979" y="1387011"/>
            <a:ext cx="9024134" cy="3828734"/>
            <a:chOff x="-116005" y="0"/>
            <a:chExt cx="8383705" cy="3505200"/>
          </a:xfrm>
        </p:grpSpPr>
        <p:sp>
          <p:nvSpPr>
            <p:cNvPr id="3" name="Rectangle: Rounded Corners 2">
              <a:extLst>
                <a:ext uri="{FF2B5EF4-FFF2-40B4-BE49-F238E27FC236}">
                  <a16:creationId xmlns:a16="http://schemas.microsoft.com/office/drawing/2014/main" id="{71B8B30B-5E83-6DB5-615C-92957CE47A66}"/>
                </a:ext>
              </a:extLst>
            </p:cNvPr>
            <p:cNvSpPr/>
            <p:nvPr/>
          </p:nvSpPr>
          <p:spPr>
            <a:xfrm>
              <a:off x="-116005" y="1562100"/>
              <a:ext cx="1182806" cy="495877"/>
            </a:xfrm>
            <a:prstGeom prst="roundRect">
              <a:avLst/>
            </a:prstGeom>
            <a:solidFill>
              <a:schemeClr val="accent1">
                <a:lumMod val="40000"/>
                <a:lumOff val="60000"/>
              </a:schemeClr>
            </a:solidFill>
            <a:ln>
              <a:solidFill>
                <a:srgbClr val="080808"/>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ro-RO" sz="2000" b="1" kern="100" dirty="0">
                  <a:solidFill>
                    <a:schemeClr val="tx1"/>
                  </a:solidFill>
                  <a:latin typeface="+mj-lt"/>
                  <a:cs typeface="Times New Roman" panose="02020603050405020304" pitchFamily="18" charset="0"/>
                </a:rPr>
                <a:t>Prevenție</a:t>
              </a:r>
              <a:endParaRPr lang="en-US" sz="2000" b="1" kern="100" dirty="0">
                <a:solidFill>
                  <a:schemeClr val="tx1"/>
                </a:solidFill>
                <a:latin typeface="+mj-lt"/>
                <a:cs typeface="Times New Roman" panose="02020603050405020304" pitchFamily="18" charset="0"/>
              </a:endParaRPr>
            </a:p>
          </p:txBody>
        </p:sp>
        <p:sp>
          <p:nvSpPr>
            <p:cNvPr id="7" name="Arrow: Right 6">
              <a:extLst>
                <a:ext uri="{FF2B5EF4-FFF2-40B4-BE49-F238E27FC236}">
                  <a16:creationId xmlns:a16="http://schemas.microsoft.com/office/drawing/2014/main" id="{B05B159F-762D-0176-91C3-D69C1ED9F03C}"/>
                </a:ext>
              </a:extLst>
            </p:cNvPr>
            <p:cNvSpPr/>
            <p:nvPr/>
          </p:nvSpPr>
          <p:spPr>
            <a:xfrm>
              <a:off x="1066800" y="1619250"/>
              <a:ext cx="352425" cy="3524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8" name="Group 7">
              <a:extLst>
                <a:ext uri="{FF2B5EF4-FFF2-40B4-BE49-F238E27FC236}">
                  <a16:creationId xmlns:a16="http://schemas.microsoft.com/office/drawing/2014/main" id="{40DD92C6-CFBB-6A17-A7D7-781E8143B55F}"/>
                </a:ext>
              </a:extLst>
            </p:cNvPr>
            <p:cNvGrpSpPr/>
            <p:nvPr/>
          </p:nvGrpSpPr>
          <p:grpSpPr>
            <a:xfrm>
              <a:off x="1438275" y="0"/>
              <a:ext cx="1857375" cy="3495675"/>
              <a:chOff x="0" y="0"/>
              <a:chExt cx="1857375" cy="3495675"/>
            </a:xfrm>
          </p:grpSpPr>
          <p:sp>
            <p:nvSpPr>
              <p:cNvPr id="25" name="Rectangle: Rounded Corners 24">
                <a:extLst>
                  <a:ext uri="{FF2B5EF4-FFF2-40B4-BE49-F238E27FC236}">
                    <a16:creationId xmlns:a16="http://schemas.microsoft.com/office/drawing/2014/main" id="{A95ECC52-B732-7A81-E1BC-D81E51DB1076}"/>
                  </a:ext>
                </a:extLst>
              </p:cNvPr>
              <p:cNvSpPr/>
              <p:nvPr/>
            </p:nvSpPr>
            <p:spPr>
              <a:xfrm>
                <a:off x="0" y="0"/>
                <a:ext cx="1857375" cy="3495675"/>
              </a:xfrm>
              <a:prstGeom prst="roundRect">
                <a:avLst/>
              </a:prstGeom>
              <a:solidFill>
                <a:schemeClr val="accent4">
                  <a:lumMod val="60000"/>
                  <a:lumOff val="4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 name="Rectangle: Rounded Corners 25">
                <a:extLst>
                  <a:ext uri="{FF2B5EF4-FFF2-40B4-BE49-F238E27FC236}">
                    <a16:creationId xmlns:a16="http://schemas.microsoft.com/office/drawing/2014/main" id="{F3EB7A44-2272-D8EE-ED47-204B999D270C}"/>
                  </a:ext>
                </a:extLst>
              </p:cNvPr>
              <p:cNvSpPr/>
              <p:nvPr/>
            </p:nvSpPr>
            <p:spPr>
              <a:xfrm>
                <a:off x="171450" y="323850"/>
                <a:ext cx="1514475" cy="542925"/>
              </a:xfrm>
              <a:prstGeom prst="roundRect">
                <a:avLst/>
              </a:prstGeom>
              <a:solidFill>
                <a:schemeClr val="accent4">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ro-RO" sz="1400" b="1" kern="100" dirty="0">
                    <a:solidFill>
                      <a:srgbClr val="000000"/>
                    </a:solidFill>
                    <a:effectLst/>
                    <a:latin typeface="+mj-lt"/>
                    <a:ea typeface="Calibri" panose="020F0502020204030204" pitchFamily="34" charset="0"/>
                    <a:cs typeface="Times New Roman" panose="02020603050405020304" pitchFamily="18" charset="0"/>
                  </a:rPr>
                  <a:t>Reducerea ratei de îmbolnăvire</a:t>
                </a:r>
                <a:endParaRPr lang="en-US" sz="1200" kern="100" dirty="0">
                  <a:effectLst/>
                  <a:latin typeface="+mj-lt"/>
                  <a:ea typeface="Calibri" panose="020F0502020204030204" pitchFamily="34" charset="0"/>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BCAC9F66-88B6-2180-BA3E-DAEB52E6275B}"/>
                  </a:ext>
                </a:extLst>
              </p:cNvPr>
              <p:cNvSpPr/>
              <p:nvPr/>
            </p:nvSpPr>
            <p:spPr>
              <a:xfrm>
                <a:off x="190500" y="1057275"/>
                <a:ext cx="1514475" cy="542925"/>
              </a:xfrm>
              <a:prstGeom prst="roundRect">
                <a:avLst/>
              </a:prstGeom>
              <a:solidFill>
                <a:schemeClr val="accent4">
                  <a:lumMod val="20000"/>
                  <a:lumOff val="80000"/>
                </a:schemeClr>
              </a:solidFill>
              <a:ln w="12700" cap="flat" cmpd="sng" algn="ctr">
                <a:solidFill>
                  <a:schemeClr val="bg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ro-RO" sz="1400" b="1" kern="100" dirty="0">
                    <a:effectLst/>
                    <a:latin typeface="+mj-lt"/>
                    <a:ea typeface="Calibri" panose="020F0502020204030204" pitchFamily="34" charset="0"/>
                    <a:cs typeface="Times New Roman" panose="02020603050405020304" pitchFamily="18" charset="0"/>
                  </a:rPr>
                  <a:t>Reducerea ratei de exacerbare</a:t>
                </a:r>
                <a:endParaRPr lang="en-US" sz="1200" kern="100" dirty="0">
                  <a:effectLst/>
                  <a:latin typeface="+mj-lt"/>
                  <a:ea typeface="Calibri" panose="020F0502020204030204" pitchFamily="34" charset="0"/>
                  <a:cs typeface="Times New Roman" panose="02020603050405020304" pitchFamily="18" charset="0"/>
                </a:endParaRPr>
              </a:p>
            </p:txBody>
          </p:sp>
          <p:sp>
            <p:nvSpPr>
              <p:cNvPr id="28" name="Rectangle: Rounded Corners 27">
                <a:extLst>
                  <a:ext uri="{FF2B5EF4-FFF2-40B4-BE49-F238E27FC236}">
                    <a16:creationId xmlns:a16="http://schemas.microsoft.com/office/drawing/2014/main" id="{B3002283-A91E-E898-F3ED-DD2FA353B53A}"/>
                  </a:ext>
                </a:extLst>
              </p:cNvPr>
              <p:cNvSpPr/>
              <p:nvPr/>
            </p:nvSpPr>
            <p:spPr>
              <a:xfrm>
                <a:off x="190500" y="1800225"/>
                <a:ext cx="1514475" cy="542925"/>
              </a:xfrm>
              <a:prstGeom prst="roundRect">
                <a:avLst/>
              </a:prstGeom>
              <a:solidFill>
                <a:schemeClr val="accent4">
                  <a:lumMod val="20000"/>
                  <a:lumOff val="80000"/>
                </a:schemeClr>
              </a:solidFill>
              <a:ln w="12700" cap="flat" cmpd="sng" algn="ctr">
                <a:solidFill>
                  <a:schemeClr val="bg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o-RO" sz="1400" b="1" kern="100" dirty="0">
                    <a:latin typeface="+mj-lt"/>
                    <a:cs typeface="Times New Roman" panose="02020603050405020304" pitchFamily="18" charset="0"/>
                  </a:rPr>
                  <a:t>Reducerea ratei de mortalitate</a:t>
                </a:r>
                <a:endParaRPr lang="en-US" sz="1400" b="1" kern="100" dirty="0">
                  <a:latin typeface="+mj-lt"/>
                  <a:cs typeface="Times New Roman" panose="02020603050405020304" pitchFamily="18" charset="0"/>
                </a:endParaRPr>
              </a:p>
            </p:txBody>
          </p:sp>
          <p:sp>
            <p:nvSpPr>
              <p:cNvPr id="29" name="Rectangle: Rounded Corners 28">
                <a:extLst>
                  <a:ext uri="{FF2B5EF4-FFF2-40B4-BE49-F238E27FC236}">
                    <a16:creationId xmlns:a16="http://schemas.microsoft.com/office/drawing/2014/main" id="{2E271D86-F41E-DB55-3320-E7422D6409A3}"/>
                  </a:ext>
                </a:extLst>
              </p:cNvPr>
              <p:cNvSpPr/>
              <p:nvPr/>
            </p:nvSpPr>
            <p:spPr>
              <a:xfrm>
                <a:off x="200025" y="2505075"/>
                <a:ext cx="1514475" cy="781050"/>
              </a:xfrm>
              <a:prstGeom prst="roundRect">
                <a:avLst/>
              </a:prstGeom>
              <a:solidFill>
                <a:schemeClr val="accent4">
                  <a:lumMod val="20000"/>
                  <a:lumOff val="80000"/>
                </a:schemeClr>
              </a:solidFill>
              <a:ln w="12700" cap="flat" cmpd="sng" algn="ctr">
                <a:solidFill>
                  <a:schemeClr val="bg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R="0" algn="ctr">
                  <a:lnSpc>
                    <a:spcPct val="107000"/>
                  </a:lnSpc>
                  <a:spcBef>
                    <a:spcPts val="0"/>
                  </a:spcBef>
                  <a:spcAft>
                    <a:spcPts val="800"/>
                  </a:spcAft>
                </a:pPr>
                <a:r>
                  <a:rPr lang="ro-RO" sz="1400" b="1" kern="100" dirty="0">
                    <a:latin typeface="+mj-lt"/>
                    <a:cs typeface="Times New Roman" panose="02020603050405020304" pitchFamily="18" charset="0"/>
                  </a:rPr>
                  <a:t>Ameliorarea calității vieții aparținătorilor</a:t>
                </a:r>
                <a:endParaRPr lang="en-US" sz="1400" b="1" kern="100" dirty="0">
                  <a:latin typeface="+mj-lt"/>
                  <a:cs typeface="Times New Roman" panose="02020603050405020304" pitchFamily="18" charset="0"/>
                </a:endParaRPr>
              </a:p>
            </p:txBody>
          </p:sp>
        </p:grpSp>
        <p:sp>
          <p:nvSpPr>
            <p:cNvPr id="9" name="Rectangle: Rounded Corners 8">
              <a:extLst>
                <a:ext uri="{FF2B5EF4-FFF2-40B4-BE49-F238E27FC236}">
                  <a16:creationId xmlns:a16="http://schemas.microsoft.com/office/drawing/2014/main" id="{A77015AA-FF8F-5D76-31EC-4808A50FF1FE}"/>
                </a:ext>
              </a:extLst>
            </p:cNvPr>
            <p:cNvSpPr/>
            <p:nvPr/>
          </p:nvSpPr>
          <p:spPr>
            <a:xfrm>
              <a:off x="5200650" y="1352550"/>
              <a:ext cx="1209675" cy="781050"/>
            </a:xfrm>
            <a:prstGeom prst="roundRect">
              <a:avLst/>
            </a:prstGeom>
            <a:solidFill>
              <a:schemeClr val="accent4">
                <a:lumMod val="60000"/>
                <a:lumOff val="40000"/>
              </a:schemeClr>
            </a:solidFill>
            <a:ln w="12700" cap="flat" cmpd="sng" algn="ctr">
              <a:solidFill>
                <a:sysClr val="window" lastClr="FFFFF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ro-RO" sz="1400" b="1" kern="100" dirty="0">
                  <a:solidFill>
                    <a:srgbClr val="000000"/>
                  </a:solidFill>
                  <a:effectLst/>
                  <a:latin typeface="+mj-lt"/>
                  <a:ea typeface="Calibri" panose="020F0502020204030204" pitchFamily="34" charset="0"/>
                  <a:cs typeface="Times New Roman" panose="02020603050405020304" pitchFamily="18" charset="0"/>
                </a:rPr>
                <a:t>Reducerea numărului de pacienți și mortalitatea</a:t>
              </a:r>
              <a:endParaRPr lang="en-US" sz="1200" kern="100" dirty="0">
                <a:effectLst/>
                <a:latin typeface="+mj-lt"/>
                <a:ea typeface="Calibri" panose="020F0502020204030204" pitchFamily="34"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CC8AE058-9511-00A1-C92D-37DBB2BB5D31}"/>
                </a:ext>
              </a:extLst>
            </p:cNvPr>
            <p:cNvSpPr/>
            <p:nvPr/>
          </p:nvSpPr>
          <p:spPr>
            <a:xfrm>
              <a:off x="5210175" y="2276475"/>
              <a:ext cx="1209675" cy="781050"/>
            </a:xfrm>
            <a:prstGeom prst="roundRect">
              <a:avLst/>
            </a:prstGeom>
            <a:solidFill>
              <a:schemeClr val="accent4">
                <a:lumMod val="60000"/>
                <a:lumOff val="40000"/>
              </a:schemeClr>
            </a:solidFill>
            <a:ln w="12700" cap="flat" cmpd="sng" algn="ctr">
              <a:solidFill>
                <a:sysClr val="window" lastClr="FFFFF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ro-RO" sz="1400" b="1" kern="100" dirty="0">
                  <a:effectLst/>
                  <a:latin typeface="+mj-lt"/>
                  <a:ea typeface="Calibri" panose="020F0502020204030204" pitchFamily="34" charset="0"/>
                  <a:cs typeface="Times New Roman" panose="02020603050405020304" pitchFamily="18" charset="0"/>
                </a:rPr>
                <a:t>Reducerea costurilor CAS/pers</a:t>
              </a:r>
              <a:endParaRPr lang="en-US" sz="1200" kern="100" dirty="0">
                <a:effectLst/>
                <a:latin typeface="+mj-lt"/>
                <a:ea typeface="Calibri" panose="020F0502020204030204" pitchFamily="34"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9908AF9B-BE00-9C82-700D-4B2B284E3438}"/>
                </a:ext>
              </a:extLst>
            </p:cNvPr>
            <p:cNvSpPr/>
            <p:nvPr/>
          </p:nvSpPr>
          <p:spPr>
            <a:xfrm>
              <a:off x="5229225" y="361950"/>
              <a:ext cx="1209675" cy="781050"/>
            </a:xfrm>
            <a:prstGeom prst="roundRect">
              <a:avLst/>
            </a:prstGeom>
            <a:solidFill>
              <a:schemeClr val="accent4">
                <a:lumMod val="60000"/>
                <a:lumOff val="4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ro-RO" sz="1400" b="1" kern="100" dirty="0">
                  <a:solidFill>
                    <a:srgbClr val="000000"/>
                  </a:solidFill>
                  <a:effectLst/>
                  <a:latin typeface="+mj-lt"/>
                  <a:ea typeface="Calibri" panose="020F0502020204030204" pitchFamily="34" charset="0"/>
                  <a:cs typeface="Times New Roman" panose="02020603050405020304" pitchFamily="18" charset="0"/>
                </a:rPr>
                <a:t>Creșterea forței de muncă</a:t>
              </a:r>
              <a:endParaRPr lang="en-US" sz="1200" kern="100" dirty="0">
                <a:effectLst/>
                <a:latin typeface="+mj-lt"/>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3F990B3E-CE74-E34B-52D4-88EA9253FCC0}"/>
                </a:ext>
              </a:extLst>
            </p:cNvPr>
            <p:cNvSpPr/>
            <p:nvPr/>
          </p:nvSpPr>
          <p:spPr>
            <a:xfrm>
              <a:off x="3286125" y="2590800"/>
              <a:ext cx="409575" cy="190500"/>
            </a:xfrm>
            <a:prstGeom prst="rect">
              <a:avLst/>
            </a:prstGeom>
            <a:solidFill>
              <a:srgbClr val="4472C4"/>
            </a:solidFill>
            <a:ln w="12700" cap="flat" cmpd="sng" algn="ctr">
              <a:solidFill>
                <a:srgbClr val="4472C4">
                  <a:shade val="1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Arrow: Right 13">
              <a:extLst>
                <a:ext uri="{FF2B5EF4-FFF2-40B4-BE49-F238E27FC236}">
                  <a16:creationId xmlns:a16="http://schemas.microsoft.com/office/drawing/2014/main" id="{26B59ACF-126C-3E24-78C6-3F17D49B2356}"/>
                </a:ext>
              </a:extLst>
            </p:cNvPr>
            <p:cNvSpPr/>
            <p:nvPr/>
          </p:nvSpPr>
          <p:spPr>
            <a:xfrm>
              <a:off x="6448425" y="571500"/>
              <a:ext cx="352425" cy="3524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Rectangle 14">
              <a:extLst>
                <a:ext uri="{FF2B5EF4-FFF2-40B4-BE49-F238E27FC236}">
                  <a16:creationId xmlns:a16="http://schemas.microsoft.com/office/drawing/2014/main" id="{0E829418-1A2E-BB34-F9A2-5EA646E7041F}"/>
                </a:ext>
              </a:extLst>
            </p:cNvPr>
            <p:cNvSpPr/>
            <p:nvPr/>
          </p:nvSpPr>
          <p:spPr>
            <a:xfrm>
              <a:off x="3305175" y="1609725"/>
              <a:ext cx="409575" cy="190500"/>
            </a:xfrm>
            <a:prstGeom prst="rect">
              <a:avLst/>
            </a:prstGeom>
            <a:solidFill>
              <a:srgbClr val="4472C4"/>
            </a:solidFill>
            <a:ln w="12700" cap="flat" cmpd="sng" algn="ctr">
              <a:solidFill>
                <a:srgbClr val="4472C4">
                  <a:shade val="1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Rectangle 15">
              <a:extLst>
                <a:ext uri="{FF2B5EF4-FFF2-40B4-BE49-F238E27FC236}">
                  <a16:creationId xmlns:a16="http://schemas.microsoft.com/office/drawing/2014/main" id="{F97A9448-82FC-FA10-EE34-5649BE96EE58}"/>
                </a:ext>
              </a:extLst>
            </p:cNvPr>
            <p:cNvSpPr/>
            <p:nvPr/>
          </p:nvSpPr>
          <p:spPr>
            <a:xfrm>
              <a:off x="3286125" y="695325"/>
              <a:ext cx="409575" cy="190500"/>
            </a:xfrm>
            <a:prstGeom prst="rect">
              <a:avLst/>
            </a:prstGeom>
            <a:solidFill>
              <a:srgbClr val="4472C4"/>
            </a:solidFill>
            <a:ln w="12700" cap="flat" cmpd="sng" algn="ctr">
              <a:solidFill>
                <a:srgbClr val="4472C4">
                  <a:shade val="1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Arrow: Right 16">
              <a:extLst>
                <a:ext uri="{FF2B5EF4-FFF2-40B4-BE49-F238E27FC236}">
                  <a16:creationId xmlns:a16="http://schemas.microsoft.com/office/drawing/2014/main" id="{B4583B6F-6009-64A6-E8B2-D015D7E8A7BE}"/>
                </a:ext>
              </a:extLst>
            </p:cNvPr>
            <p:cNvSpPr/>
            <p:nvPr/>
          </p:nvSpPr>
          <p:spPr>
            <a:xfrm>
              <a:off x="6410325" y="1524000"/>
              <a:ext cx="352425" cy="3524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Rectangle 17">
              <a:extLst>
                <a:ext uri="{FF2B5EF4-FFF2-40B4-BE49-F238E27FC236}">
                  <a16:creationId xmlns:a16="http://schemas.microsoft.com/office/drawing/2014/main" id="{F59B6B1A-3EA1-1790-C27E-D3BB9B5C917B}"/>
                </a:ext>
              </a:extLst>
            </p:cNvPr>
            <p:cNvSpPr/>
            <p:nvPr/>
          </p:nvSpPr>
          <p:spPr>
            <a:xfrm>
              <a:off x="4800600" y="676275"/>
              <a:ext cx="409575" cy="190500"/>
            </a:xfrm>
            <a:prstGeom prst="rect">
              <a:avLst/>
            </a:prstGeom>
            <a:solidFill>
              <a:srgbClr val="4472C4"/>
            </a:solidFill>
            <a:ln w="12700" cap="flat" cmpd="sng" algn="ctr">
              <a:solidFill>
                <a:srgbClr val="4472C4">
                  <a:shade val="1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Rectangle: Rounded Corners 18">
              <a:extLst>
                <a:ext uri="{FF2B5EF4-FFF2-40B4-BE49-F238E27FC236}">
                  <a16:creationId xmlns:a16="http://schemas.microsoft.com/office/drawing/2014/main" id="{541BB60F-7A93-94E6-E7E0-931FD6956B5B}"/>
                </a:ext>
              </a:extLst>
            </p:cNvPr>
            <p:cNvSpPr/>
            <p:nvPr/>
          </p:nvSpPr>
          <p:spPr>
            <a:xfrm>
              <a:off x="3705225" y="9525"/>
              <a:ext cx="1085850" cy="3495675"/>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ro-RO" sz="1400" b="1" kern="100" dirty="0">
                  <a:solidFill>
                    <a:srgbClr val="000000"/>
                  </a:solidFill>
                  <a:effectLst/>
                  <a:latin typeface="+mj-lt"/>
                  <a:ea typeface="Calibri" panose="020F0502020204030204" pitchFamily="34" charset="0"/>
                  <a:cs typeface="Times New Roman" panose="02020603050405020304" pitchFamily="18" charset="0"/>
                </a:rPr>
                <a:t>Creșterea calității vieții și a speranței de viață sănătoasă</a:t>
              </a:r>
              <a:endParaRPr lang="en-US" sz="1200" kern="100" dirty="0">
                <a:effectLst/>
                <a:latin typeface="+mj-lt"/>
                <a:ea typeface="Calibri" panose="020F050202020403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069E799B-97AE-69B9-5EA9-216C3D7D7E26}"/>
                </a:ext>
              </a:extLst>
            </p:cNvPr>
            <p:cNvSpPr/>
            <p:nvPr/>
          </p:nvSpPr>
          <p:spPr>
            <a:xfrm>
              <a:off x="4781550" y="1628775"/>
              <a:ext cx="409575" cy="190500"/>
            </a:xfrm>
            <a:prstGeom prst="rect">
              <a:avLst/>
            </a:prstGeom>
            <a:solidFill>
              <a:srgbClr val="4472C4"/>
            </a:solidFill>
            <a:ln w="12700" cap="flat" cmpd="sng" algn="ctr">
              <a:solidFill>
                <a:srgbClr val="4472C4">
                  <a:shade val="1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Rectangle 20">
              <a:extLst>
                <a:ext uri="{FF2B5EF4-FFF2-40B4-BE49-F238E27FC236}">
                  <a16:creationId xmlns:a16="http://schemas.microsoft.com/office/drawing/2014/main" id="{AF5F3975-CF5B-01F4-B301-F5C7C5F37723}"/>
                </a:ext>
              </a:extLst>
            </p:cNvPr>
            <p:cNvSpPr/>
            <p:nvPr/>
          </p:nvSpPr>
          <p:spPr>
            <a:xfrm>
              <a:off x="4800600" y="2590800"/>
              <a:ext cx="409575" cy="190500"/>
            </a:xfrm>
            <a:prstGeom prst="rect">
              <a:avLst/>
            </a:prstGeom>
            <a:solidFill>
              <a:srgbClr val="4472C4"/>
            </a:solidFill>
            <a:ln w="12700" cap="flat" cmpd="sng" algn="ctr">
              <a:solidFill>
                <a:srgbClr val="4472C4">
                  <a:shade val="1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Rectangle: Rounded Corners 21">
              <a:extLst>
                <a:ext uri="{FF2B5EF4-FFF2-40B4-BE49-F238E27FC236}">
                  <a16:creationId xmlns:a16="http://schemas.microsoft.com/office/drawing/2014/main" id="{1140DB3B-5027-6F35-873B-960B0BB1BCD1}"/>
                </a:ext>
              </a:extLst>
            </p:cNvPr>
            <p:cNvSpPr/>
            <p:nvPr/>
          </p:nvSpPr>
          <p:spPr>
            <a:xfrm>
              <a:off x="6810375" y="209550"/>
              <a:ext cx="1457325" cy="1076325"/>
            </a:xfrm>
            <a:prstGeom prst="roundRect">
              <a:avLst/>
            </a:prstGeom>
            <a:solidFill>
              <a:schemeClr val="accent4"/>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ro-RO" sz="1600" b="1" kern="100" dirty="0">
                  <a:solidFill>
                    <a:srgbClr val="000000"/>
                  </a:solidFill>
                  <a:effectLst/>
                  <a:latin typeface="+mj-lt"/>
                  <a:ea typeface="Calibri" panose="020F0502020204030204" pitchFamily="34" charset="0"/>
                  <a:cs typeface="Times New Roman" panose="02020603050405020304" pitchFamily="18" charset="0"/>
                </a:rPr>
                <a:t>Creșterea taxelor colectate</a:t>
              </a:r>
              <a:endParaRPr lang="en-US" sz="1200" kern="100" dirty="0">
                <a:effectLst/>
                <a:latin typeface="+mj-lt"/>
                <a:ea typeface="Calibri" panose="020F0502020204030204" pitchFamily="34"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926A63EE-D9DB-60D3-04F9-FF0B1B13EFF9}"/>
                </a:ext>
              </a:extLst>
            </p:cNvPr>
            <p:cNvSpPr/>
            <p:nvPr/>
          </p:nvSpPr>
          <p:spPr>
            <a:xfrm>
              <a:off x="6791325" y="1352550"/>
              <a:ext cx="1476375" cy="1790700"/>
            </a:xfrm>
            <a:prstGeom prst="roundRect">
              <a:avLst/>
            </a:prstGeom>
            <a:solidFill>
              <a:schemeClr val="accent4"/>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ro-RO" sz="1600" b="1" kern="100" dirty="0">
                  <a:solidFill>
                    <a:srgbClr val="000000"/>
                  </a:solidFill>
                  <a:effectLst/>
                  <a:latin typeface="+mj-lt"/>
                  <a:ea typeface="Calibri" panose="020F0502020204030204" pitchFamily="34" charset="0"/>
                  <a:cs typeface="Times New Roman" panose="02020603050405020304" pitchFamily="18" charset="0"/>
                </a:rPr>
                <a:t>Reducerea costurilor naționale de sănătate</a:t>
              </a:r>
              <a:endParaRPr lang="en-US" sz="1200" kern="100" dirty="0">
                <a:effectLst/>
                <a:latin typeface="+mj-lt"/>
                <a:ea typeface="Calibri" panose="020F0502020204030204" pitchFamily="34" charset="0"/>
                <a:cs typeface="Times New Roman" panose="02020603050405020304" pitchFamily="18" charset="0"/>
              </a:endParaRPr>
            </a:p>
          </p:txBody>
        </p:sp>
        <p:sp>
          <p:nvSpPr>
            <p:cNvPr id="24" name="Arrow: Right 23">
              <a:extLst>
                <a:ext uri="{FF2B5EF4-FFF2-40B4-BE49-F238E27FC236}">
                  <a16:creationId xmlns:a16="http://schemas.microsoft.com/office/drawing/2014/main" id="{D5989227-B2D5-61F6-A247-CCE04F01A380}"/>
                </a:ext>
              </a:extLst>
            </p:cNvPr>
            <p:cNvSpPr/>
            <p:nvPr/>
          </p:nvSpPr>
          <p:spPr>
            <a:xfrm>
              <a:off x="6419850" y="2514600"/>
              <a:ext cx="352425" cy="3524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6" name="TextBox 5">
            <a:extLst>
              <a:ext uri="{FF2B5EF4-FFF2-40B4-BE49-F238E27FC236}">
                <a16:creationId xmlns:a16="http://schemas.microsoft.com/office/drawing/2014/main" id="{54C8DD13-42DE-355C-CD68-840F8CA50A7F}"/>
              </a:ext>
            </a:extLst>
          </p:cNvPr>
          <p:cNvSpPr txBox="1"/>
          <p:nvPr/>
        </p:nvSpPr>
        <p:spPr>
          <a:xfrm>
            <a:off x="539239" y="5298313"/>
            <a:ext cx="11443209" cy="1169551"/>
          </a:xfrm>
          <a:prstGeom prst="rect">
            <a:avLst/>
          </a:prstGeom>
          <a:noFill/>
        </p:spPr>
        <p:txBody>
          <a:bodyPr wrap="square">
            <a:spAutoFit/>
          </a:bodyPr>
          <a:lstStyle/>
          <a:p>
            <a:pPr marL="285750" indent="-285750" algn="just">
              <a:buFont typeface="Arial" panose="020B0604020202020204" pitchFamily="34" charset="0"/>
              <a:buChar char="•"/>
            </a:pPr>
            <a:r>
              <a:rPr lang="ro-RO" sz="1400" dirty="0"/>
              <a:t>P</a:t>
            </a:r>
            <a:r>
              <a:rPr lang="en-US" sz="1400" dirty="0" err="1"/>
              <a:t>revenția</a:t>
            </a:r>
            <a:r>
              <a:rPr lang="en-US" sz="1400" dirty="0"/>
              <a:t> nu </a:t>
            </a:r>
            <a:r>
              <a:rPr lang="en-US" sz="1400" dirty="0" err="1"/>
              <a:t>crește</a:t>
            </a:r>
            <a:r>
              <a:rPr lang="en-US" sz="1400" dirty="0"/>
              <a:t> </a:t>
            </a:r>
            <a:r>
              <a:rPr lang="en-US" sz="1400" dirty="0" err="1"/>
              <a:t>speranța</a:t>
            </a:r>
            <a:r>
              <a:rPr lang="en-US" sz="1400" dirty="0"/>
              <a:t> </a:t>
            </a:r>
            <a:r>
              <a:rPr lang="en-US" sz="1400" dirty="0" err="1"/>
              <a:t>globală</a:t>
            </a:r>
            <a:r>
              <a:rPr lang="en-US" sz="1400" dirty="0"/>
              <a:t> de </a:t>
            </a:r>
            <a:r>
              <a:rPr lang="en-US" sz="1400" dirty="0" err="1"/>
              <a:t>viață</a:t>
            </a:r>
            <a:r>
              <a:rPr lang="en-US" sz="1400" dirty="0"/>
              <a:t>, ci </a:t>
            </a:r>
            <a:r>
              <a:rPr lang="en-US" sz="1400" dirty="0" err="1"/>
              <a:t>prelungește</a:t>
            </a:r>
            <a:r>
              <a:rPr lang="en-US" sz="1400" dirty="0"/>
              <a:t> </a:t>
            </a:r>
            <a:r>
              <a:rPr lang="en-US" sz="1400" dirty="0" err="1"/>
              <a:t>perioada</a:t>
            </a:r>
            <a:r>
              <a:rPr lang="en-US" sz="1400" dirty="0"/>
              <a:t> </a:t>
            </a:r>
            <a:r>
              <a:rPr lang="en-US" sz="1400" dirty="0" err="1"/>
              <a:t>în</a:t>
            </a:r>
            <a:r>
              <a:rPr lang="en-US" sz="1400" dirty="0"/>
              <a:t> care omul </a:t>
            </a:r>
            <a:r>
              <a:rPr lang="en-US" sz="1400" dirty="0" err="1"/>
              <a:t>este</a:t>
            </a:r>
            <a:r>
              <a:rPr lang="en-US" sz="1400" dirty="0"/>
              <a:t> </a:t>
            </a:r>
            <a:r>
              <a:rPr lang="en-US" sz="1400" dirty="0" err="1"/>
              <a:t>sănătos</a:t>
            </a:r>
            <a:r>
              <a:rPr lang="ro-RO" sz="1400" dirty="0"/>
              <a:t> - </a:t>
            </a:r>
            <a:r>
              <a:rPr lang="en-US" sz="1400" dirty="0" err="1"/>
              <a:t>oamenii</a:t>
            </a:r>
            <a:r>
              <a:rPr lang="en-US" sz="1400" dirty="0"/>
              <a:t> sunt </a:t>
            </a:r>
            <a:r>
              <a:rPr lang="en-US" sz="1400" dirty="0" err="1"/>
              <a:t>bolnavi</a:t>
            </a:r>
            <a:r>
              <a:rPr lang="en-US" sz="1400" dirty="0"/>
              <a:t> pe o </a:t>
            </a:r>
            <a:r>
              <a:rPr lang="en-US" sz="1400" dirty="0" err="1"/>
              <a:t>perioadă</a:t>
            </a:r>
            <a:r>
              <a:rPr lang="en-US" sz="1400" dirty="0"/>
              <a:t> </a:t>
            </a:r>
            <a:r>
              <a:rPr lang="ro-RO" sz="1400" dirty="0"/>
              <a:t>scurtă</a:t>
            </a:r>
            <a:r>
              <a:rPr lang="en-US" sz="1400" dirty="0"/>
              <a:t>, </a:t>
            </a:r>
            <a:r>
              <a:rPr lang="en-US" sz="1400" dirty="0" err="1"/>
              <a:t>reducând</a:t>
            </a:r>
            <a:r>
              <a:rPr lang="en-US" sz="1400" dirty="0"/>
              <a:t> </a:t>
            </a:r>
            <a:r>
              <a:rPr lang="en-US" sz="1400" dirty="0" err="1"/>
              <a:t>concomitent</a:t>
            </a:r>
            <a:r>
              <a:rPr lang="en-US" sz="1400" dirty="0"/>
              <a:t> </a:t>
            </a:r>
            <a:r>
              <a:rPr lang="en-US" sz="1400" dirty="0" err="1"/>
              <a:t>costurile</a:t>
            </a:r>
            <a:r>
              <a:rPr lang="en-US" sz="1400" dirty="0"/>
              <a:t> de </a:t>
            </a:r>
            <a:r>
              <a:rPr lang="en-US" sz="1400" dirty="0" err="1"/>
              <a:t>sănătate</a:t>
            </a:r>
            <a:r>
              <a:rPr lang="en-US" sz="1400" dirty="0"/>
              <a:t>. </a:t>
            </a:r>
            <a:endParaRPr lang="ro-RO" sz="1400" dirty="0"/>
          </a:p>
          <a:p>
            <a:pPr marL="285750" indent="-285750" algn="just">
              <a:buFont typeface="Arial" panose="020B0604020202020204" pitchFamily="34" charset="0"/>
              <a:buChar char="•"/>
            </a:pPr>
            <a:endParaRPr lang="ro-RO" sz="1400" dirty="0"/>
          </a:p>
          <a:p>
            <a:pPr marL="285750" indent="-285750" algn="just">
              <a:buFont typeface="Arial" panose="020B0604020202020204" pitchFamily="34" charset="0"/>
              <a:buChar char="•"/>
            </a:pPr>
            <a:r>
              <a:rPr lang="en-US" sz="1400" dirty="0" err="1"/>
              <a:t>Prevenția</a:t>
            </a:r>
            <a:r>
              <a:rPr lang="en-US" sz="1400" dirty="0"/>
              <a:t> </a:t>
            </a:r>
            <a:r>
              <a:rPr lang="en-US" sz="1400" dirty="0" err="1"/>
              <a:t>practicată</a:t>
            </a:r>
            <a:r>
              <a:rPr lang="en-US" sz="1400" dirty="0"/>
              <a:t> de </a:t>
            </a:r>
            <a:r>
              <a:rPr lang="en-US" sz="1400" dirty="0" err="1"/>
              <a:t>grupul</a:t>
            </a:r>
            <a:r>
              <a:rPr lang="en-US" sz="1400" dirty="0"/>
              <a:t> de </a:t>
            </a:r>
            <a:r>
              <a:rPr lang="en-US" sz="1400" dirty="0" err="1"/>
              <a:t>vârstă</a:t>
            </a:r>
            <a:r>
              <a:rPr lang="en-US" sz="1400" dirty="0"/>
              <a:t> 75-80 ani care </a:t>
            </a:r>
            <a:r>
              <a:rPr lang="en-US" sz="1400" dirty="0" err="1"/>
              <a:t>necesită</a:t>
            </a:r>
            <a:r>
              <a:rPr lang="en-US" sz="1400" dirty="0"/>
              <a:t>, </a:t>
            </a:r>
            <a:r>
              <a:rPr lang="en-US" sz="1400" dirty="0" err="1"/>
              <a:t>în</a:t>
            </a:r>
            <a:r>
              <a:rPr lang="en-US" sz="1400" dirty="0"/>
              <a:t> mod </a:t>
            </a:r>
            <a:r>
              <a:rPr lang="en-US" sz="1400" dirty="0" err="1"/>
              <a:t>uzual</a:t>
            </a:r>
            <a:r>
              <a:rPr lang="en-US" sz="1400" dirty="0"/>
              <a:t>, </a:t>
            </a:r>
            <a:r>
              <a:rPr lang="en-US" sz="1400" dirty="0" err="1"/>
              <a:t>îngrijiri</a:t>
            </a:r>
            <a:r>
              <a:rPr lang="en-US" sz="1400" dirty="0"/>
              <a:t> </a:t>
            </a:r>
            <a:r>
              <a:rPr lang="en-US" sz="1400" dirty="0" err="1"/>
              <a:t>medicale</a:t>
            </a:r>
            <a:r>
              <a:rPr lang="en-US" sz="1400" dirty="0"/>
              <a:t> pe care termen lung, </a:t>
            </a:r>
            <a:r>
              <a:rPr lang="en-US" sz="1400" dirty="0" err="1"/>
              <a:t>ameliorează</a:t>
            </a:r>
            <a:r>
              <a:rPr lang="en-US" sz="1400" dirty="0"/>
              <a:t> </a:t>
            </a:r>
            <a:r>
              <a:rPr lang="en-US" sz="1400" dirty="0" err="1"/>
              <a:t>calitatea</a:t>
            </a:r>
            <a:r>
              <a:rPr lang="en-US" sz="1400" dirty="0"/>
              <a:t> </a:t>
            </a:r>
            <a:r>
              <a:rPr lang="en-US" sz="1400" dirty="0" err="1"/>
              <a:t>vieții</a:t>
            </a:r>
            <a:r>
              <a:rPr lang="en-US" sz="1400" dirty="0"/>
              <a:t> </a:t>
            </a:r>
            <a:r>
              <a:rPr lang="en-US" sz="1400" dirty="0" err="1"/>
              <a:t>și</a:t>
            </a:r>
            <a:r>
              <a:rPr lang="en-US" sz="1400" dirty="0"/>
              <a:t> reduce </a:t>
            </a:r>
            <a:r>
              <a:rPr lang="en-US" sz="1400" dirty="0" err="1"/>
              <a:t>numărul</a:t>
            </a:r>
            <a:r>
              <a:rPr lang="en-US" sz="1400" dirty="0"/>
              <a:t> total de </a:t>
            </a:r>
            <a:r>
              <a:rPr lang="ro-RO" sz="1400" dirty="0"/>
              <a:t>pacienți </a:t>
            </a:r>
            <a:r>
              <a:rPr lang="en-US" sz="1400" dirty="0"/>
              <a:t>care </a:t>
            </a:r>
            <a:r>
              <a:rPr lang="en-US" sz="1400" dirty="0" err="1"/>
              <a:t>necesită</a:t>
            </a:r>
            <a:r>
              <a:rPr lang="en-US" sz="1400" dirty="0"/>
              <a:t> </a:t>
            </a:r>
            <a:r>
              <a:rPr lang="en-US" sz="1400" dirty="0" err="1"/>
              <a:t>îngrijiri</a:t>
            </a:r>
            <a:r>
              <a:rPr lang="en-US" sz="1400" dirty="0"/>
              <a:t> </a:t>
            </a:r>
            <a:r>
              <a:rPr lang="en-US" sz="1400" dirty="0" err="1"/>
              <a:t>medicale</a:t>
            </a:r>
            <a:r>
              <a:rPr lang="en-US" sz="1400" dirty="0"/>
              <a:t>.</a:t>
            </a:r>
          </a:p>
        </p:txBody>
      </p:sp>
      <p:grpSp>
        <p:nvGrpSpPr>
          <p:cNvPr id="4" name="Group 3">
            <a:extLst>
              <a:ext uri="{FF2B5EF4-FFF2-40B4-BE49-F238E27FC236}">
                <a16:creationId xmlns:a16="http://schemas.microsoft.com/office/drawing/2014/main" id="{F513F3BE-0150-50D1-5576-4CA78F3DB997}"/>
              </a:ext>
            </a:extLst>
          </p:cNvPr>
          <p:cNvGrpSpPr/>
          <p:nvPr/>
        </p:nvGrpSpPr>
        <p:grpSpPr>
          <a:xfrm>
            <a:off x="10522923" y="119350"/>
            <a:ext cx="1552284" cy="436852"/>
            <a:chOff x="7545619" y="59474"/>
            <a:chExt cx="1552284" cy="436852"/>
          </a:xfrm>
        </p:grpSpPr>
        <p:pic>
          <p:nvPicPr>
            <p:cNvPr id="30" name="Picture 2">
              <a:extLst>
                <a:ext uri="{FF2B5EF4-FFF2-40B4-BE49-F238E27FC236}">
                  <a16:creationId xmlns:a16="http://schemas.microsoft.com/office/drawing/2014/main" id="{C6FFA4A6-E9C3-61D3-B1B8-7957A3CAA0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0251" y="59474"/>
              <a:ext cx="1487652" cy="43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a:extLst>
                <a:ext uri="{FF2B5EF4-FFF2-40B4-BE49-F238E27FC236}">
                  <a16:creationId xmlns:a16="http://schemas.microsoft.com/office/drawing/2014/main" id="{1141BFD5-A256-BD3C-A42B-0A3B34BC314B}"/>
                </a:ext>
              </a:extLst>
            </p:cNvPr>
            <p:cNvPicPr>
              <a:picLocks noChangeAspect="1"/>
            </p:cNvPicPr>
            <p:nvPr/>
          </p:nvPicPr>
          <p:blipFill rotWithShape="1">
            <a:blip r:embed="rId4">
              <a:extLst>
                <a:ext uri="{28A0092B-C50C-407E-A947-70E740481C1C}">
                  <a14:useLocalDpi xmlns:a14="http://schemas.microsoft.com/office/drawing/2010/main" val="0"/>
                </a:ext>
              </a:extLst>
            </a:blip>
            <a:srcRect t="85979" r="3751"/>
            <a:stretch/>
          </p:blipFill>
          <p:spPr>
            <a:xfrm>
              <a:off x="7545619" y="355811"/>
              <a:ext cx="955147" cy="80800"/>
            </a:xfrm>
            <a:prstGeom prst="rect">
              <a:avLst/>
            </a:prstGeom>
          </p:spPr>
        </p:pic>
      </p:grpSp>
    </p:spTree>
    <p:extLst>
      <p:ext uri="{BB962C8B-B14F-4D97-AF65-F5344CB8AC3E}">
        <p14:creationId xmlns:p14="http://schemas.microsoft.com/office/powerpoint/2010/main" val="401030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EA25C86-7BE3-4BC6-C0B8-7F7D7C3EC286}"/>
              </a:ext>
            </a:extLst>
          </p:cNvPr>
          <p:cNvSpPr>
            <a:spLocks noGrp="1"/>
          </p:cNvSpPr>
          <p:nvPr>
            <p:ph type="sldNum" sz="quarter" idx="29"/>
          </p:nvPr>
        </p:nvSpPr>
        <p:spPr/>
        <p:txBody>
          <a:bodyPr/>
          <a:lstStyle/>
          <a:p>
            <a:fld id="{47FEACEE-25B4-4A2D-B147-27296E36371D}" type="slidenum">
              <a:rPr lang="en-US" altLang="zh-CN" smtClean="0"/>
              <a:pPr/>
              <a:t>7</a:t>
            </a:fld>
            <a:endParaRPr lang="en-US" altLang="zh-CN" dirty="0"/>
          </a:p>
        </p:txBody>
      </p:sp>
      <p:grpSp>
        <p:nvGrpSpPr>
          <p:cNvPr id="29" name="Group 28">
            <a:extLst>
              <a:ext uri="{FF2B5EF4-FFF2-40B4-BE49-F238E27FC236}">
                <a16:creationId xmlns:a16="http://schemas.microsoft.com/office/drawing/2014/main" id="{CEF91F0E-0A51-532D-31E7-A3BB3D39EF5C}"/>
              </a:ext>
            </a:extLst>
          </p:cNvPr>
          <p:cNvGrpSpPr/>
          <p:nvPr/>
        </p:nvGrpSpPr>
        <p:grpSpPr>
          <a:xfrm>
            <a:off x="846757" y="1541560"/>
            <a:ext cx="9962092" cy="3982162"/>
            <a:chOff x="1163583" y="2148051"/>
            <a:chExt cx="8693047" cy="3354086"/>
          </a:xfrm>
        </p:grpSpPr>
        <p:grpSp>
          <p:nvGrpSpPr>
            <p:cNvPr id="27" name="Group 26">
              <a:extLst>
                <a:ext uri="{FF2B5EF4-FFF2-40B4-BE49-F238E27FC236}">
                  <a16:creationId xmlns:a16="http://schemas.microsoft.com/office/drawing/2014/main" id="{131ED374-2A63-2899-0194-6F149A73C8FE}"/>
                </a:ext>
              </a:extLst>
            </p:cNvPr>
            <p:cNvGrpSpPr/>
            <p:nvPr/>
          </p:nvGrpSpPr>
          <p:grpSpPr>
            <a:xfrm>
              <a:off x="1163583" y="2148051"/>
              <a:ext cx="8693047" cy="3354086"/>
              <a:chOff x="1163583" y="2148051"/>
              <a:chExt cx="8693047" cy="3354086"/>
            </a:xfrm>
          </p:grpSpPr>
          <p:sp>
            <p:nvSpPr>
              <p:cNvPr id="16" name="Hexagon 15">
                <a:extLst>
                  <a:ext uri="{FF2B5EF4-FFF2-40B4-BE49-F238E27FC236}">
                    <a16:creationId xmlns:a16="http://schemas.microsoft.com/office/drawing/2014/main" id="{0233C8BB-43A0-F9D5-1ED9-9DCBEAEA3D5F}"/>
                  </a:ext>
                </a:extLst>
              </p:cNvPr>
              <p:cNvSpPr/>
              <p:nvPr/>
            </p:nvSpPr>
            <p:spPr>
              <a:xfrm rot="1559755">
                <a:off x="1163583" y="3494043"/>
                <a:ext cx="2321859" cy="2008094"/>
              </a:xfrm>
              <a:prstGeom prst="hexagon">
                <a:avLst/>
              </a:prstGeom>
              <a:noFill/>
              <a:ln w="76200" cmpd="dbl">
                <a:solidFill>
                  <a:srgbClr val="AEC2D8"/>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Hexagon 16">
                <a:extLst>
                  <a:ext uri="{FF2B5EF4-FFF2-40B4-BE49-F238E27FC236}">
                    <a16:creationId xmlns:a16="http://schemas.microsoft.com/office/drawing/2014/main" id="{25C7E6BC-B7E0-27E9-6A60-5115E579D4C4}"/>
                  </a:ext>
                </a:extLst>
              </p:cNvPr>
              <p:cNvSpPr/>
              <p:nvPr/>
            </p:nvSpPr>
            <p:spPr>
              <a:xfrm rot="1559755">
                <a:off x="3275411" y="2236998"/>
                <a:ext cx="2321859" cy="2008094"/>
              </a:xfrm>
              <a:prstGeom prst="hexagon">
                <a:avLst/>
              </a:prstGeom>
              <a:noFill/>
              <a:ln w="76200" cmpd="dbl">
                <a:solidFill>
                  <a:srgbClr val="AEC2D8"/>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1DFEAA13-88C1-1B2B-D5D0-ED99ECC34316}"/>
                  </a:ext>
                </a:extLst>
              </p:cNvPr>
              <p:cNvSpPr/>
              <p:nvPr/>
            </p:nvSpPr>
            <p:spPr>
              <a:xfrm rot="1559755">
                <a:off x="5387238" y="3345198"/>
                <a:ext cx="2321859" cy="2008094"/>
              </a:xfrm>
              <a:prstGeom prst="hexagon">
                <a:avLst/>
              </a:prstGeom>
              <a:noFill/>
              <a:ln w="76200" cmpd="dbl">
                <a:solidFill>
                  <a:srgbClr val="AEC2D8"/>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D8929E72-9231-BD82-6368-6E3D7D33600C}"/>
                  </a:ext>
                </a:extLst>
              </p:cNvPr>
              <p:cNvSpPr/>
              <p:nvPr/>
            </p:nvSpPr>
            <p:spPr>
              <a:xfrm rot="1559755">
                <a:off x="7534771" y="2148051"/>
                <a:ext cx="2321859" cy="2008094"/>
              </a:xfrm>
              <a:prstGeom prst="hexagon">
                <a:avLst/>
              </a:prstGeom>
              <a:noFill/>
              <a:ln w="76200" cmpd="dbl">
                <a:solidFill>
                  <a:srgbClr val="AEC2D8"/>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Text Placeholder 62">
              <a:extLst>
                <a:ext uri="{FF2B5EF4-FFF2-40B4-BE49-F238E27FC236}">
                  <a16:creationId xmlns:a16="http://schemas.microsoft.com/office/drawing/2014/main" id="{EBE02F9A-A703-C205-D5A7-37EE637C59EB}"/>
                </a:ext>
              </a:extLst>
            </p:cNvPr>
            <p:cNvSpPr txBox="1">
              <a:spLocks/>
            </p:cNvSpPr>
            <p:nvPr/>
          </p:nvSpPr>
          <p:spPr>
            <a:xfrm>
              <a:off x="1758519" y="4349245"/>
              <a:ext cx="1877575" cy="5063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o-RO" sz="1800" b="1" dirty="0">
                  <a:solidFill>
                    <a:srgbClr val="080808"/>
                  </a:solidFill>
                  <a:latin typeface="+mj-lt"/>
                </a:rPr>
                <a:t>VACCINURI</a:t>
              </a:r>
              <a:endParaRPr lang="en-US" sz="1800" b="1" dirty="0">
                <a:solidFill>
                  <a:srgbClr val="080808"/>
                </a:solidFill>
                <a:latin typeface="+mj-lt"/>
              </a:endParaRPr>
            </a:p>
          </p:txBody>
        </p:sp>
        <p:sp>
          <p:nvSpPr>
            <p:cNvPr id="22" name="TextBox 21">
              <a:extLst>
                <a:ext uri="{FF2B5EF4-FFF2-40B4-BE49-F238E27FC236}">
                  <a16:creationId xmlns:a16="http://schemas.microsoft.com/office/drawing/2014/main" id="{590FFA22-AEFB-A4CC-121F-CE2E511F02B0}"/>
                </a:ext>
              </a:extLst>
            </p:cNvPr>
            <p:cNvSpPr txBox="1"/>
            <p:nvPr/>
          </p:nvSpPr>
          <p:spPr>
            <a:xfrm>
              <a:off x="3564371" y="3069612"/>
              <a:ext cx="1976611" cy="311080"/>
            </a:xfrm>
            <a:prstGeom prst="rect">
              <a:avLst/>
            </a:prstGeom>
            <a:noFill/>
          </p:spPr>
          <p:txBody>
            <a:bodyPr wrap="square">
              <a:spAutoFit/>
            </a:bodyPr>
            <a:lstStyle/>
            <a:p>
              <a:r>
                <a:rPr lang="ro-RO" b="1" dirty="0">
                  <a:solidFill>
                    <a:srgbClr val="080808"/>
                  </a:solidFill>
                  <a:latin typeface="+mj-lt"/>
                </a:rPr>
                <a:t>TESTARE GENETICĂ</a:t>
              </a:r>
              <a:endParaRPr lang="en-US" b="1" dirty="0">
                <a:solidFill>
                  <a:srgbClr val="080808"/>
                </a:solidFill>
                <a:latin typeface="+mj-lt"/>
              </a:endParaRPr>
            </a:p>
          </p:txBody>
        </p:sp>
        <p:sp>
          <p:nvSpPr>
            <p:cNvPr id="24" name="TextBox 23">
              <a:extLst>
                <a:ext uri="{FF2B5EF4-FFF2-40B4-BE49-F238E27FC236}">
                  <a16:creationId xmlns:a16="http://schemas.microsoft.com/office/drawing/2014/main" id="{317C9FE0-368B-234B-A096-C93734A73C0D}"/>
                </a:ext>
              </a:extLst>
            </p:cNvPr>
            <p:cNvSpPr txBox="1"/>
            <p:nvPr/>
          </p:nvSpPr>
          <p:spPr>
            <a:xfrm>
              <a:off x="5540982" y="3899454"/>
              <a:ext cx="2050078" cy="1011010"/>
            </a:xfrm>
            <a:prstGeom prst="rect">
              <a:avLst/>
            </a:prstGeom>
            <a:noFill/>
          </p:spPr>
          <p:txBody>
            <a:bodyPr wrap="square">
              <a:spAutoFit/>
            </a:bodyPr>
            <a:lstStyle/>
            <a:p>
              <a:pPr algn="ctr"/>
              <a:r>
                <a:rPr lang="ro-RO" b="1" dirty="0">
                  <a:solidFill>
                    <a:srgbClr val="080808"/>
                  </a:solidFill>
                  <a:effectLst/>
                  <a:latin typeface="+mj-lt"/>
                  <a:ea typeface="Calibri" panose="020F0502020204030204" pitchFamily="34" charset="0"/>
                  <a:cs typeface="Times New Roman" panose="02020603050405020304" pitchFamily="18" charset="0"/>
                </a:rPr>
                <a:t>DETECȚIE TIMPURIE PRIN MONITORIZAREA PARAMETRILOR BIOCHIMICI </a:t>
              </a:r>
              <a:endParaRPr lang="en-US" dirty="0">
                <a:solidFill>
                  <a:srgbClr val="080808"/>
                </a:solidFill>
                <a:latin typeface="+mj-lt"/>
              </a:endParaRPr>
            </a:p>
          </p:txBody>
        </p:sp>
        <p:sp>
          <p:nvSpPr>
            <p:cNvPr id="26" name="TextBox 25">
              <a:extLst>
                <a:ext uri="{FF2B5EF4-FFF2-40B4-BE49-F238E27FC236}">
                  <a16:creationId xmlns:a16="http://schemas.microsoft.com/office/drawing/2014/main" id="{0C74A736-A839-59DE-F5DE-85BEB04CEC3A}"/>
                </a:ext>
              </a:extLst>
            </p:cNvPr>
            <p:cNvSpPr txBox="1"/>
            <p:nvPr/>
          </p:nvSpPr>
          <p:spPr>
            <a:xfrm>
              <a:off x="7613232" y="2879903"/>
              <a:ext cx="2164935" cy="544390"/>
            </a:xfrm>
            <a:prstGeom prst="rect">
              <a:avLst/>
            </a:prstGeom>
            <a:noFill/>
          </p:spPr>
          <p:txBody>
            <a:bodyPr wrap="square">
              <a:spAutoFit/>
            </a:bodyPr>
            <a:lstStyle/>
            <a:p>
              <a:pPr algn="ctr"/>
              <a:r>
                <a:rPr lang="ro-RO" b="1" dirty="0">
                  <a:solidFill>
                    <a:srgbClr val="080808"/>
                  </a:solidFill>
                  <a:latin typeface="+mj-lt"/>
                </a:rPr>
                <a:t>NUTRIȚIE ȘI MICROBIOM</a:t>
              </a:r>
              <a:endParaRPr lang="en-US" b="1" dirty="0">
                <a:solidFill>
                  <a:srgbClr val="080808"/>
                </a:solidFill>
                <a:latin typeface="+mj-lt"/>
              </a:endParaRPr>
            </a:p>
          </p:txBody>
        </p:sp>
      </p:grpSp>
      <p:pic>
        <p:nvPicPr>
          <p:cNvPr id="1026" name="Picture 2">
            <a:extLst>
              <a:ext uri="{FF2B5EF4-FFF2-40B4-BE49-F238E27FC236}">
                <a16:creationId xmlns:a16="http://schemas.microsoft.com/office/drawing/2014/main" id="{7D959B6A-801B-BE2E-0CFF-F497F4473DE0}"/>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l="57629" b="-12385"/>
          <a:stretch/>
        </p:blipFill>
        <p:spPr bwMode="auto">
          <a:xfrm>
            <a:off x="878817" y="3537023"/>
            <a:ext cx="2249714" cy="16146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38F1B895-EF83-4614-46BA-87656024AF82}"/>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l="57629" b="-12385"/>
          <a:stretch/>
        </p:blipFill>
        <p:spPr bwMode="auto">
          <a:xfrm>
            <a:off x="8237951" y="2013034"/>
            <a:ext cx="2249714" cy="161464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6">
            <a:extLst>
              <a:ext uri="{FF2B5EF4-FFF2-40B4-BE49-F238E27FC236}">
                <a16:creationId xmlns:a16="http://schemas.microsoft.com/office/drawing/2014/main" id="{C0DC966E-A29E-05C0-E301-6A9966863495}"/>
              </a:ext>
            </a:extLst>
          </p:cNvPr>
          <p:cNvSpPr>
            <a:spLocks noGrp="1"/>
          </p:cNvSpPr>
          <p:nvPr>
            <p:ph type="title"/>
          </p:nvPr>
        </p:nvSpPr>
        <p:spPr>
          <a:xfrm>
            <a:off x="484632" y="609545"/>
            <a:ext cx="10515600" cy="1205058"/>
          </a:xfrm>
        </p:spPr>
        <p:txBody>
          <a:bodyPr/>
          <a:lstStyle/>
          <a:p>
            <a:r>
              <a:rPr lang="ro-RO" sz="3200" dirty="0"/>
              <a:t>Instrumentele prevenției</a:t>
            </a:r>
            <a:endParaRPr lang="en-US" sz="3200" dirty="0"/>
          </a:p>
        </p:txBody>
      </p:sp>
      <p:grpSp>
        <p:nvGrpSpPr>
          <p:cNvPr id="2" name="Group 1">
            <a:extLst>
              <a:ext uri="{FF2B5EF4-FFF2-40B4-BE49-F238E27FC236}">
                <a16:creationId xmlns:a16="http://schemas.microsoft.com/office/drawing/2014/main" id="{A42B2B46-E426-01C9-413D-9BD8BA32149A}"/>
              </a:ext>
            </a:extLst>
          </p:cNvPr>
          <p:cNvGrpSpPr/>
          <p:nvPr/>
        </p:nvGrpSpPr>
        <p:grpSpPr>
          <a:xfrm>
            <a:off x="10522923" y="119350"/>
            <a:ext cx="1552284" cy="436852"/>
            <a:chOff x="7545619" y="59474"/>
            <a:chExt cx="1552284" cy="436852"/>
          </a:xfrm>
        </p:grpSpPr>
        <p:pic>
          <p:nvPicPr>
            <p:cNvPr id="3" name="Picture 2">
              <a:extLst>
                <a:ext uri="{FF2B5EF4-FFF2-40B4-BE49-F238E27FC236}">
                  <a16:creationId xmlns:a16="http://schemas.microsoft.com/office/drawing/2014/main" id="{B7E8AAF3-5B4A-4E87-3070-062ED7830A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0251" y="59474"/>
              <a:ext cx="1487652" cy="43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D525429A-3C2E-C220-48AB-85D26CF61946}"/>
                </a:ext>
              </a:extLst>
            </p:cNvPr>
            <p:cNvPicPr>
              <a:picLocks noChangeAspect="1"/>
            </p:cNvPicPr>
            <p:nvPr/>
          </p:nvPicPr>
          <p:blipFill rotWithShape="1">
            <a:blip r:embed="rId5">
              <a:extLst>
                <a:ext uri="{28A0092B-C50C-407E-A947-70E740481C1C}">
                  <a14:useLocalDpi xmlns:a14="http://schemas.microsoft.com/office/drawing/2010/main" val="0"/>
                </a:ext>
              </a:extLst>
            </a:blip>
            <a:srcRect t="85979" r="3751"/>
            <a:stretch/>
          </p:blipFill>
          <p:spPr>
            <a:xfrm>
              <a:off x="7545619" y="355811"/>
              <a:ext cx="955147" cy="80800"/>
            </a:xfrm>
            <a:prstGeom prst="rect">
              <a:avLst/>
            </a:prstGeom>
          </p:spPr>
        </p:pic>
      </p:grpSp>
    </p:spTree>
    <p:extLst>
      <p:ext uri="{BB962C8B-B14F-4D97-AF65-F5344CB8AC3E}">
        <p14:creationId xmlns:p14="http://schemas.microsoft.com/office/powerpoint/2010/main" val="1794008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407A7C6-0C8D-1D25-2D21-D0F6A4FAAAF5}"/>
              </a:ext>
            </a:extLst>
          </p:cNvPr>
          <p:cNvSpPr>
            <a:spLocks noGrp="1"/>
          </p:cNvSpPr>
          <p:nvPr>
            <p:ph type="sldNum" sz="quarter" idx="29"/>
          </p:nvPr>
        </p:nvSpPr>
        <p:spPr/>
        <p:txBody>
          <a:bodyPr/>
          <a:lstStyle/>
          <a:p>
            <a:fld id="{47FEACEE-25B4-4A2D-B147-27296E36371D}" type="slidenum">
              <a:rPr lang="en-US" altLang="zh-CN" smtClean="0"/>
              <a:pPr/>
              <a:t>8</a:t>
            </a:fld>
            <a:endParaRPr lang="en-US" altLang="zh-CN" dirty="0"/>
          </a:p>
        </p:txBody>
      </p:sp>
      <p:pic>
        <p:nvPicPr>
          <p:cNvPr id="3" name="Picture 2">
            <a:extLst>
              <a:ext uri="{FF2B5EF4-FFF2-40B4-BE49-F238E27FC236}">
                <a16:creationId xmlns:a16="http://schemas.microsoft.com/office/drawing/2014/main" id="{B994D5CB-9C8D-87A9-D90B-074D9175700A}"/>
              </a:ext>
            </a:extLst>
          </p:cNvPr>
          <p:cNvPicPr>
            <a:picLocks noChangeAspect="1"/>
          </p:cNvPicPr>
          <p:nvPr/>
        </p:nvPicPr>
        <p:blipFill>
          <a:blip r:embed="rId3"/>
          <a:stretch>
            <a:fillRect/>
          </a:stretch>
        </p:blipFill>
        <p:spPr>
          <a:xfrm>
            <a:off x="2468285" y="1231663"/>
            <a:ext cx="7255428" cy="4394674"/>
          </a:xfrm>
          <a:prstGeom prst="rect">
            <a:avLst/>
          </a:prstGeom>
        </p:spPr>
      </p:pic>
      <p:sp>
        <p:nvSpPr>
          <p:cNvPr id="6" name="TextBox 5">
            <a:extLst>
              <a:ext uri="{FF2B5EF4-FFF2-40B4-BE49-F238E27FC236}">
                <a16:creationId xmlns:a16="http://schemas.microsoft.com/office/drawing/2014/main" id="{C5600ED1-596A-2C2F-4196-3848A4362FF6}"/>
              </a:ext>
            </a:extLst>
          </p:cNvPr>
          <p:cNvSpPr txBox="1"/>
          <p:nvPr/>
        </p:nvSpPr>
        <p:spPr>
          <a:xfrm>
            <a:off x="578636" y="5795982"/>
            <a:ext cx="11717675" cy="646331"/>
          </a:xfrm>
          <a:prstGeom prst="rect">
            <a:avLst/>
          </a:prstGeom>
          <a:noFill/>
        </p:spPr>
        <p:txBody>
          <a:bodyPr wrap="square">
            <a:spAutoFit/>
          </a:bodyPr>
          <a:lstStyle/>
          <a:p>
            <a:r>
              <a:rPr lang="ro-RO" dirty="0"/>
              <a:t>În 2023 piața vaccinurilor a fost evaluată la 4,3 miliarde dolari – se preconizează că în 2035 va ajunge la 90,7 miliarde de dolari cu o creștere anuală de 6,4%.</a:t>
            </a:r>
            <a:endParaRPr lang="en-US" dirty="0"/>
          </a:p>
        </p:txBody>
      </p:sp>
      <p:sp>
        <p:nvSpPr>
          <p:cNvPr id="11" name="Title 16">
            <a:extLst>
              <a:ext uri="{FF2B5EF4-FFF2-40B4-BE49-F238E27FC236}">
                <a16:creationId xmlns:a16="http://schemas.microsoft.com/office/drawing/2014/main" id="{04626179-E0C4-37AC-8355-780C417B75D3}"/>
              </a:ext>
            </a:extLst>
          </p:cNvPr>
          <p:cNvSpPr>
            <a:spLocks noGrp="1"/>
          </p:cNvSpPr>
          <p:nvPr>
            <p:ph type="title"/>
          </p:nvPr>
        </p:nvSpPr>
        <p:spPr>
          <a:xfrm>
            <a:off x="578636" y="302204"/>
            <a:ext cx="10515600" cy="1205058"/>
          </a:xfrm>
        </p:spPr>
        <p:txBody>
          <a:bodyPr/>
          <a:lstStyle/>
          <a:p>
            <a:r>
              <a:rPr lang="ro-RO" sz="3200" dirty="0"/>
              <a:t>Instrumentele prevenției</a:t>
            </a:r>
            <a:r>
              <a:rPr lang="en-US" sz="3200" dirty="0"/>
              <a:t> </a:t>
            </a:r>
            <a:r>
              <a:rPr lang="ro-RO" sz="3200" dirty="0"/>
              <a:t>- Vaccinuri</a:t>
            </a:r>
            <a:endParaRPr lang="en-US" sz="3200" dirty="0"/>
          </a:p>
        </p:txBody>
      </p:sp>
      <p:grpSp>
        <p:nvGrpSpPr>
          <p:cNvPr id="2" name="Group 1">
            <a:extLst>
              <a:ext uri="{FF2B5EF4-FFF2-40B4-BE49-F238E27FC236}">
                <a16:creationId xmlns:a16="http://schemas.microsoft.com/office/drawing/2014/main" id="{91E122A7-B41B-200D-F004-CA492DF468CE}"/>
              </a:ext>
            </a:extLst>
          </p:cNvPr>
          <p:cNvGrpSpPr/>
          <p:nvPr/>
        </p:nvGrpSpPr>
        <p:grpSpPr>
          <a:xfrm>
            <a:off x="10522923" y="119350"/>
            <a:ext cx="1552284" cy="436852"/>
            <a:chOff x="7545619" y="59474"/>
            <a:chExt cx="1552284" cy="436852"/>
          </a:xfrm>
        </p:grpSpPr>
        <p:pic>
          <p:nvPicPr>
            <p:cNvPr id="4" name="Picture 2">
              <a:extLst>
                <a:ext uri="{FF2B5EF4-FFF2-40B4-BE49-F238E27FC236}">
                  <a16:creationId xmlns:a16="http://schemas.microsoft.com/office/drawing/2014/main" id="{85E79740-58EE-4011-0C10-24BCEB4FFC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0251" y="59474"/>
              <a:ext cx="1487652" cy="43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5CC73FF3-A8AC-5DEC-F943-1B556A5C19D4}"/>
                </a:ext>
              </a:extLst>
            </p:cNvPr>
            <p:cNvPicPr>
              <a:picLocks noChangeAspect="1"/>
            </p:cNvPicPr>
            <p:nvPr/>
          </p:nvPicPr>
          <p:blipFill rotWithShape="1">
            <a:blip r:embed="rId5">
              <a:extLst>
                <a:ext uri="{28A0092B-C50C-407E-A947-70E740481C1C}">
                  <a14:useLocalDpi xmlns:a14="http://schemas.microsoft.com/office/drawing/2010/main" val="0"/>
                </a:ext>
              </a:extLst>
            </a:blip>
            <a:srcRect t="85979" r="3751"/>
            <a:stretch/>
          </p:blipFill>
          <p:spPr>
            <a:xfrm>
              <a:off x="7545619" y="355811"/>
              <a:ext cx="955147" cy="80800"/>
            </a:xfrm>
            <a:prstGeom prst="rect">
              <a:avLst/>
            </a:prstGeom>
          </p:spPr>
        </p:pic>
      </p:grpSp>
    </p:spTree>
    <p:extLst>
      <p:ext uri="{BB962C8B-B14F-4D97-AF65-F5344CB8AC3E}">
        <p14:creationId xmlns:p14="http://schemas.microsoft.com/office/powerpoint/2010/main" val="344405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alpha val="20000"/>
          </a:schemeClr>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EA25C86-7BE3-4BC6-C0B8-7F7D7C3EC286}"/>
              </a:ext>
            </a:extLst>
          </p:cNvPr>
          <p:cNvSpPr>
            <a:spLocks noGrp="1"/>
          </p:cNvSpPr>
          <p:nvPr>
            <p:ph type="sldNum" sz="quarter" idx="29"/>
          </p:nvPr>
        </p:nvSpPr>
        <p:spPr/>
        <p:txBody>
          <a:bodyPr/>
          <a:lstStyle/>
          <a:p>
            <a:fld id="{47FEACEE-25B4-4A2D-B147-27296E36371D}" type="slidenum">
              <a:rPr lang="en-US" altLang="zh-CN" smtClean="0"/>
              <a:pPr/>
              <a:t>9</a:t>
            </a:fld>
            <a:endParaRPr lang="en-US" altLang="zh-CN" dirty="0"/>
          </a:p>
        </p:txBody>
      </p:sp>
      <p:sp>
        <p:nvSpPr>
          <p:cNvPr id="28" name="Title 16">
            <a:extLst>
              <a:ext uri="{FF2B5EF4-FFF2-40B4-BE49-F238E27FC236}">
                <a16:creationId xmlns:a16="http://schemas.microsoft.com/office/drawing/2014/main" id="{510BBC3A-5844-BAE7-488A-769654BA768F}"/>
              </a:ext>
            </a:extLst>
          </p:cNvPr>
          <p:cNvSpPr>
            <a:spLocks noGrp="1"/>
          </p:cNvSpPr>
          <p:nvPr>
            <p:ph type="title"/>
          </p:nvPr>
        </p:nvSpPr>
        <p:spPr>
          <a:xfrm>
            <a:off x="484632" y="609545"/>
            <a:ext cx="10515600" cy="1205058"/>
          </a:xfrm>
        </p:spPr>
        <p:txBody>
          <a:bodyPr/>
          <a:lstStyle/>
          <a:p>
            <a:r>
              <a:rPr lang="ro-RO" sz="3200" dirty="0"/>
              <a:t>Instrumentele prevenției - Vaccinuri</a:t>
            </a:r>
            <a:endParaRPr lang="en-US" sz="3200" dirty="0"/>
          </a:p>
        </p:txBody>
      </p:sp>
      <p:pic>
        <p:nvPicPr>
          <p:cNvPr id="4" name="Picture 3">
            <a:extLst>
              <a:ext uri="{FF2B5EF4-FFF2-40B4-BE49-F238E27FC236}">
                <a16:creationId xmlns:a16="http://schemas.microsoft.com/office/drawing/2014/main" id="{8FF7ACE9-0E35-460C-21CC-F646DEA21067}"/>
              </a:ext>
            </a:extLst>
          </p:cNvPr>
          <p:cNvPicPr>
            <a:picLocks noChangeAspect="1"/>
          </p:cNvPicPr>
          <p:nvPr/>
        </p:nvPicPr>
        <p:blipFill rotWithShape="1">
          <a:blip r:embed="rId3"/>
          <a:srcRect l="3569" b="10869"/>
          <a:stretch/>
        </p:blipFill>
        <p:spPr>
          <a:xfrm>
            <a:off x="5613858" y="3506237"/>
            <a:ext cx="6292392" cy="3232413"/>
          </a:xfrm>
          <a:prstGeom prst="rect">
            <a:avLst/>
          </a:prstGeom>
        </p:spPr>
      </p:pic>
      <p:sp>
        <p:nvSpPr>
          <p:cNvPr id="5" name="TextBox 4">
            <a:extLst>
              <a:ext uri="{FF2B5EF4-FFF2-40B4-BE49-F238E27FC236}">
                <a16:creationId xmlns:a16="http://schemas.microsoft.com/office/drawing/2014/main" id="{05E1B8C1-1B1B-F3B1-7CF5-52895299E689}"/>
              </a:ext>
            </a:extLst>
          </p:cNvPr>
          <p:cNvSpPr txBox="1"/>
          <p:nvPr/>
        </p:nvSpPr>
        <p:spPr>
          <a:xfrm>
            <a:off x="484631" y="1414460"/>
            <a:ext cx="10971053" cy="2308324"/>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o-RO" sz="1600" b="0" kern="100" dirty="0">
                <a:effectLst/>
                <a:ea typeface="Calibri" panose="020F0502020204030204" pitchFamily="34" charset="0"/>
                <a:cs typeface="Times New Roman" panose="02020603050405020304" pitchFamily="18" charset="0"/>
              </a:rPr>
              <a:t>Sunt disponibile vaccinuri pentru prevenția a peste 20 de boli: vaccinurile pentru prevenția HPV au potențialul de a reduce sau chiar elimina cancerul de col uterin, dar în 2021 doar 21% din populația țintă a fost imunizată cu prima doză;</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o-RO" sz="1600" b="0" kern="100" dirty="0">
              <a:effectLst/>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o-RO" sz="1600" b="0" kern="100" dirty="0">
                <a:effectLst/>
                <a:ea typeface="Calibri" panose="020F0502020204030204" pitchFamily="34" charset="0"/>
                <a:cs typeface="Times New Roman" panose="02020603050405020304" pitchFamily="18" charset="0"/>
              </a:rPr>
              <a:t>Pot fi dezvoltate mai multe vaccinuri pentru prevenția diverselor tipuri de cancer, având la bază tehnologia folosită pentru vaccinul anti COVID-19</a:t>
            </a:r>
            <a:r>
              <a:rPr lang="ro-RO" sz="1600" kern="100" dirty="0">
                <a:ea typeface="Calibri" panose="020F0502020204030204" pitchFamily="34" charset="0"/>
                <a:cs typeface="Times New Roman" panose="02020603050405020304" pitchFamily="18" charset="0"/>
              </a:rPr>
              <a:t>;</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o-RO" sz="1600" kern="100" dirty="0">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o-RO" sz="1600" b="0" kern="100" dirty="0">
                <a:effectLst/>
                <a:ea typeface="Calibri" panose="020F0502020204030204" pitchFamily="34" charset="0"/>
                <a:cs typeface="Times New Roman" panose="02020603050405020304" pitchFamily="18" charset="0"/>
              </a:rPr>
              <a:t>Pot fi dezvoltate forme noi de vaccinare non-invazive cum este imunizarea transcutanată care se face prin intermediul unui plasture cu micro-ace.</a:t>
            </a:r>
          </a:p>
        </p:txBody>
      </p:sp>
      <p:sp>
        <p:nvSpPr>
          <p:cNvPr id="8" name="TextBox 7">
            <a:extLst>
              <a:ext uri="{FF2B5EF4-FFF2-40B4-BE49-F238E27FC236}">
                <a16:creationId xmlns:a16="http://schemas.microsoft.com/office/drawing/2014/main" id="{372F060C-660E-9A9C-F82C-1A930C9544E8}"/>
              </a:ext>
            </a:extLst>
          </p:cNvPr>
          <p:cNvSpPr txBox="1"/>
          <p:nvPr/>
        </p:nvSpPr>
        <p:spPr>
          <a:xfrm>
            <a:off x="587621" y="4612543"/>
            <a:ext cx="5208997" cy="830997"/>
          </a:xfrm>
          <a:prstGeom prst="rect">
            <a:avLst/>
          </a:prstGeom>
          <a:noFill/>
        </p:spPr>
        <p:txBody>
          <a:bodyPr wrap="square">
            <a:spAutoFit/>
          </a:bodyPr>
          <a:lstStyle/>
          <a:p>
            <a:pPr algn="just"/>
            <a:r>
              <a:rPr lang="ro-RO" sz="1600" dirty="0"/>
              <a:t>În funcție de tipul de tehnologie, se preconizează că vaccinurile obținute prin recombinare și conjugare vor domina piața vaccinurilor până în 2035.</a:t>
            </a:r>
            <a:endParaRPr lang="en-US" sz="1600" dirty="0"/>
          </a:p>
        </p:txBody>
      </p:sp>
      <p:grpSp>
        <p:nvGrpSpPr>
          <p:cNvPr id="2" name="Group 1">
            <a:extLst>
              <a:ext uri="{FF2B5EF4-FFF2-40B4-BE49-F238E27FC236}">
                <a16:creationId xmlns:a16="http://schemas.microsoft.com/office/drawing/2014/main" id="{315DA3E5-D70F-0C51-C859-2E9DF534E34B}"/>
              </a:ext>
            </a:extLst>
          </p:cNvPr>
          <p:cNvGrpSpPr/>
          <p:nvPr/>
        </p:nvGrpSpPr>
        <p:grpSpPr>
          <a:xfrm>
            <a:off x="10522923" y="119350"/>
            <a:ext cx="1552284" cy="436852"/>
            <a:chOff x="7545619" y="59474"/>
            <a:chExt cx="1552284" cy="436852"/>
          </a:xfrm>
        </p:grpSpPr>
        <p:pic>
          <p:nvPicPr>
            <p:cNvPr id="3" name="Picture 2">
              <a:extLst>
                <a:ext uri="{FF2B5EF4-FFF2-40B4-BE49-F238E27FC236}">
                  <a16:creationId xmlns:a16="http://schemas.microsoft.com/office/drawing/2014/main" id="{87EC1C78-690C-BA47-1233-FD4DF52A3C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0251" y="59474"/>
              <a:ext cx="1487652" cy="43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9D8898F0-6D67-A76A-DFD4-7C67016DF053}"/>
                </a:ext>
              </a:extLst>
            </p:cNvPr>
            <p:cNvPicPr>
              <a:picLocks noChangeAspect="1"/>
            </p:cNvPicPr>
            <p:nvPr/>
          </p:nvPicPr>
          <p:blipFill rotWithShape="1">
            <a:blip r:embed="rId5">
              <a:extLst>
                <a:ext uri="{28A0092B-C50C-407E-A947-70E740481C1C}">
                  <a14:useLocalDpi xmlns:a14="http://schemas.microsoft.com/office/drawing/2010/main" val="0"/>
                </a:ext>
              </a:extLst>
            </a:blip>
            <a:srcRect t="85979" r="3751"/>
            <a:stretch/>
          </p:blipFill>
          <p:spPr>
            <a:xfrm>
              <a:off x="7545619" y="355811"/>
              <a:ext cx="955147" cy="80800"/>
            </a:xfrm>
            <a:prstGeom prst="rect">
              <a:avLst/>
            </a:prstGeom>
          </p:spPr>
        </p:pic>
      </p:grpSp>
    </p:spTree>
    <p:extLst>
      <p:ext uri="{BB962C8B-B14F-4D97-AF65-F5344CB8AC3E}">
        <p14:creationId xmlns:p14="http://schemas.microsoft.com/office/powerpoint/2010/main" val="315799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ustom​​">
  <a:themeElements>
    <a:clrScheme name="Custom 9">
      <a:dk1>
        <a:srgbClr val="000000"/>
      </a:dk1>
      <a:lt1>
        <a:srgbClr val="FFFFFF"/>
      </a:lt1>
      <a:dk2>
        <a:srgbClr val="0F253E"/>
      </a:dk2>
      <a:lt2>
        <a:srgbClr val="E7E6E6"/>
      </a:lt2>
      <a:accent1>
        <a:srgbClr val="4472C4"/>
      </a:accent1>
      <a:accent2>
        <a:srgbClr val="B83803"/>
      </a:accent2>
      <a:accent3>
        <a:srgbClr val="DCD3CC"/>
      </a:accent3>
      <a:accent4>
        <a:srgbClr val="F79320"/>
      </a:accent4>
      <a:accent5>
        <a:srgbClr val="44668D"/>
      </a:accent5>
      <a:accent6>
        <a:srgbClr val="0F253E"/>
      </a:accent6>
      <a:hlink>
        <a:srgbClr val="AEC0D9"/>
      </a:hlink>
      <a:folHlink>
        <a:srgbClr val="B83903"/>
      </a:folHlink>
    </a:clrScheme>
    <a:fontScheme name="Custom 10">
      <a:majorFont>
        <a:latin typeface="Posterama Text Black"/>
        <a:ea typeface=""/>
        <a:cs typeface=""/>
      </a:majorFont>
      <a:minorFont>
        <a:latin typeface="Abad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marL="0" indent="0" algn="ctr">
          <a:lnSpc>
            <a:spcPct val="100000"/>
          </a:lnSpc>
          <a:spcBef>
            <a:spcPts val="0"/>
          </a:spcBef>
          <a:buFontTx/>
          <a:buNone/>
          <a:defRPr sz="1800" smtClean="0">
            <a:solidFill>
              <a:prstClr val="white"/>
            </a:solidFill>
            <a:latin typeface="Posterama" panose="020B0504020200020000" pitchFamily="34" charset="0"/>
            <a:ea typeface="微软雅黑"/>
            <a:cs typeface="Posterama" panose="020B0504020200020000" pitchFamily="34" charset="0"/>
          </a:defRPr>
        </a:defPPr>
      </a:lstStyle>
    </a:txDef>
  </a:objectDefaults>
  <a:extraClrSchemeLst/>
  <a:extLst>
    <a:ext uri="{05A4C25C-085E-4340-85A3-A5531E510DB2}">
      <thm15:themeFamily xmlns:thm15="http://schemas.microsoft.com/office/thememl/2012/main" name="Hexagon Light Presentation_win32_v5" id="{045A9B2F-7300-4673-816B-F1EB3C673B2C}" vid="{27F8BD87-6984-44CA-8D4F-354B20CB0C14}"/>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AD9BE2-6B3D-4616-B044-300A8177DEA5}">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74CFA8B0-C7B8-4655-A378-2962C04794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5515263-A3DE-4193-B6AA-5C449C94519F}">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Hexagon presentation light</Template>
  <TotalTime>1382</TotalTime>
  <Words>4274</Words>
  <Application>Microsoft Office PowerPoint</Application>
  <PresentationFormat>Widescreen</PresentationFormat>
  <Paragraphs>482</Paragraphs>
  <Slides>41</Slides>
  <Notes>36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41</vt:i4>
      </vt:variant>
    </vt:vector>
  </HeadingPairs>
  <TitlesOfParts>
    <vt:vector size="56" baseType="lpstr">
      <vt:lpstr>等线</vt:lpstr>
      <vt:lpstr>微软雅黑</vt:lpstr>
      <vt:lpstr>Abadi</vt:lpstr>
      <vt:lpstr>Abadi (body)</vt:lpstr>
      <vt:lpstr>Arial</vt:lpstr>
      <vt:lpstr>Calibri</vt:lpstr>
      <vt:lpstr>Google Sans</vt:lpstr>
      <vt:lpstr>Posterama</vt:lpstr>
      <vt:lpstr>Posterama Text Black</vt:lpstr>
      <vt:lpstr>Posterama Text SemiBold</vt:lpstr>
      <vt:lpstr>Symbol</vt:lpstr>
      <vt:lpstr>Times New Roman</vt:lpstr>
      <vt:lpstr>Wingdings</vt:lpstr>
      <vt:lpstr>Work Sans</vt:lpstr>
      <vt:lpstr>Custom​​</vt:lpstr>
      <vt:lpstr>Inovații farmaceutice - instrumente pentru medicina viitorului</vt:lpstr>
      <vt:lpstr>Inovația în industria farmaceutică: o necesitate</vt:lpstr>
      <vt:lpstr>Conținutul prezentării </vt:lpstr>
      <vt:lpstr>PowerPoint Presentation</vt:lpstr>
      <vt:lpstr>Tipuri de prevenție</vt:lpstr>
      <vt:lpstr>Impactul medicinei de prevenție</vt:lpstr>
      <vt:lpstr>Instrumentele prevenției</vt:lpstr>
      <vt:lpstr>Instrumentele prevenției - Vaccinuri</vt:lpstr>
      <vt:lpstr>Instrumentele prevenției - Vaccinuri</vt:lpstr>
      <vt:lpstr>Instrumentele prevenției – Nutriție și microbiom</vt:lpstr>
      <vt:lpstr>PowerPoint Presentation</vt:lpstr>
      <vt:lpstr>TERAPII CURATIVE</vt:lpstr>
      <vt:lpstr>Terapii celulare</vt:lpstr>
      <vt:lpstr>Terapiile cu celule CAR-T </vt:lpstr>
      <vt:lpstr>Transplantul de celule stem </vt:lpstr>
      <vt:lpstr>Terapii genice</vt:lpstr>
      <vt:lpstr>PowerPoint Presentation</vt:lpstr>
      <vt:lpstr>PowerPoint Presentation</vt:lpstr>
      <vt:lpstr>PowerPoint Presentation</vt:lpstr>
      <vt:lpstr>PowerPoint Presentation</vt:lpstr>
      <vt:lpstr>PowerPoint Presentation</vt:lpstr>
      <vt:lpstr>Proiectul “HAZLO”: Proiect personalizat de reabilitare cardiacă</vt:lpstr>
      <vt:lpstr>Fazele personalizării dinamice ale planului de reabilitare cardiacă</vt:lpstr>
      <vt:lpstr>Etapele dezvoltării unui medicament personalizat</vt:lpstr>
      <vt:lpstr> Terapia digitală (DTx) </vt:lpstr>
      <vt:lpstr>Medicina tradițională vs Terapia digitală</vt:lpstr>
      <vt:lpstr>Sanatatea digitală vs  Medicina digitală vs  Terapia Digitală</vt:lpstr>
      <vt:lpstr>TERAPIA DIGITALĂ</vt:lpstr>
      <vt:lpstr>TERAPIA DIGITALĂ</vt:lpstr>
      <vt:lpstr>TERAPIA DIGITALĂ</vt:lpstr>
      <vt:lpstr>Etape pentru lansarea programelor de terapie digitală (DTx)</vt:lpstr>
      <vt:lpstr>Avantaje pentru companiile farmaceutice</vt:lpstr>
      <vt:lpstr>PowerPoint Presentation</vt:lpstr>
      <vt:lpstr>Aplicații practice NANOTEHNOLOGII</vt:lpstr>
      <vt:lpstr>PowerPoint Presentation</vt:lpstr>
      <vt:lpstr>PowerPoint Presentation</vt:lpstr>
      <vt:lpstr>PowerPoint Presentation</vt:lpstr>
      <vt:lpstr>Reducerea Costurilor și Creșterea Eficienței</vt:lpstr>
      <vt:lpstr>IMPACTUL Inovațiilor farmaceutice asupra medicinei viitorului</vt:lpstr>
      <vt:lpstr>Concluzii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Iuliana Bejenari</dc:creator>
  <cp:lastModifiedBy>Iuliana Bejenari</cp:lastModifiedBy>
  <cp:revision>104</cp:revision>
  <dcterms:created xsi:type="dcterms:W3CDTF">2024-06-20T11:25:44Z</dcterms:created>
  <dcterms:modified xsi:type="dcterms:W3CDTF">2024-07-10T06:47:17Z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DLPManualFileClassification">
    <vt:lpwstr>{6063418C-960B-44AA-A8A1-99A8F9E1794C}</vt:lpwstr>
  </property>
  <property fmtid="{D5CDD505-2E9C-101B-9397-08002B2CF9AE}" pid="4" name="DLPManualFileClassificationLastModifiedBy">
    <vt:lpwstr>ANTIBIOTICE\raluca.fratila</vt:lpwstr>
  </property>
  <property fmtid="{D5CDD505-2E9C-101B-9397-08002B2CF9AE}" pid="5" name="DLPManualFileClassificationLastModificationDate">
    <vt:lpwstr>1720425921</vt:lpwstr>
  </property>
  <property fmtid="{D5CDD505-2E9C-101B-9397-08002B2CF9AE}" pid="6" name="DLPManualFileClassificationVersion">
    <vt:lpwstr>11.10.200.16</vt:lpwstr>
  </property>
</Properties>
</file>