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3" r:id="rId9"/>
  </p:sldIdLst>
  <p:sldSz cx="9144000" cy="5143500" type="screen16x9"/>
  <p:notesSz cx="6858000" cy="9144000"/>
  <p:embeddedFontLst>
    <p:embeddedFont>
      <p:font typeface="Lato" panose="020F0502020204030203" pitchFamily="34" charset="0"/>
      <p:regular r:id="rId11"/>
      <p:bold r:id="rId12"/>
      <p:italic r:id="rId13"/>
      <p:boldItalic r:id="rId14"/>
    </p:embeddedFont>
    <p:embeddedFont>
      <p:font typeface="Montserrat" panose="00000500000000000000" pitchFamily="2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587" autoAdjust="0"/>
  </p:normalViewPr>
  <p:slideViewPr>
    <p:cSldViewPr snapToGrid="0">
      <p:cViewPr varScale="1">
        <p:scale>
          <a:sx n="108" d="100"/>
          <a:sy n="108" d="100"/>
        </p:scale>
        <p:origin x="153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e9f899fe3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e9f899fe3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Desi </a:t>
            </a:r>
            <a:r>
              <a:rPr lang="en-US" dirty="0" err="1"/>
              <a:t>moleculele</a:t>
            </a:r>
            <a:r>
              <a:rPr lang="en-US" dirty="0"/>
              <a:t> </a:t>
            </a:r>
            <a:r>
              <a:rPr lang="en-US" dirty="0" err="1"/>
              <a:t>mici</a:t>
            </a:r>
            <a:r>
              <a:rPr lang="en-US" dirty="0"/>
              <a:t> continua </a:t>
            </a:r>
            <a:r>
              <a:rPr lang="en-US" dirty="0" err="1"/>
              <a:t>sa</a:t>
            </a:r>
            <a:r>
              <a:rPr lang="en-US" dirty="0"/>
              <a:t> domine </a:t>
            </a:r>
            <a:r>
              <a:rPr lang="en-US" dirty="0" err="1"/>
              <a:t>peste</a:t>
            </a:r>
            <a:r>
              <a:rPr lang="en-US" dirty="0"/>
              <a:t> 55% din </a:t>
            </a:r>
            <a:r>
              <a:rPr lang="en-US" dirty="0" err="1"/>
              <a:t>piata</a:t>
            </a:r>
            <a:r>
              <a:rPr lang="en-US" dirty="0"/>
              <a:t> </a:t>
            </a:r>
            <a:r>
              <a:rPr lang="en-US" dirty="0" err="1"/>
              <a:t>farmaceuticelor</a:t>
            </a:r>
            <a:r>
              <a:rPr lang="en-US" dirty="0"/>
              <a:t>, in </a:t>
            </a:r>
            <a:r>
              <a:rPr lang="en-US" dirty="0" err="1"/>
              <a:t>ultimul</a:t>
            </a:r>
            <a:r>
              <a:rPr lang="en-US" dirty="0"/>
              <a:t> </a:t>
            </a:r>
            <a:r>
              <a:rPr lang="en-US" dirty="0" err="1"/>
              <a:t>deceniu</a:t>
            </a:r>
            <a:r>
              <a:rPr lang="en-US" dirty="0"/>
              <a:t>, </a:t>
            </a:r>
            <a:r>
              <a:rPr lang="en-US" dirty="0" err="1"/>
              <a:t>moleculele</a:t>
            </a:r>
            <a:r>
              <a:rPr lang="en-US" dirty="0"/>
              <a:t> </a:t>
            </a:r>
            <a:r>
              <a:rPr lang="en-US" dirty="0" err="1"/>
              <a:t>mari</a:t>
            </a:r>
            <a:r>
              <a:rPr lang="en-US" dirty="0"/>
              <a:t>, in special de </a:t>
            </a:r>
            <a:r>
              <a:rPr lang="en-US" dirty="0" err="1"/>
              <a:t>tipul</a:t>
            </a:r>
            <a:r>
              <a:rPr lang="en-US" dirty="0"/>
              <a:t> </a:t>
            </a:r>
            <a:r>
              <a:rPr lang="en-US" dirty="0" err="1"/>
              <a:t>biologicelor</a:t>
            </a:r>
            <a:r>
              <a:rPr lang="en-US" dirty="0"/>
              <a:t>, au </a:t>
            </a:r>
            <a:r>
              <a:rPr lang="en-US" dirty="0" err="1"/>
              <a:t>deschis</a:t>
            </a:r>
            <a:r>
              <a:rPr lang="en-US" dirty="0"/>
              <a:t> scena </a:t>
            </a:r>
            <a:r>
              <a:rPr lang="en-US" dirty="0" err="1"/>
              <a:t>pentru</a:t>
            </a:r>
            <a:r>
              <a:rPr lang="en-US" dirty="0"/>
              <a:t> idea de </a:t>
            </a:r>
            <a:r>
              <a:rPr lang="en-US" dirty="0" err="1"/>
              <a:t>medicina</a:t>
            </a:r>
            <a:r>
              <a:rPr lang="en-US" dirty="0"/>
              <a:t> </a:t>
            </a:r>
            <a:r>
              <a:rPr lang="en-US" dirty="0" err="1"/>
              <a:t>personalizata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medicamente</a:t>
            </a:r>
            <a:r>
              <a:rPr lang="en-US" dirty="0"/>
              <a:t> cu </a:t>
            </a:r>
            <a:r>
              <a:rPr lang="en-US" dirty="0" err="1"/>
              <a:t>selectivitate</a:t>
            </a:r>
            <a:r>
              <a:rPr lang="en-US" dirty="0"/>
              <a:t> mare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tintele</a:t>
            </a:r>
            <a:r>
              <a:rPr lang="en-US" dirty="0"/>
              <a:t> </a:t>
            </a:r>
            <a:r>
              <a:rPr lang="en-US" dirty="0" err="1"/>
              <a:t>terapeutice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chiar</a:t>
            </a:r>
            <a:r>
              <a:rPr lang="en-US" dirty="0"/>
              <a:t> create pe </a:t>
            </a:r>
            <a:r>
              <a:rPr lang="en-US" dirty="0" err="1"/>
              <a:t>baza</a:t>
            </a:r>
            <a:r>
              <a:rPr lang="en-US" dirty="0"/>
              <a:t> </a:t>
            </a:r>
            <a:r>
              <a:rPr lang="en-US" dirty="0" err="1"/>
              <a:t>profilului</a:t>
            </a:r>
            <a:r>
              <a:rPr lang="en-US" dirty="0"/>
              <a:t> genetic al </a:t>
            </a:r>
            <a:r>
              <a:rPr lang="en-US" dirty="0" err="1"/>
              <a:t>pacientului</a:t>
            </a:r>
            <a:r>
              <a:rPr lang="en-US" dirty="0"/>
              <a:t>. </a:t>
            </a:r>
            <a:r>
              <a:rPr lang="en-US" dirty="0" err="1"/>
              <a:t>Aceasta</a:t>
            </a:r>
            <a:r>
              <a:rPr lang="en-US" dirty="0"/>
              <a:t> </a:t>
            </a:r>
            <a:r>
              <a:rPr lang="en-US" dirty="0" err="1"/>
              <a:t>perspectiva</a:t>
            </a:r>
            <a:r>
              <a:rPr lang="en-US" dirty="0"/>
              <a:t> e </a:t>
            </a:r>
            <a:r>
              <a:rPr lang="en-US" dirty="0" err="1"/>
              <a:t>foarte</a:t>
            </a:r>
            <a:r>
              <a:rPr lang="en-US" dirty="0"/>
              <a:t> </a:t>
            </a:r>
            <a:r>
              <a:rPr lang="en-US" dirty="0" err="1"/>
              <a:t>folositoare</a:t>
            </a:r>
            <a:r>
              <a:rPr lang="en-US" dirty="0"/>
              <a:t> in </a:t>
            </a:r>
            <a:r>
              <a:rPr lang="en-US" dirty="0" err="1"/>
              <a:t>cazul</a:t>
            </a:r>
            <a:r>
              <a:rPr lang="en-US" dirty="0"/>
              <a:t> </a:t>
            </a:r>
            <a:r>
              <a:rPr lang="en-US" dirty="0" err="1"/>
              <a:t>bolilor</a:t>
            </a:r>
            <a:r>
              <a:rPr lang="en-US" dirty="0"/>
              <a:t> </a:t>
            </a:r>
            <a:r>
              <a:rPr lang="en-US" dirty="0" err="1"/>
              <a:t>complexe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dificil</a:t>
            </a:r>
            <a:r>
              <a:rPr lang="en-US" dirty="0"/>
              <a:t> de </a:t>
            </a:r>
            <a:r>
              <a:rPr lang="en-US" dirty="0" err="1"/>
              <a:t>tratat</a:t>
            </a:r>
            <a:r>
              <a:rPr lang="en-US" dirty="0"/>
              <a:t>, cum </a:t>
            </a:r>
            <a:r>
              <a:rPr lang="en-US" dirty="0" err="1"/>
              <a:t>ar</a:t>
            </a:r>
            <a:r>
              <a:rPr lang="en-US" dirty="0"/>
              <a:t> fi </a:t>
            </a:r>
            <a:r>
              <a:rPr lang="en-US" dirty="0" err="1"/>
              <a:t>cancerul</a:t>
            </a:r>
            <a:r>
              <a:rPr lang="en-US" dirty="0"/>
              <a:t>, </a:t>
            </a:r>
            <a:r>
              <a:rPr lang="en-US" dirty="0" err="1"/>
              <a:t>bolile</a:t>
            </a:r>
            <a:r>
              <a:rPr lang="en-US" dirty="0"/>
              <a:t> autoimmune, </a:t>
            </a:r>
            <a:r>
              <a:rPr lang="en-US" dirty="0" err="1"/>
              <a:t>metabolice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genetice</a:t>
            </a:r>
            <a:r>
              <a:rPr lang="en-US" dirty="0"/>
              <a:t>, care au </a:t>
            </a:r>
            <a:r>
              <a:rPr lang="en-US" dirty="0" err="1"/>
              <a:t>manifestare</a:t>
            </a:r>
            <a:r>
              <a:rPr lang="en-US" dirty="0"/>
              <a:t> </a:t>
            </a:r>
            <a:r>
              <a:rPr lang="en-US" dirty="0" err="1"/>
              <a:t>variata</a:t>
            </a:r>
            <a:r>
              <a:rPr lang="en-US" dirty="0"/>
              <a:t> de la </a:t>
            </a:r>
            <a:r>
              <a:rPr lang="en-US" dirty="0" err="1"/>
              <a:t>pacient</a:t>
            </a:r>
            <a:r>
              <a:rPr lang="en-US" dirty="0"/>
              <a:t> la </a:t>
            </a:r>
            <a:r>
              <a:rPr lang="en-US" dirty="0" err="1"/>
              <a:t>pacient</a:t>
            </a:r>
            <a:r>
              <a:rPr lang="en-US" dirty="0"/>
              <a:t>. </a:t>
            </a:r>
            <a:r>
              <a:rPr lang="en-US" dirty="0" err="1"/>
              <a:t>Medicamentele</a:t>
            </a:r>
            <a:r>
              <a:rPr lang="en-US" dirty="0"/>
              <a:t> </a:t>
            </a:r>
            <a:r>
              <a:rPr lang="en-US" dirty="0" err="1"/>
              <a:t>personalizate</a:t>
            </a:r>
            <a:r>
              <a:rPr lang="en-US" dirty="0"/>
              <a:t> au </a:t>
            </a:r>
            <a:r>
              <a:rPr lang="en-US" dirty="0" err="1"/>
              <a:t>specificitate</a:t>
            </a:r>
            <a:r>
              <a:rPr lang="en-US" dirty="0"/>
              <a:t> </a:t>
            </a:r>
            <a:r>
              <a:rPr lang="en-US" dirty="0" err="1"/>
              <a:t>mult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mare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probabilitate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mica de a </a:t>
            </a:r>
            <a:r>
              <a:rPr lang="en-US" dirty="0" err="1"/>
              <a:t>a</a:t>
            </a:r>
            <a:r>
              <a:rPr lang="en-US" dirty="0"/>
              <a:t> </a:t>
            </a:r>
            <a:r>
              <a:rPr lang="en-US" dirty="0" err="1"/>
              <a:t>actiona</a:t>
            </a:r>
            <a:r>
              <a:rPr lang="en-US" dirty="0"/>
              <a:t>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altor</a:t>
            </a:r>
            <a:r>
              <a:rPr lang="en-US" dirty="0"/>
              <a:t> </a:t>
            </a:r>
            <a:r>
              <a:rPr lang="en-US" dirty="0" err="1"/>
              <a:t>tinte</a:t>
            </a:r>
            <a:r>
              <a:rPr lang="en-US" dirty="0"/>
              <a:t>, </a:t>
            </a:r>
            <a:r>
              <a:rPr lang="en-US" dirty="0" err="1"/>
              <a:t>ceea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implica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toxicitate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mica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efecte</a:t>
            </a:r>
            <a:r>
              <a:rPr lang="en-US" dirty="0"/>
              <a:t> adverse </a:t>
            </a:r>
            <a:r>
              <a:rPr lang="en-US" dirty="0" err="1"/>
              <a:t>reduse</a:t>
            </a:r>
            <a:r>
              <a:rPr lang="en-US" dirty="0"/>
              <a:t>. </a:t>
            </a:r>
            <a:r>
              <a:rPr lang="en-US" dirty="0" err="1"/>
              <a:t>Intr-adevar</a:t>
            </a:r>
            <a:r>
              <a:rPr lang="en-US" dirty="0"/>
              <a:t>, </a:t>
            </a:r>
            <a:r>
              <a:rPr lang="en-US" dirty="0" err="1"/>
              <a:t>medicamentele</a:t>
            </a:r>
            <a:r>
              <a:rPr lang="en-US" dirty="0"/>
              <a:t> </a:t>
            </a:r>
            <a:r>
              <a:rPr lang="en-US" dirty="0" err="1"/>
              <a:t>traditionale</a:t>
            </a:r>
            <a:r>
              <a:rPr lang="en-US" dirty="0"/>
              <a:t> sunt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usor</a:t>
            </a:r>
            <a:r>
              <a:rPr lang="en-US" dirty="0"/>
              <a:t> de </a:t>
            </a:r>
            <a:r>
              <a:rPr lang="en-US" dirty="0" err="1"/>
              <a:t>produs</a:t>
            </a:r>
            <a:r>
              <a:rPr lang="en-US" dirty="0"/>
              <a:t>, </a:t>
            </a:r>
            <a:r>
              <a:rPr lang="en-US" dirty="0" err="1"/>
              <a:t>mai</a:t>
            </a:r>
            <a:r>
              <a:rPr lang="en-US" dirty="0"/>
              <a:t> stabile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usor</a:t>
            </a:r>
            <a:r>
              <a:rPr lang="en-US" dirty="0"/>
              <a:t> de </a:t>
            </a:r>
            <a:r>
              <a:rPr lang="en-US" dirty="0" err="1"/>
              <a:t>administrat</a:t>
            </a:r>
            <a:r>
              <a:rPr lang="en-US" dirty="0"/>
              <a:t>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cresterea</a:t>
            </a:r>
            <a:r>
              <a:rPr lang="en-US" dirty="0"/>
              <a:t> </a:t>
            </a:r>
            <a:r>
              <a:rPr lang="en-US" dirty="0" err="1"/>
              <a:t>rezistentei</a:t>
            </a:r>
            <a:r>
              <a:rPr lang="en-US" dirty="0"/>
              <a:t> </a:t>
            </a:r>
            <a:r>
              <a:rPr lang="en-US" dirty="0" err="1"/>
              <a:t>bolilor</a:t>
            </a:r>
            <a:r>
              <a:rPr lang="en-US" dirty="0"/>
              <a:t> </a:t>
            </a:r>
            <a:r>
              <a:rPr lang="en-US" dirty="0" err="1"/>
              <a:t>dificile</a:t>
            </a:r>
            <a:r>
              <a:rPr lang="en-US" dirty="0"/>
              <a:t> la </a:t>
            </a:r>
            <a:r>
              <a:rPr lang="en-US" dirty="0" err="1"/>
              <a:t>moleculele</a:t>
            </a:r>
            <a:r>
              <a:rPr lang="en-US" dirty="0"/>
              <a:t> </a:t>
            </a:r>
            <a:r>
              <a:rPr lang="en-US" dirty="0" err="1"/>
              <a:t>mici</a:t>
            </a:r>
            <a:r>
              <a:rPr lang="en-US" dirty="0"/>
              <a:t> </a:t>
            </a:r>
            <a:r>
              <a:rPr lang="en-US" dirty="0" err="1"/>
              <a:t>implica</a:t>
            </a:r>
            <a:r>
              <a:rPr lang="en-US" dirty="0"/>
              <a:t> </a:t>
            </a:r>
            <a:r>
              <a:rPr lang="en-US" dirty="0" err="1"/>
              <a:t>necesitatea</a:t>
            </a:r>
            <a:r>
              <a:rPr lang="en-US" dirty="0"/>
              <a:t> </a:t>
            </a:r>
            <a:r>
              <a:rPr lang="en-US" dirty="0" err="1"/>
              <a:t>inovarii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produse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bune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eficiente</a:t>
            </a:r>
            <a:r>
              <a:rPr lang="en-US" dirty="0"/>
              <a:t>. In </a:t>
            </a:r>
            <a:r>
              <a:rPr lang="en-US" dirty="0" err="1"/>
              <a:t>prezentarea</a:t>
            </a:r>
            <a:r>
              <a:rPr lang="en-US" dirty="0"/>
              <a:t> </a:t>
            </a:r>
            <a:r>
              <a:rPr lang="en-US" dirty="0" err="1"/>
              <a:t>aceasta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introduce </a:t>
            </a:r>
            <a:r>
              <a:rPr lang="en-US" dirty="0" err="1"/>
              <a:t>cateva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acestea</a:t>
            </a:r>
            <a:r>
              <a:rPr lang="en-US" dirty="0"/>
              <a:t> pe care </a:t>
            </a:r>
            <a:r>
              <a:rPr lang="en-US" dirty="0" err="1"/>
              <a:t>noi</a:t>
            </a:r>
            <a:r>
              <a:rPr lang="en-US" dirty="0"/>
              <a:t> le </a:t>
            </a:r>
            <a:r>
              <a:rPr lang="en-US" dirty="0" err="1"/>
              <a:t>consideram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fie de </a:t>
            </a:r>
            <a:r>
              <a:rPr lang="en-US" dirty="0" err="1"/>
              <a:t>viitor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care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schimba</a:t>
            </a:r>
            <a:r>
              <a:rPr lang="en-US" dirty="0"/>
              <a:t> </a:t>
            </a:r>
            <a:r>
              <a:rPr lang="en-US" dirty="0" err="1"/>
              <a:t>felul</a:t>
            </a:r>
            <a:r>
              <a:rPr lang="en-US" dirty="0"/>
              <a:t> cum </a:t>
            </a:r>
            <a:r>
              <a:rPr lang="en-US" dirty="0" err="1"/>
              <a:t>abordam</a:t>
            </a:r>
            <a:r>
              <a:rPr lang="en-US" dirty="0"/>
              <a:t> </a:t>
            </a:r>
            <a:r>
              <a:rPr lang="en-US" dirty="0" err="1"/>
              <a:t>medicina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tratamentele</a:t>
            </a:r>
            <a:r>
              <a:rPr lang="en-US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 </a:t>
            </a:r>
            <a:r>
              <a:rPr lang="en-US" dirty="0" err="1"/>
              <a:t>vrea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incep</a:t>
            </a:r>
            <a:r>
              <a:rPr lang="en-US" dirty="0"/>
              <a:t> cu </a:t>
            </a:r>
            <a:r>
              <a:rPr lang="en-US" dirty="0" err="1"/>
              <a:t>terapiile</a:t>
            </a:r>
            <a:r>
              <a:rPr lang="en-US" dirty="0"/>
              <a:t> </a:t>
            </a:r>
            <a:r>
              <a:rPr lang="en-US" dirty="0" err="1"/>
              <a:t>genice</a:t>
            </a:r>
            <a:r>
              <a:rPr lang="en-US" dirty="0"/>
              <a:t>, care </a:t>
            </a:r>
            <a:r>
              <a:rPr lang="en-US" dirty="0" err="1"/>
              <a:t>actioneaza</a:t>
            </a:r>
            <a:r>
              <a:rPr lang="en-US" dirty="0"/>
              <a:t>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codului</a:t>
            </a:r>
            <a:r>
              <a:rPr lang="en-US" dirty="0"/>
              <a:t> genetic al </a:t>
            </a:r>
            <a:r>
              <a:rPr lang="en-US" dirty="0" err="1"/>
              <a:t>pacientului</a:t>
            </a:r>
            <a:r>
              <a:rPr lang="en-US" dirty="0"/>
              <a:t>. </a:t>
            </a:r>
            <a:r>
              <a:rPr lang="en-US" dirty="0" err="1"/>
              <a:t>Asta</a:t>
            </a:r>
            <a:r>
              <a:rPr lang="en-US" dirty="0"/>
              <a:t> se face </a:t>
            </a:r>
            <a:r>
              <a:rPr lang="en-US" dirty="0" err="1"/>
              <a:t>posibil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tehnologia</a:t>
            </a:r>
            <a:r>
              <a:rPr lang="en-US" dirty="0"/>
              <a:t> crispr-cas9, care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modificarea</a:t>
            </a:r>
            <a:r>
              <a:rPr lang="en-US" dirty="0"/>
              <a:t>, </a:t>
            </a:r>
            <a:r>
              <a:rPr lang="en-US" dirty="0" err="1"/>
              <a:t>adaugarea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scoaterea</a:t>
            </a:r>
            <a:r>
              <a:rPr lang="en-US" dirty="0"/>
              <a:t> </a:t>
            </a:r>
            <a:r>
              <a:rPr lang="en-US" dirty="0" err="1"/>
              <a:t>unelor</a:t>
            </a:r>
            <a:r>
              <a:rPr lang="en-US" dirty="0"/>
              <a:t> </a:t>
            </a:r>
            <a:r>
              <a:rPr lang="en-US" dirty="0" err="1"/>
              <a:t>portiuni</a:t>
            </a:r>
            <a:r>
              <a:rPr lang="en-US" dirty="0"/>
              <a:t> de </a:t>
            </a:r>
            <a:r>
              <a:rPr lang="en-US" dirty="0" err="1"/>
              <a:t>adn</a:t>
            </a:r>
            <a:r>
              <a:rPr lang="en-US" dirty="0"/>
              <a:t> care </a:t>
            </a:r>
            <a:r>
              <a:rPr lang="en-US" dirty="0" err="1"/>
              <a:t>cauzeaza</a:t>
            </a:r>
            <a:r>
              <a:rPr lang="en-US" dirty="0"/>
              <a:t> </a:t>
            </a:r>
            <a:r>
              <a:rPr lang="en-US" dirty="0" err="1"/>
              <a:t>afectiuni</a:t>
            </a:r>
            <a:r>
              <a:rPr lang="en-US" dirty="0"/>
              <a:t>. </a:t>
            </a:r>
            <a:r>
              <a:rPr lang="en-US" dirty="0" err="1"/>
              <a:t>Sistemul</a:t>
            </a:r>
            <a:r>
              <a:rPr lang="en-US" dirty="0"/>
              <a:t> </a:t>
            </a:r>
            <a:r>
              <a:rPr lang="en-US" dirty="0" err="1"/>
              <a:t>acesta</a:t>
            </a:r>
            <a:r>
              <a:rPr lang="en-US" dirty="0"/>
              <a:t> a </a:t>
            </a:r>
            <a:r>
              <a:rPr lang="en-US" dirty="0" err="1"/>
              <a:t>evoluat</a:t>
            </a:r>
            <a:r>
              <a:rPr lang="en-US" dirty="0"/>
              <a:t> natural in </a:t>
            </a:r>
            <a:r>
              <a:rPr lang="en-US" dirty="0" err="1"/>
              <a:t>bacterii</a:t>
            </a:r>
            <a:r>
              <a:rPr lang="en-US" dirty="0"/>
              <a:t> ca un </a:t>
            </a:r>
            <a:r>
              <a:rPr lang="en-US" dirty="0" err="1"/>
              <a:t>mecanism</a:t>
            </a:r>
            <a:r>
              <a:rPr lang="en-US" dirty="0"/>
              <a:t> de </a:t>
            </a:r>
            <a:r>
              <a:rPr lang="en-US" dirty="0" err="1"/>
              <a:t>aparare</a:t>
            </a:r>
            <a:r>
              <a:rPr lang="en-US" dirty="0"/>
              <a:t> </a:t>
            </a:r>
            <a:r>
              <a:rPr lang="en-US" dirty="0" err="1"/>
              <a:t>impotriva</a:t>
            </a:r>
            <a:r>
              <a:rPr lang="en-US" dirty="0"/>
              <a:t> </a:t>
            </a:r>
            <a:r>
              <a:rPr lang="en-US" dirty="0" err="1"/>
              <a:t>infectiilor</a:t>
            </a:r>
            <a:r>
              <a:rPr lang="en-US" dirty="0"/>
              <a:t> cu </a:t>
            </a:r>
            <a:r>
              <a:rPr lang="en-US" dirty="0" err="1"/>
              <a:t>bacteriofagi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a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adaptat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fi </a:t>
            </a:r>
            <a:r>
              <a:rPr lang="en-US" dirty="0" err="1"/>
              <a:t>folosit</a:t>
            </a:r>
            <a:r>
              <a:rPr lang="en-US" dirty="0"/>
              <a:t> in </a:t>
            </a:r>
            <a:r>
              <a:rPr lang="en-US" dirty="0" err="1"/>
              <a:t>mamifere</a:t>
            </a:r>
            <a:r>
              <a:rPr lang="en-US" dirty="0"/>
              <a:t>. </a:t>
            </a:r>
            <a:r>
              <a:rPr lang="en-US" dirty="0" err="1"/>
              <a:t>Tehnologia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formata</a:t>
            </a:r>
            <a:r>
              <a:rPr lang="en-US" dirty="0"/>
              <a:t> din </a:t>
            </a:r>
            <a:r>
              <a:rPr lang="en-US" dirty="0" err="1"/>
              <a:t>doua</a:t>
            </a:r>
            <a:r>
              <a:rPr lang="en-US" dirty="0"/>
              <a:t> molecule: </a:t>
            </a:r>
            <a:r>
              <a:rPr lang="en-US" dirty="0" err="1"/>
              <a:t>enzima</a:t>
            </a:r>
            <a:r>
              <a:rPr lang="en-US" dirty="0"/>
              <a:t> cas9 care </a:t>
            </a:r>
            <a:r>
              <a:rPr lang="en-US" dirty="0" err="1"/>
              <a:t>actioneaza</a:t>
            </a:r>
            <a:r>
              <a:rPr lang="en-US" dirty="0"/>
              <a:t> ca un </a:t>
            </a:r>
            <a:r>
              <a:rPr lang="en-US" dirty="0" err="1"/>
              <a:t>foarfece</a:t>
            </a:r>
            <a:r>
              <a:rPr lang="en-US" dirty="0"/>
              <a:t> molecular care are </a:t>
            </a:r>
            <a:r>
              <a:rPr lang="en-US" dirty="0" err="1"/>
              <a:t>capacitatea</a:t>
            </a:r>
            <a:r>
              <a:rPr lang="en-US" dirty="0"/>
              <a:t> de a </a:t>
            </a:r>
            <a:r>
              <a:rPr lang="en-US" dirty="0" err="1"/>
              <a:t>taia</a:t>
            </a:r>
            <a:r>
              <a:rPr lang="en-US" dirty="0"/>
              <a:t> </a:t>
            </a:r>
            <a:r>
              <a:rPr lang="en-US" dirty="0" err="1"/>
              <a:t>legaturile</a:t>
            </a:r>
            <a:r>
              <a:rPr lang="en-US" dirty="0"/>
              <a:t> </a:t>
            </a:r>
            <a:r>
              <a:rPr lang="en-US" dirty="0" err="1"/>
              <a:t>covalente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de </a:t>
            </a:r>
            <a:r>
              <a:rPr lang="en-US" dirty="0" err="1"/>
              <a:t>hidrogen</a:t>
            </a:r>
            <a:r>
              <a:rPr lang="en-US" dirty="0"/>
              <a:t> de pe </a:t>
            </a:r>
            <a:r>
              <a:rPr lang="en-US" dirty="0" err="1"/>
              <a:t>ambele</a:t>
            </a:r>
            <a:r>
              <a:rPr lang="en-US" dirty="0"/>
              <a:t> </a:t>
            </a:r>
            <a:r>
              <a:rPr lang="en-US" dirty="0" err="1"/>
              <a:t>lanturi</a:t>
            </a:r>
            <a:r>
              <a:rPr lang="en-US" dirty="0"/>
              <a:t> de </a:t>
            </a:r>
            <a:r>
              <a:rPr lang="en-US" dirty="0" err="1"/>
              <a:t>adn</a:t>
            </a:r>
            <a:r>
              <a:rPr lang="en-US" dirty="0"/>
              <a:t>, la o </a:t>
            </a:r>
            <a:r>
              <a:rPr lang="en-US" dirty="0" err="1"/>
              <a:t>pozitie</a:t>
            </a:r>
            <a:r>
              <a:rPr lang="en-US" dirty="0"/>
              <a:t> </a:t>
            </a:r>
            <a:r>
              <a:rPr lang="en-US" dirty="0" err="1"/>
              <a:t>predefinita</a:t>
            </a:r>
            <a:r>
              <a:rPr lang="en-US" dirty="0"/>
              <a:t>; a </a:t>
            </a:r>
            <a:r>
              <a:rPr lang="en-US" dirty="0" err="1"/>
              <a:t>doua</a:t>
            </a:r>
            <a:r>
              <a:rPr lang="en-US" dirty="0"/>
              <a:t> </a:t>
            </a:r>
            <a:r>
              <a:rPr lang="en-US" dirty="0" err="1"/>
              <a:t>molecula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o </a:t>
            </a:r>
            <a:r>
              <a:rPr lang="en-US" dirty="0" err="1"/>
              <a:t>bucata</a:t>
            </a:r>
            <a:r>
              <a:rPr lang="en-US" dirty="0"/>
              <a:t> de </a:t>
            </a:r>
            <a:r>
              <a:rPr lang="en-US" dirty="0" err="1"/>
              <a:t>arn</a:t>
            </a:r>
            <a:r>
              <a:rPr lang="en-US" dirty="0"/>
              <a:t>, </a:t>
            </a:r>
            <a:r>
              <a:rPr lang="en-US" dirty="0" err="1"/>
              <a:t>numit</a:t>
            </a:r>
            <a:r>
              <a:rPr lang="en-US" dirty="0"/>
              <a:t> </a:t>
            </a:r>
            <a:r>
              <a:rPr lang="en-US" dirty="0" err="1"/>
              <a:t>arn</a:t>
            </a:r>
            <a:r>
              <a:rPr lang="en-US" dirty="0"/>
              <a:t> </a:t>
            </a:r>
            <a:r>
              <a:rPr lang="en-US" dirty="0" err="1"/>
              <a:t>ghid</a:t>
            </a:r>
            <a:r>
              <a:rPr lang="en-US" dirty="0"/>
              <a:t>, care </a:t>
            </a:r>
            <a:r>
              <a:rPr lang="en-US" dirty="0" err="1"/>
              <a:t>contine</a:t>
            </a:r>
            <a:r>
              <a:rPr lang="en-US" dirty="0"/>
              <a:t> o </a:t>
            </a:r>
            <a:r>
              <a:rPr lang="en-US" dirty="0" err="1"/>
              <a:t>secventa</a:t>
            </a:r>
            <a:r>
              <a:rPr lang="en-US" dirty="0"/>
              <a:t> de </a:t>
            </a:r>
            <a:r>
              <a:rPr lang="en-US" dirty="0" err="1"/>
              <a:t>arn</a:t>
            </a:r>
            <a:r>
              <a:rPr lang="en-US" dirty="0"/>
              <a:t> de </a:t>
            </a:r>
            <a:r>
              <a:rPr lang="en-US" dirty="0" err="1"/>
              <a:t>interes</a:t>
            </a:r>
            <a:r>
              <a:rPr lang="en-US" dirty="0"/>
              <a:t> </a:t>
            </a:r>
            <a:r>
              <a:rPr lang="en-US" dirty="0" err="1"/>
              <a:t>localizata</a:t>
            </a:r>
            <a:r>
              <a:rPr lang="en-US" dirty="0"/>
              <a:t> </a:t>
            </a:r>
            <a:r>
              <a:rPr lang="en-US" dirty="0" err="1"/>
              <a:t>intr</a:t>
            </a:r>
            <a:r>
              <a:rPr lang="en-US" dirty="0"/>
              <a:t>-o </a:t>
            </a:r>
            <a:r>
              <a:rPr lang="en-US" dirty="0" err="1"/>
              <a:t>retea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mare de </a:t>
            </a:r>
            <a:r>
              <a:rPr lang="en-US" dirty="0" err="1"/>
              <a:t>arn</a:t>
            </a:r>
            <a:r>
              <a:rPr lang="en-US" dirty="0"/>
              <a:t>. </a:t>
            </a:r>
            <a:r>
              <a:rPr lang="en-US" dirty="0" err="1"/>
              <a:t>Aceasta</a:t>
            </a:r>
            <a:r>
              <a:rPr lang="en-US" dirty="0"/>
              <a:t> </a:t>
            </a:r>
            <a:r>
              <a:rPr lang="en-US" dirty="0" err="1"/>
              <a:t>retea</a:t>
            </a:r>
            <a:r>
              <a:rPr lang="en-US" dirty="0"/>
              <a:t> de </a:t>
            </a:r>
            <a:r>
              <a:rPr lang="en-US" dirty="0" err="1"/>
              <a:t>arn</a:t>
            </a:r>
            <a:r>
              <a:rPr lang="en-US" dirty="0"/>
              <a:t> se </a:t>
            </a:r>
            <a:r>
              <a:rPr lang="en-US" dirty="0" err="1"/>
              <a:t>leaga</a:t>
            </a:r>
            <a:r>
              <a:rPr lang="en-US" dirty="0"/>
              <a:t> de zona de </a:t>
            </a:r>
            <a:r>
              <a:rPr lang="en-US" dirty="0" err="1"/>
              <a:t>adn</a:t>
            </a:r>
            <a:r>
              <a:rPr lang="en-US" dirty="0"/>
              <a:t> </a:t>
            </a:r>
            <a:r>
              <a:rPr lang="en-US" dirty="0" err="1"/>
              <a:t>tinta</a:t>
            </a:r>
            <a:r>
              <a:rPr lang="en-US" dirty="0"/>
              <a:t> </a:t>
            </a:r>
            <a:r>
              <a:rPr lang="en-US" dirty="0" err="1"/>
              <a:t>iar</a:t>
            </a:r>
            <a:r>
              <a:rPr lang="en-US" dirty="0"/>
              <a:t> </a:t>
            </a:r>
            <a:r>
              <a:rPr lang="en-US" dirty="0" err="1"/>
              <a:t>secventa</a:t>
            </a:r>
            <a:r>
              <a:rPr lang="en-US" dirty="0"/>
              <a:t> de </a:t>
            </a:r>
            <a:r>
              <a:rPr lang="en-US" dirty="0" err="1"/>
              <a:t>arn</a:t>
            </a:r>
            <a:r>
              <a:rPr lang="en-US" dirty="0"/>
              <a:t> </a:t>
            </a:r>
            <a:r>
              <a:rPr lang="en-US" dirty="0" err="1"/>
              <a:t>ghideaza</a:t>
            </a:r>
            <a:r>
              <a:rPr lang="en-US" dirty="0"/>
              <a:t> cas9 la </a:t>
            </a:r>
            <a:r>
              <a:rPr lang="en-US" dirty="0" err="1"/>
              <a:t>pozitia</a:t>
            </a:r>
            <a:r>
              <a:rPr lang="en-US" dirty="0"/>
              <a:t> exacta din </a:t>
            </a:r>
            <a:r>
              <a:rPr lang="en-US" dirty="0" err="1"/>
              <a:t>genom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o </a:t>
            </a:r>
            <a:r>
              <a:rPr lang="en-US" dirty="0" err="1"/>
              <a:t>taia</a:t>
            </a:r>
            <a:r>
              <a:rPr lang="en-US" dirty="0"/>
              <a:t>. </a:t>
            </a:r>
            <a:r>
              <a:rPr lang="en-US" dirty="0" err="1"/>
              <a:t>Arn-ul</a:t>
            </a:r>
            <a:r>
              <a:rPr lang="en-US" dirty="0"/>
              <a:t> </a:t>
            </a:r>
            <a:r>
              <a:rPr lang="en-US" dirty="0" err="1"/>
              <a:t>ghid</a:t>
            </a:r>
            <a:r>
              <a:rPr lang="en-US" dirty="0"/>
              <a:t> are </a:t>
            </a:r>
            <a:r>
              <a:rPr lang="en-US" dirty="0" err="1"/>
              <a:t>baze</a:t>
            </a:r>
            <a:r>
              <a:rPr lang="en-US" dirty="0"/>
              <a:t> </a:t>
            </a:r>
            <a:r>
              <a:rPr lang="en-US" dirty="0" err="1"/>
              <a:t>azotate</a:t>
            </a:r>
            <a:r>
              <a:rPr lang="en-US" dirty="0"/>
              <a:t> </a:t>
            </a:r>
            <a:r>
              <a:rPr lang="en-US" dirty="0" err="1"/>
              <a:t>complementare</a:t>
            </a:r>
            <a:r>
              <a:rPr lang="en-US" dirty="0"/>
              <a:t> </a:t>
            </a:r>
            <a:r>
              <a:rPr lang="en-US" dirty="0" err="1"/>
              <a:t>numai</a:t>
            </a:r>
            <a:r>
              <a:rPr lang="en-US" dirty="0"/>
              <a:t> la o </a:t>
            </a:r>
            <a:r>
              <a:rPr lang="en-US" dirty="0" err="1"/>
              <a:t>singura</a:t>
            </a:r>
            <a:r>
              <a:rPr lang="en-US" dirty="0"/>
              <a:t> </a:t>
            </a:r>
            <a:r>
              <a:rPr lang="en-US" dirty="0" err="1"/>
              <a:t>pozitie</a:t>
            </a:r>
            <a:r>
              <a:rPr lang="en-US" dirty="0"/>
              <a:t> </a:t>
            </a:r>
            <a:r>
              <a:rPr lang="en-US" dirty="0" err="1"/>
              <a:t>specifica</a:t>
            </a:r>
            <a:r>
              <a:rPr lang="en-US" dirty="0"/>
              <a:t> din </a:t>
            </a:r>
            <a:r>
              <a:rPr lang="en-US" dirty="0" err="1"/>
              <a:t>genom</a:t>
            </a:r>
            <a:r>
              <a:rPr lang="en-US" dirty="0"/>
              <a:t>, </a:t>
            </a:r>
            <a:r>
              <a:rPr lang="en-US" dirty="0" err="1"/>
              <a:t>deci</a:t>
            </a:r>
            <a:r>
              <a:rPr lang="en-US" dirty="0"/>
              <a:t>, in </a:t>
            </a:r>
            <a:r>
              <a:rPr lang="en-US" dirty="0" err="1"/>
              <a:t>teorie</a:t>
            </a:r>
            <a:r>
              <a:rPr lang="en-US" dirty="0"/>
              <a:t>, </a:t>
            </a:r>
            <a:r>
              <a:rPr lang="en-US" dirty="0" err="1"/>
              <a:t>modificarea</a:t>
            </a:r>
            <a:r>
              <a:rPr lang="en-US" dirty="0"/>
              <a:t> </a:t>
            </a:r>
            <a:r>
              <a:rPr lang="en-US" dirty="0" err="1"/>
              <a:t>genetica</a:t>
            </a:r>
            <a:r>
              <a:rPr lang="en-US" dirty="0"/>
              <a:t> se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intampla</a:t>
            </a:r>
            <a:r>
              <a:rPr lang="en-US" dirty="0"/>
              <a:t> </a:t>
            </a:r>
            <a:r>
              <a:rPr lang="en-US" dirty="0" err="1"/>
              <a:t>numai</a:t>
            </a:r>
            <a:r>
              <a:rPr lang="en-US" dirty="0"/>
              <a:t> in </a:t>
            </a:r>
            <a:r>
              <a:rPr lang="en-US" dirty="0" err="1"/>
              <a:t>acel</a:t>
            </a:r>
            <a:r>
              <a:rPr lang="en-US" dirty="0"/>
              <a:t> loc. </a:t>
            </a:r>
            <a:r>
              <a:rPr lang="en-US" dirty="0" err="1"/>
              <a:t>Dupa</a:t>
            </a:r>
            <a:r>
              <a:rPr lang="en-US" dirty="0"/>
              <a:t> </a:t>
            </a:r>
            <a:r>
              <a:rPr lang="en-US" dirty="0" err="1"/>
              <a:t>taierea</a:t>
            </a:r>
            <a:r>
              <a:rPr lang="en-US" dirty="0"/>
              <a:t> </a:t>
            </a:r>
            <a:r>
              <a:rPr lang="en-US" dirty="0" err="1"/>
              <a:t>adn-ului</a:t>
            </a:r>
            <a:r>
              <a:rPr lang="en-US" dirty="0"/>
              <a:t>, se pot </a:t>
            </a:r>
            <a:r>
              <a:rPr lang="en-US" dirty="0" err="1"/>
              <a:t>insera</a:t>
            </a:r>
            <a:r>
              <a:rPr lang="en-US" dirty="0"/>
              <a:t> </a:t>
            </a:r>
            <a:r>
              <a:rPr lang="en-US" dirty="0" err="1"/>
              <a:t>noi</a:t>
            </a:r>
            <a:r>
              <a:rPr lang="en-US" dirty="0"/>
              <a:t> gene la </a:t>
            </a:r>
            <a:r>
              <a:rPr lang="en-US" dirty="0" err="1"/>
              <a:t>acea</a:t>
            </a:r>
            <a:r>
              <a:rPr lang="en-US" dirty="0"/>
              <a:t> </a:t>
            </a:r>
            <a:r>
              <a:rPr lang="en-US" dirty="0" err="1"/>
              <a:t>pozitie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adn-ul</a:t>
            </a:r>
            <a:r>
              <a:rPr lang="en-US" dirty="0"/>
              <a:t> se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repara</a:t>
            </a:r>
            <a:r>
              <a:rPr lang="en-US" dirty="0"/>
              <a:t> </a:t>
            </a:r>
            <a:r>
              <a:rPr lang="en-US" dirty="0" err="1"/>
              <a:t>singur</a:t>
            </a:r>
            <a:r>
              <a:rPr lang="en-US" dirty="0"/>
              <a:t>, </a:t>
            </a:r>
            <a:r>
              <a:rPr lang="en-US" dirty="0" err="1"/>
              <a:t>dupa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a </a:t>
            </a:r>
            <a:r>
              <a:rPr lang="en-US" dirty="0" err="1"/>
              <a:t>fost</a:t>
            </a:r>
            <a:r>
              <a:rPr lang="en-US" dirty="0"/>
              <a:t> eliminate </a:t>
            </a:r>
            <a:r>
              <a:rPr lang="en-US" dirty="0" err="1"/>
              <a:t>acea</a:t>
            </a:r>
            <a:r>
              <a:rPr lang="en-US" dirty="0"/>
              <a:t> gena. </a:t>
            </a:r>
            <a:r>
              <a:rPr lang="en-US" dirty="0" err="1"/>
              <a:t>Primul</a:t>
            </a:r>
            <a:r>
              <a:rPr lang="en-US" dirty="0"/>
              <a:t> medicament de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fel</a:t>
            </a:r>
            <a:r>
              <a:rPr lang="en-US" dirty="0"/>
              <a:t> a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aprobat</a:t>
            </a:r>
            <a:r>
              <a:rPr lang="en-US" dirty="0"/>
              <a:t> </a:t>
            </a:r>
            <a:r>
              <a:rPr lang="en-US" dirty="0" err="1"/>
              <a:t>anul</a:t>
            </a:r>
            <a:r>
              <a:rPr lang="en-US" dirty="0"/>
              <a:t> </a:t>
            </a:r>
            <a:r>
              <a:rPr lang="en-US" dirty="0" err="1"/>
              <a:t>trecut</a:t>
            </a:r>
            <a:r>
              <a:rPr lang="en-US" dirty="0"/>
              <a:t> in </a:t>
            </a:r>
            <a:r>
              <a:rPr lang="en-US" dirty="0" err="1"/>
              <a:t>marea</a:t>
            </a:r>
            <a:r>
              <a:rPr lang="en-US" dirty="0"/>
              <a:t> </a:t>
            </a:r>
            <a:r>
              <a:rPr lang="en-US" dirty="0" err="1"/>
              <a:t>britanie</a:t>
            </a:r>
            <a:r>
              <a:rPr lang="en-US" dirty="0"/>
              <a:t>, cu </a:t>
            </a:r>
            <a:r>
              <a:rPr lang="en-US" dirty="0" err="1"/>
              <a:t>indicatii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beta </a:t>
            </a:r>
            <a:r>
              <a:rPr lang="en-US" dirty="0" err="1"/>
              <a:t>talasemie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anemie</a:t>
            </a:r>
            <a:r>
              <a:rPr lang="en-US" dirty="0"/>
              <a:t> </a:t>
            </a:r>
            <a:r>
              <a:rPr lang="en-US" dirty="0" err="1"/>
              <a:t>falciforma</a:t>
            </a:r>
            <a:r>
              <a:rPr lang="en-US" dirty="0"/>
              <a:t>, care sunt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commune </a:t>
            </a:r>
            <a:r>
              <a:rPr lang="en-US" dirty="0" err="1"/>
              <a:t>boli</a:t>
            </a:r>
            <a:r>
              <a:rPr lang="en-US" dirty="0"/>
              <a:t> </a:t>
            </a:r>
            <a:r>
              <a:rPr lang="en-US" dirty="0" err="1"/>
              <a:t>genetice</a:t>
            </a:r>
            <a:r>
              <a:rPr lang="en-US" dirty="0"/>
              <a:t> </a:t>
            </a:r>
            <a:r>
              <a:rPr lang="en-US" dirty="0" err="1"/>
              <a:t>monogenice</a:t>
            </a:r>
            <a:r>
              <a:rPr lang="en-US" dirty="0"/>
              <a:t> din </a:t>
            </a:r>
            <a:r>
              <a:rPr lang="en-US" dirty="0" err="1"/>
              <a:t>lume</a:t>
            </a:r>
            <a:r>
              <a:rPr lang="en-US" dirty="0"/>
              <a:t>. </a:t>
            </a:r>
            <a:r>
              <a:rPr lang="en-US" dirty="0" err="1"/>
              <a:t>Functioneaza</a:t>
            </a:r>
            <a:r>
              <a:rPr lang="en-US" dirty="0"/>
              <a:t> pe </a:t>
            </a:r>
            <a:r>
              <a:rPr lang="en-US" dirty="0" err="1"/>
              <a:t>baza</a:t>
            </a:r>
            <a:r>
              <a:rPr lang="en-US" dirty="0"/>
              <a:t> de </a:t>
            </a:r>
            <a:r>
              <a:rPr lang="en-US" dirty="0" err="1"/>
              <a:t>tratament</a:t>
            </a:r>
            <a:r>
              <a:rPr lang="en-US" dirty="0"/>
              <a:t> </a:t>
            </a:r>
            <a:r>
              <a:rPr lang="en-US" dirty="0" err="1"/>
              <a:t>unic</a:t>
            </a:r>
            <a:r>
              <a:rPr lang="en-US" dirty="0"/>
              <a:t>,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recoltarea</a:t>
            </a:r>
            <a:r>
              <a:rPr lang="en-US" dirty="0"/>
              <a:t> </a:t>
            </a:r>
            <a:r>
              <a:rPr lang="en-US" dirty="0" err="1"/>
              <a:t>celulelor</a:t>
            </a:r>
            <a:r>
              <a:rPr lang="en-US" dirty="0"/>
              <a:t> stem de la </a:t>
            </a:r>
            <a:r>
              <a:rPr lang="en-US" dirty="0" err="1"/>
              <a:t>fiecare</a:t>
            </a:r>
            <a:r>
              <a:rPr lang="en-US" dirty="0"/>
              <a:t> </a:t>
            </a:r>
            <a:r>
              <a:rPr lang="en-US" dirty="0" err="1"/>
              <a:t>pacient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modificarea</a:t>
            </a:r>
            <a:r>
              <a:rPr lang="en-US" dirty="0"/>
              <a:t> cu </a:t>
            </a:r>
            <a:r>
              <a:rPr lang="en-US" dirty="0" err="1"/>
              <a:t>crispr</a:t>
            </a:r>
            <a:r>
              <a:rPr lang="en-US" dirty="0"/>
              <a:t>, </a:t>
            </a:r>
            <a:r>
              <a:rPr lang="en-US" dirty="0" err="1"/>
              <a:t>apoi</a:t>
            </a:r>
            <a:r>
              <a:rPr lang="en-US" dirty="0"/>
              <a:t> </a:t>
            </a:r>
            <a:r>
              <a:rPr lang="en-US" dirty="0" err="1"/>
              <a:t>reintroducerea</a:t>
            </a:r>
            <a:r>
              <a:rPr lang="en-US" dirty="0"/>
              <a:t> </a:t>
            </a:r>
            <a:r>
              <a:rPr lang="en-US" dirty="0" err="1"/>
              <a:t>acestora</a:t>
            </a:r>
            <a:r>
              <a:rPr lang="en-US" dirty="0"/>
              <a:t> in </a:t>
            </a:r>
            <a:r>
              <a:rPr lang="en-US" dirty="0" err="1"/>
              <a:t>organismul</a:t>
            </a:r>
            <a:r>
              <a:rPr lang="en-US" dirty="0"/>
              <a:t> </a:t>
            </a:r>
            <a:r>
              <a:rPr lang="en-US" dirty="0" err="1"/>
              <a:t>pacientului</a:t>
            </a:r>
            <a:r>
              <a:rPr lang="en-US" dirty="0"/>
              <a:t>. </a:t>
            </a:r>
            <a:r>
              <a:rPr lang="en-US" dirty="0" err="1"/>
              <a:t>Aceasta</a:t>
            </a:r>
            <a:r>
              <a:rPr lang="en-US" dirty="0"/>
              <a:t> </a:t>
            </a:r>
            <a:r>
              <a:rPr lang="en-US" dirty="0" err="1"/>
              <a:t>tehnologie</a:t>
            </a:r>
            <a:r>
              <a:rPr lang="en-US" dirty="0"/>
              <a:t> are </a:t>
            </a:r>
            <a:r>
              <a:rPr lang="en-US" dirty="0" err="1"/>
              <a:t>aplicatii</a:t>
            </a:r>
            <a:r>
              <a:rPr lang="en-US" dirty="0"/>
              <a:t> </a:t>
            </a:r>
            <a:r>
              <a:rPr lang="en-US" dirty="0" err="1"/>
              <a:t>aproape</a:t>
            </a:r>
            <a:r>
              <a:rPr lang="en-US" dirty="0"/>
              <a:t> infinite. In </a:t>
            </a:r>
            <a:r>
              <a:rPr lang="en-US" dirty="0" err="1"/>
              <a:t>celulele</a:t>
            </a:r>
            <a:r>
              <a:rPr lang="en-US" dirty="0"/>
              <a:t> </a:t>
            </a:r>
            <a:r>
              <a:rPr lang="en-US" dirty="0" err="1"/>
              <a:t>tumorale</a:t>
            </a:r>
            <a:r>
              <a:rPr lang="en-US" dirty="0"/>
              <a:t> din cancer, </a:t>
            </a:r>
            <a:r>
              <a:rPr lang="en-US" dirty="0" err="1"/>
              <a:t>genele</a:t>
            </a:r>
            <a:r>
              <a:rPr lang="en-US" dirty="0"/>
              <a:t> </a:t>
            </a:r>
            <a:r>
              <a:rPr lang="en-US" dirty="0" err="1"/>
              <a:t>aberante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care </a:t>
            </a:r>
            <a:r>
              <a:rPr lang="en-US" dirty="0" err="1"/>
              <a:t>codeaza</a:t>
            </a:r>
            <a:r>
              <a:rPr lang="en-US" dirty="0"/>
              <a:t> </a:t>
            </a:r>
            <a:r>
              <a:rPr lang="en-US" dirty="0" err="1"/>
              <a:t>antigenii</a:t>
            </a:r>
            <a:r>
              <a:rPr lang="en-US" dirty="0"/>
              <a:t> de </a:t>
            </a:r>
            <a:r>
              <a:rPr lang="en-US" dirty="0" err="1"/>
              <a:t>suprafata</a:t>
            </a:r>
            <a:r>
              <a:rPr lang="en-US" dirty="0"/>
              <a:t> pot fi </a:t>
            </a:r>
            <a:r>
              <a:rPr lang="en-US" dirty="0" err="1"/>
              <a:t>taiate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inhiba</a:t>
            </a:r>
            <a:r>
              <a:rPr lang="en-US" dirty="0"/>
              <a:t> </a:t>
            </a:r>
            <a:r>
              <a:rPr lang="en-US" dirty="0" err="1"/>
              <a:t>cresterea</a:t>
            </a:r>
            <a:r>
              <a:rPr lang="en-US" dirty="0"/>
              <a:t> </a:t>
            </a:r>
            <a:r>
              <a:rPr lang="en-US" dirty="0" err="1"/>
              <a:t>celulelor</a:t>
            </a:r>
            <a:r>
              <a:rPr lang="en-US" dirty="0"/>
              <a:t>. In </a:t>
            </a:r>
            <a:r>
              <a:rPr lang="en-US" dirty="0" err="1"/>
              <a:t>fibroza</a:t>
            </a:r>
            <a:r>
              <a:rPr lang="en-US" dirty="0"/>
              <a:t> hepatica, </a:t>
            </a:r>
            <a:r>
              <a:rPr lang="en-US" dirty="0" err="1"/>
              <a:t>crispr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promova</a:t>
            </a:r>
            <a:r>
              <a:rPr lang="en-US" dirty="0"/>
              <a:t> </a:t>
            </a:r>
            <a:r>
              <a:rPr lang="en-US" dirty="0" err="1"/>
              <a:t>diferentierea</a:t>
            </a:r>
            <a:r>
              <a:rPr lang="en-US" dirty="0"/>
              <a:t> de </a:t>
            </a:r>
            <a:r>
              <a:rPr lang="en-US" dirty="0" err="1"/>
              <a:t>hepatocite</a:t>
            </a:r>
            <a:r>
              <a:rPr lang="en-US" dirty="0"/>
              <a:t> </a:t>
            </a:r>
            <a:r>
              <a:rPr lang="en-US" dirty="0" err="1"/>
              <a:t>noi</a:t>
            </a:r>
            <a:r>
              <a:rPr lang="en-US" dirty="0"/>
              <a:t>, care </a:t>
            </a:r>
            <a:r>
              <a:rPr lang="en-US" dirty="0" err="1"/>
              <a:t>sa</a:t>
            </a:r>
            <a:r>
              <a:rPr lang="en-US" dirty="0"/>
              <a:t> le </a:t>
            </a:r>
            <a:r>
              <a:rPr lang="en-US" dirty="0" err="1"/>
              <a:t>inlocuiasca</a:t>
            </a:r>
            <a:r>
              <a:rPr lang="en-US" dirty="0"/>
              <a:t> pe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fibrozate</a:t>
            </a:r>
            <a:r>
              <a:rPr lang="en-US" dirty="0"/>
              <a:t>. </a:t>
            </a:r>
            <a:r>
              <a:rPr lang="en-US" dirty="0" err="1"/>
              <a:t>Orice</a:t>
            </a:r>
            <a:r>
              <a:rPr lang="en-US" dirty="0"/>
              <a:t> </a:t>
            </a:r>
            <a:r>
              <a:rPr lang="en-US" dirty="0" err="1"/>
              <a:t>efect</a:t>
            </a:r>
            <a:r>
              <a:rPr lang="en-US" dirty="0"/>
              <a:t> molecular </a:t>
            </a:r>
            <a:r>
              <a:rPr lang="en-US" dirty="0" err="1"/>
              <a:t>cauzat</a:t>
            </a:r>
            <a:r>
              <a:rPr lang="en-US" dirty="0"/>
              <a:t> de </a:t>
            </a:r>
            <a:r>
              <a:rPr lang="en-US" dirty="0" err="1"/>
              <a:t>expresia</a:t>
            </a:r>
            <a:r>
              <a:rPr lang="en-US" dirty="0"/>
              <a:t> </a:t>
            </a:r>
            <a:r>
              <a:rPr lang="en-US" dirty="0" err="1"/>
              <a:t>aberanta</a:t>
            </a:r>
            <a:r>
              <a:rPr lang="en-US" dirty="0"/>
              <a:t> a </a:t>
            </a:r>
            <a:r>
              <a:rPr lang="en-US" dirty="0" err="1"/>
              <a:t>unei</a:t>
            </a:r>
            <a:r>
              <a:rPr lang="en-US" dirty="0"/>
              <a:t> gene </a:t>
            </a:r>
            <a:r>
              <a:rPr lang="en-US" dirty="0" err="1"/>
              <a:t>poate</a:t>
            </a:r>
            <a:r>
              <a:rPr lang="en-US" dirty="0"/>
              <a:t> fi </a:t>
            </a:r>
            <a:r>
              <a:rPr lang="en-US" dirty="0" err="1"/>
              <a:t>modificat</a:t>
            </a:r>
            <a:r>
              <a:rPr lang="en-US" dirty="0"/>
              <a:t>, in </a:t>
            </a:r>
            <a:r>
              <a:rPr lang="en-US" dirty="0" err="1"/>
              <a:t>teorie</a:t>
            </a:r>
            <a:r>
              <a:rPr lang="en-US" dirty="0"/>
              <a:t>, cu </a:t>
            </a:r>
            <a:r>
              <a:rPr lang="en-US" dirty="0" err="1"/>
              <a:t>crispr</a:t>
            </a:r>
            <a:r>
              <a:rPr lang="en-US" dirty="0"/>
              <a:t>. </a:t>
            </a:r>
            <a:r>
              <a:rPr lang="en-US" dirty="0" err="1"/>
              <a:t>Cea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mare </a:t>
            </a:r>
            <a:r>
              <a:rPr lang="en-US" dirty="0" err="1"/>
              <a:t>provocare</a:t>
            </a:r>
            <a:r>
              <a:rPr lang="en-US" dirty="0"/>
              <a:t> </a:t>
            </a:r>
            <a:r>
              <a:rPr lang="en-US" dirty="0" err="1"/>
              <a:t>curenta</a:t>
            </a:r>
            <a:r>
              <a:rPr lang="en-US" dirty="0"/>
              <a:t> a </a:t>
            </a:r>
            <a:r>
              <a:rPr lang="en-US" dirty="0" err="1"/>
              <a:t>acestei</a:t>
            </a:r>
            <a:r>
              <a:rPr lang="en-US" dirty="0"/>
              <a:t> </a:t>
            </a:r>
            <a:r>
              <a:rPr lang="en-US" dirty="0" err="1"/>
              <a:t>tehnologii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metoda</a:t>
            </a:r>
            <a:r>
              <a:rPr lang="en-US" dirty="0"/>
              <a:t> de </a:t>
            </a:r>
            <a:r>
              <a:rPr lang="en-US" dirty="0" err="1"/>
              <a:t>livrare</a:t>
            </a:r>
            <a:r>
              <a:rPr lang="en-US" dirty="0"/>
              <a:t> a </a:t>
            </a:r>
            <a:r>
              <a:rPr lang="en-US" dirty="0" err="1"/>
              <a:t>medicamentului</a:t>
            </a:r>
            <a:r>
              <a:rPr lang="en-US" dirty="0"/>
              <a:t> in vivo </a:t>
            </a:r>
            <a:r>
              <a:rPr lang="en-US" dirty="0" err="1"/>
              <a:t>si</a:t>
            </a:r>
            <a:r>
              <a:rPr lang="en-US" dirty="0"/>
              <a:t> nu ex vivo cum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casgevy</a:t>
            </a:r>
            <a:r>
              <a:rPr lang="en-US" dirty="0"/>
              <a:t>. </a:t>
            </a:r>
            <a:r>
              <a:rPr lang="en-US" dirty="0" err="1"/>
              <a:t>Vectorii</a:t>
            </a:r>
            <a:r>
              <a:rPr lang="en-US" dirty="0"/>
              <a:t> </a:t>
            </a:r>
            <a:r>
              <a:rPr lang="en-US" dirty="0" err="1"/>
              <a:t>virali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liposomii</a:t>
            </a:r>
            <a:r>
              <a:rPr lang="en-US" dirty="0"/>
              <a:t> sunt </a:t>
            </a:r>
            <a:r>
              <a:rPr lang="en-US" dirty="0" err="1"/>
              <a:t>alegeri</a:t>
            </a:r>
            <a:r>
              <a:rPr lang="en-US" dirty="0"/>
              <a:t> </a:t>
            </a:r>
            <a:r>
              <a:rPr lang="en-US" dirty="0" err="1"/>
              <a:t>clasice</a:t>
            </a:r>
            <a:r>
              <a:rPr lang="en-US" dirty="0"/>
              <a:t>,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cateva</a:t>
            </a:r>
            <a:r>
              <a:rPr lang="en-US" dirty="0"/>
              <a:t> </a:t>
            </a:r>
            <a:r>
              <a:rPr lang="en-US" dirty="0" err="1"/>
              <a:t>studii</a:t>
            </a:r>
            <a:r>
              <a:rPr lang="en-US" dirty="0"/>
              <a:t> au </a:t>
            </a:r>
            <a:r>
              <a:rPr lang="en-US" dirty="0" err="1"/>
              <a:t>dezvaluit</a:t>
            </a:r>
            <a:r>
              <a:rPr lang="en-US" dirty="0"/>
              <a:t> o </a:t>
            </a:r>
            <a:r>
              <a:rPr lang="en-US" dirty="0" err="1"/>
              <a:t>compatibilitate</a:t>
            </a:r>
            <a:r>
              <a:rPr lang="en-US" dirty="0"/>
              <a:t> </a:t>
            </a:r>
            <a:r>
              <a:rPr lang="en-US" dirty="0" err="1"/>
              <a:t>foarte</a:t>
            </a:r>
            <a:r>
              <a:rPr lang="en-US" dirty="0"/>
              <a:t> buna cu </a:t>
            </a:r>
            <a:r>
              <a:rPr lang="en-US" dirty="0" err="1"/>
              <a:t>nanoparticule</a:t>
            </a:r>
            <a:r>
              <a:rPr lang="en-US" dirty="0"/>
              <a:t> de </a:t>
            </a:r>
            <a:r>
              <a:rPr lang="en-US" dirty="0" err="1"/>
              <a:t>polimeri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bionanomateriale</a:t>
            </a:r>
            <a:r>
              <a:rPr lang="en-US" dirty="0"/>
              <a:t> </a:t>
            </a:r>
            <a:r>
              <a:rPr lang="en-US" dirty="0" err="1"/>
              <a:t>produse</a:t>
            </a:r>
            <a:r>
              <a:rPr lang="en-US" dirty="0"/>
              <a:t> din </a:t>
            </a:r>
            <a:r>
              <a:rPr lang="en-US" dirty="0" err="1"/>
              <a:t>tesuturi</a:t>
            </a:r>
            <a:r>
              <a:rPr lang="en-US" dirty="0"/>
              <a:t> </a:t>
            </a:r>
            <a:r>
              <a:rPr lang="en-US" dirty="0" err="1"/>
              <a:t>endogene</a:t>
            </a:r>
            <a:r>
              <a:rPr lang="en-US" dirty="0"/>
              <a:t> ale </a:t>
            </a:r>
            <a:r>
              <a:rPr lang="en-US" dirty="0" err="1"/>
              <a:t>organismului</a:t>
            </a:r>
            <a:r>
              <a:rPr lang="en-US" dirty="0"/>
              <a:t> </a:t>
            </a:r>
            <a:r>
              <a:rPr lang="en-US" dirty="0" err="1"/>
              <a:t>tinta</a:t>
            </a:r>
            <a:r>
              <a:rPr lang="en-US" dirty="0"/>
              <a:t>.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e9f899fe3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e9f899fe3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Pana recent, </a:t>
            </a:r>
            <a:r>
              <a:rPr lang="en-US" dirty="0" err="1"/>
              <a:t>vaccinurile</a:t>
            </a:r>
            <a:r>
              <a:rPr lang="en-US" dirty="0"/>
              <a:t> </a:t>
            </a:r>
            <a:r>
              <a:rPr lang="en-US" dirty="0" err="1"/>
              <a:t>erau</a:t>
            </a:r>
            <a:r>
              <a:rPr lang="en-US" dirty="0"/>
              <a:t> </a:t>
            </a:r>
            <a:r>
              <a:rPr lang="en-US" dirty="0" err="1"/>
              <a:t>tratamente</a:t>
            </a:r>
            <a:r>
              <a:rPr lang="en-US" dirty="0"/>
              <a:t> </a:t>
            </a:r>
            <a:r>
              <a:rPr lang="en-US" dirty="0" err="1"/>
              <a:t>folosite</a:t>
            </a:r>
            <a:r>
              <a:rPr lang="en-US" dirty="0"/>
              <a:t> </a:t>
            </a:r>
            <a:r>
              <a:rPr lang="en-US" dirty="0" err="1"/>
              <a:t>exclusiv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imunizarea</a:t>
            </a:r>
            <a:r>
              <a:rPr lang="en-US" dirty="0"/>
              <a:t> </a:t>
            </a:r>
            <a:r>
              <a:rPr lang="en-US" dirty="0" err="1"/>
              <a:t>organismului</a:t>
            </a:r>
            <a:r>
              <a:rPr lang="en-US" dirty="0"/>
              <a:t> </a:t>
            </a:r>
            <a:r>
              <a:rPr lang="en-US" dirty="0" err="1"/>
              <a:t>impotriva</a:t>
            </a:r>
            <a:r>
              <a:rPr lang="en-US" dirty="0"/>
              <a:t> </a:t>
            </a:r>
            <a:r>
              <a:rPr lang="en-US" dirty="0" err="1"/>
              <a:t>infectiilor</a:t>
            </a:r>
            <a:r>
              <a:rPr lang="en-US" dirty="0"/>
              <a:t>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antrenarea</a:t>
            </a:r>
            <a:r>
              <a:rPr lang="en-US" dirty="0"/>
              <a:t> </a:t>
            </a:r>
            <a:r>
              <a:rPr lang="en-US" dirty="0" err="1"/>
              <a:t>sistemului</a:t>
            </a:r>
            <a:r>
              <a:rPr lang="en-US" dirty="0"/>
              <a:t> </a:t>
            </a:r>
            <a:r>
              <a:rPr lang="en-US" dirty="0" err="1"/>
              <a:t>imunitar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lupta</a:t>
            </a:r>
            <a:r>
              <a:rPr lang="en-US" dirty="0"/>
              <a:t> </a:t>
            </a:r>
            <a:r>
              <a:rPr lang="en-US" dirty="0" err="1"/>
              <a:t>impotriva</a:t>
            </a:r>
            <a:r>
              <a:rPr lang="en-US" dirty="0"/>
              <a:t> </a:t>
            </a:r>
            <a:r>
              <a:rPr lang="en-US" dirty="0" err="1"/>
              <a:t>bolilor</a:t>
            </a:r>
            <a:r>
              <a:rPr lang="en-US" dirty="0"/>
              <a:t> are </a:t>
            </a:r>
            <a:r>
              <a:rPr lang="en-US" dirty="0" err="1"/>
              <a:t>aplicatii</a:t>
            </a:r>
            <a:r>
              <a:rPr lang="en-US" dirty="0"/>
              <a:t> </a:t>
            </a:r>
            <a:r>
              <a:rPr lang="en-US" dirty="0" err="1"/>
              <a:t>inclusiv</a:t>
            </a:r>
            <a:r>
              <a:rPr lang="en-US" dirty="0"/>
              <a:t> in cancer. </a:t>
            </a:r>
            <a:r>
              <a:rPr lang="en-US" dirty="0" err="1"/>
              <a:t>Practica</a:t>
            </a:r>
            <a:r>
              <a:rPr lang="en-US" dirty="0"/>
              <a:t> </a:t>
            </a:r>
            <a:r>
              <a:rPr lang="en-US" dirty="0" err="1"/>
              <a:t>curenta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de a </a:t>
            </a:r>
            <a:r>
              <a:rPr lang="en-US" dirty="0" err="1"/>
              <a:t>administra</a:t>
            </a:r>
            <a:r>
              <a:rPr lang="en-US" dirty="0"/>
              <a:t> </a:t>
            </a:r>
            <a:r>
              <a:rPr lang="en-US" dirty="0" err="1"/>
              <a:t>acelasi</a:t>
            </a:r>
            <a:r>
              <a:rPr lang="en-US" dirty="0"/>
              <a:t> </a:t>
            </a:r>
            <a:r>
              <a:rPr lang="en-US" dirty="0" err="1"/>
              <a:t>vaccin</a:t>
            </a:r>
            <a:r>
              <a:rPr lang="en-US" dirty="0"/>
              <a:t> in mod universal </a:t>
            </a:r>
            <a:r>
              <a:rPr lang="en-US" dirty="0" err="1"/>
              <a:t>tuturor</a:t>
            </a:r>
            <a:r>
              <a:rPr lang="en-US" dirty="0"/>
              <a:t> </a:t>
            </a:r>
            <a:r>
              <a:rPr lang="en-US" dirty="0" err="1"/>
              <a:t>pacientilor</a:t>
            </a:r>
            <a:r>
              <a:rPr lang="en-US" dirty="0"/>
              <a:t>, cu </a:t>
            </a:r>
            <a:r>
              <a:rPr lang="en-US" dirty="0" err="1"/>
              <a:t>prezumtia</a:t>
            </a:r>
            <a:r>
              <a:rPr lang="en-US" dirty="0"/>
              <a:t> ca </a:t>
            </a:r>
            <a:r>
              <a:rPr lang="en-US" dirty="0" err="1"/>
              <a:t>toata</a:t>
            </a:r>
            <a:r>
              <a:rPr lang="en-US" dirty="0"/>
              <a:t> </a:t>
            </a:r>
            <a:r>
              <a:rPr lang="en-US" dirty="0" err="1"/>
              <a:t>lumea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reactiona</a:t>
            </a:r>
            <a:r>
              <a:rPr lang="en-US" dirty="0"/>
              <a:t> in </a:t>
            </a:r>
            <a:r>
              <a:rPr lang="en-US" dirty="0" err="1"/>
              <a:t>acelasi</a:t>
            </a:r>
            <a:r>
              <a:rPr lang="en-US" dirty="0"/>
              <a:t> mod la </a:t>
            </a:r>
            <a:r>
              <a:rPr lang="en-US" dirty="0" err="1"/>
              <a:t>nivel</a:t>
            </a:r>
            <a:r>
              <a:rPr lang="en-US" dirty="0"/>
              <a:t> immunologic, </a:t>
            </a:r>
            <a:r>
              <a:rPr lang="en-US" dirty="0" err="1"/>
              <a:t>ceea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ignora</a:t>
            </a:r>
            <a:r>
              <a:rPr lang="en-US" dirty="0"/>
              <a:t> </a:t>
            </a:r>
            <a:r>
              <a:rPr lang="en-US" dirty="0" err="1"/>
              <a:t>complet</a:t>
            </a:r>
            <a:r>
              <a:rPr lang="en-US" dirty="0"/>
              <a:t> </a:t>
            </a:r>
            <a:r>
              <a:rPr lang="en-US" dirty="0" err="1"/>
              <a:t>diversitatea</a:t>
            </a:r>
            <a:r>
              <a:rPr lang="en-US" dirty="0"/>
              <a:t> </a:t>
            </a:r>
            <a:r>
              <a:rPr lang="en-US" dirty="0" err="1"/>
              <a:t>individuala</a:t>
            </a:r>
            <a:r>
              <a:rPr lang="en-US" dirty="0"/>
              <a:t>. </a:t>
            </a:r>
            <a:r>
              <a:rPr lang="en-US" dirty="0" err="1"/>
              <a:t>Ideea</a:t>
            </a:r>
            <a:r>
              <a:rPr lang="en-US" dirty="0"/>
              <a:t> de </a:t>
            </a:r>
            <a:r>
              <a:rPr lang="en-US" dirty="0" err="1"/>
              <a:t>vaccin</a:t>
            </a:r>
            <a:r>
              <a:rPr lang="en-US" dirty="0"/>
              <a:t> pe </a:t>
            </a:r>
            <a:r>
              <a:rPr lang="en-US" dirty="0" err="1"/>
              <a:t>baza</a:t>
            </a:r>
            <a:r>
              <a:rPr lang="en-US" dirty="0"/>
              <a:t> de </a:t>
            </a:r>
            <a:r>
              <a:rPr lang="en-US" dirty="0" err="1"/>
              <a:t>arn</a:t>
            </a:r>
            <a:r>
              <a:rPr lang="en-US" dirty="0"/>
              <a:t> </a:t>
            </a:r>
            <a:r>
              <a:rPr lang="en-US" dirty="0" err="1"/>
              <a:t>mesager</a:t>
            </a:r>
            <a:r>
              <a:rPr lang="en-US" dirty="0"/>
              <a:t> a </a:t>
            </a:r>
            <a:r>
              <a:rPr lang="en-US" dirty="0" err="1"/>
              <a:t>devenit</a:t>
            </a:r>
            <a:r>
              <a:rPr lang="en-US" dirty="0"/>
              <a:t> </a:t>
            </a:r>
            <a:r>
              <a:rPr lang="en-US" dirty="0" err="1"/>
              <a:t>foarte</a:t>
            </a:r>
            <a:r>
              <a:rPr lang="en-US" dirty="0"/>
              <a:t> </a:t>
            </a:r>
            <a:r>
              <a:rPr lang="en-US" dirty="0" err="1"/>
              <a:t>populara</a:t>
            </a:r>
            <a:r>
              <a:rPr lang="en-US" dirty="0"/>
              <a:t> </a:t>
            </a:r>
            <a:r>
              <a:rPr lang="en-US" dirty="0" err="1"/>
              <a:t>datorita</a:t>
            </a:r>
            <a:r>
              <a:rPr lang="en-US" dirty="0"/>
              <a:t> </a:t>
            </a:r>
            <a:r>
              <a:rPr lang="en-US" dirty="0" err="1"/>
              <a:t>vaccinului</a:t>
            </a:r>
            <a:r>
              <a:rPr lang="en-US" dirty="0"/>
              <a:t> anti coronavirus </a:t>
            </a:r>
            <a:r>
              <a:rPr lang="en-US" dirty="0" err="1"/>
              <a:t>dezvoltat</a:t>
            </a:r>
            <a:r>
              <a:rPr lang="en-US" dirty="0"/>
              <a:t> de Pfizer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biontech</a:t>
            </a:r>
            <a:r>
              <a:rPr lang="en-US" dirty="0"/>
              <a:t>, </a:t>
            </a:r>
            <a:r>
              <a:rPr lang="en-US" dirty="0" err="1"/>
              <a:t>iar</a:t>
            </a:r>
            <a:r>
              <a:rPr lang="en-US" dirty="0"/>
              <a:t> </a:t>
            </a:r>
            <a:r>
              <a:rPr lang="en-US" dirty="0" err="1"/>
              <a:t>acum</a:t>
            </a:r>
            <a:r>
              <a:rPr lang="en-US" dirty="0"/>
              <a:t> </a:t>
            </a:r>
            <a:r>
              <a:rPr lang="en-US" dirty="0" err="1"/>
              <a:t>cei</a:t>
            </a:r>
            <a:r>
              <a:rPr lang="en-US" dirty="0"/>
              <a:t> de la </a:t>
            </a:r>
            <a:r>
              <a:rPr lang="en-US" dirty="0" err="1"/>
              <a:t>biontech</a:t>
            </a:r>
            <a:r>
              <a:rPr lang="en-US" dirty="0"/>
              <a:t> au </a:t>
            </a:r>
            <a:r>
              <a:rPr lang="en-US" dirty="0" err="1"/>
              <a:t>dezvoltat</a:t>
            </a:r>
            <a:r>
              <a:rPr lang="en-US" dirty="0"/>
              <a:t> un </a:t>
            </a:r>
            <a:r>
              <a:rPr lang="en-US" dirty="0" err="1"/>
              <a:t>nou</a:t>
            </a:r>
            <a:r>
              <a:rPr lang="en-US" dirty="0"/>
              <a:t> </a:t>
            </a:r>
            <a:r>
              <a:rPr lang="en-US" dirty="0" err="1"/>
              <a:t>vaccin</a:t>
            </a:r>
            <a:r>
              <a:rPr lang="en-US" dirty="0"/>
              <a:t> </a:t>
            </a:r>
            <a:r>
              <a:rPr lang="en-US" dirty="0" err="1"/>
              <a:t>complet</a:t>
            </a:r>
            <a:r>
              <a:rPr lang="en-US" dirty="0"/>
              <a:t> </a:t>
            </a:r>
            <a:r>
              <a:rPr lang="en-US" dirty="0" err="1"/>
              <a:t>personalizat</a:t>
            </a:r>
            <a:r>
              <a:rPr lang="en-US" dirty="0"/>
              <a:t> </a:t>
            </a:r>
            <a:r>
              <a:rPr lang="en-US" dirty="0" err="1"/>
              <a:t>pacientului</a:t>
            </a:r>
            <a:r>
              <a:rPr lang="en-US" dirty="0"/>
              <a:t> cu </a:t>
            </a:r>
            <a:r>
              <a:rPr lang="en-US" dirty="0" err="1"/>
              <a:t>aplicatii</a:t>
            </a:r>
            <a:r>
              <a:rPr lang="en-US" dirty="0"/>
              <a:t> in </a:t>
            </a:r>
            <a:r>
              <a:rPr lang="en-US" dirty="0" err="1"/>
              <a:t>peste</a:t>
            </a:r>
            <a:r>
              <a:rPr lang="en-US" dirty="0"/>
              <a:t> </a:t>
            </a:r>
            <a:r>
              <a:rPr lang="en-US" dirty="0" err="1"/>
              <a:t>cinci</a:t>
            </a:r>
            <a:r>
              <a:rPr lang="en-US" dirty="0"/>
              <a:t> </a:t>
            </a:r>
            <a:r>
              <a:rPr lang="en-US" dirty="0" err="1"/>
              <a:t>tipuri</a:t>
            </a:r>
            <a:r>
              <a:rPr lang="en-US" dirty="0"/>
              <a:t> de cancer cu </a:t>
            </a:r>
            <a:r>
              <a:rPr lang="en-US" dirty="0" err="1"/>
              <a:t>tumori</a:t>
            </a:r>
            <a:r>
              <a:rPr lang="en-US" dirty="0"/>
              <a:t> </a:t>
            </a:r>
            <a:r>
              <a:rPr lang="en-US" dirty="0" err="1"/>
              <a:t>solide</a:t>
            </a:r>
            <a:r>
              <a:rPr lang="en-US" dirty="0"/>
              <a:t>. </a:t>
            </a:r>
            <a:r>
              <a:rPr lang="en-US" dirty="0" err="1"/>
              <a:t>Genomul</a:t>
            </a:r>
            <a:r>
              <a:rPr lang="en-US" dirty="0"/>
              <a:t> </a:t>
            </a:r>
            <a:r>
              <a:rPr lang="en-US" dirty="0" err="1"/>
              <a:t>tumorilor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al </a:t>
            </a:r>
            <a:r>
              <a:rPr lang="en-US" dirty="0" err="1"/>
              <a:t>persoanei</a:t>
            </a:r>
            <a:r>
              <a:rPr lang="en-US" dirty="0"/>
              <a:t> sunt </a:t>
            </a:r>
            <a:r>
              <a:rPr lang="en-US" dirty="0" err="1"/>
              <a:t>secventiate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identifica</a:t>
            </a:r>
            <a:r>
              <a:rPr lang="en-US" dirty="0"/>
              <a:t> </a:t>
            </a:r>
            <a:r>
              <a:rPr lang="en-US" dirty="0" err="1"/>
              <a:t>mutatiile</a:t>
            </a:r>
            <a:r>
              <a:rPr lang="en-US" dirty="0"/>
              <a:t> de </a:t>
            </a:r>
            <a:r>
              <a:rPr lang="en-US" dirty="0" err="1"/>
              <a:t>interes</a:t>
            </a:r>
            <a:r>
              <a:rPr lang="en-US" dirty="0"/>
              <a:t>, </a:t>
            </a:r>
            <a:r>
              <a:rPr lang="en-US" dirty="0" err="1"/>
              <a:t>iar</a:t>
            </a:r>
            <a:r>
              <a:rPr lang="en-US" dirty="0"/>
              <a:t> un </a:t>
            </a:r>
            <a:r>
              <a:rPr lang="en-US" dirty="0" err="1"/>
              <a:t>algoritm</a:t>
            </a:r>
            <a:r>
              <a:rPr lang="en-US" dirty="0"/>
              <a:t> </a:t>
            </a:r>
            <a:r>
              <a:rPr lang="en-US" dirty="0" err="1"/>
              <a:t>estimeaza</a:t>
            </a:r>
            <a:r>
              <a:rPr lang="en-US" dirty="0"/>
              <a:t> </a:t>
            </a:r>
            <a:r>
              <a:rPr lang="en-US" dirty="0" err="1"/>
              <a:t>neoantigeni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stimula</a:t>
            </a:r>
            <a:r>
              <a:rPr lang="en-US" dirty="0"/>
              <a:t> </a:t>
            </a:r>
            <a:r>
              <a:rPr lang="en-US" dirty="0" err="1"/>
              <a:t>celulele</a:t>
            </a:r>
            <a:r>
              <a:rPr lang="en-US" dirty="0"/>
              <a:t> T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atace</a:t>
            </a:r>
            <a:r>
              <a:rPr lang="en-US" dirty="0"/>
              <a:t> </a:t>
            </a:r>
            <a:r>
              <a:rPr lang="en-US" dirty="0" err="1"/>
              <a:t>celulele</a:t>
            </a:r>
            <a:r>
              <a:rPr lang="en-US" dirty="0"/>
              <a:t> </a:t>
            </a:r>
            <a:r>
              <a:rPr lang="en-US" dirty="0" err="1"/>
              <a:t>canceroase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exprima</a:t>
            </a:r>
            <a:r>
              <a:rPr lang="en-US" dirty="0"/>
              <a:t> </a:t>
            </a:r>
            <a:r>
              <a:rPr lang="en-US" dirty="0" err="1"/>
              <a:t>aceste</a:t>
            </a:r>
            <a:r>
              <a:rPr lang="en-US" dirty="0"/>
              <a:t> </a:t>
            </a:r>
            <a:r>
              <a:rPr lang="en-US" dirty="0" err="1"/>
              <a:t>mutatii</a:t>
            </a:r>
            <a:r>
              <a:rPr lang="en-US" dirty="0"/>
              <a:t>. </a:t>
            </a:r>
            <a:r>
              <a:rPr lang="en-US" dirty="0" err="1"/>
              <a:t>Neoantigenii</a:t>
            </a:r>
            <a:r>
              <a:rPr lang="en-US" dirty="0"/>
              <a:t> sunt </a:t>
            </a:r>
            <a:r>
              <a:rPr lang="en-US" dirty="0" err="1"/>
              <a:t>codati</a:t>
            </a:r>
            <a:r>
              <a:rPr lang="en-US" dirty="0"/>
              <a:t> in </a:t>
            </a:r>
            <a:r>
              <a:rPr lang="en-US" dirty="0" err="1"/>
              <a:t>arn-ul</a:t>
            </a:r>
            <a:r>
              <a:rPr lang="en-US" dirty="0"/>
              <a:t> </a:t>
            </a:r>
            <a:r>
              <a:rPr lang="en-US" dirty="0" err="1"/>
              <a:t>mesager</a:t>
            </a:r>
            <a:r>
              <a:rPr lang="en-US" dirty="0"/>
              <a:t>, care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incapsulat</a:t>
            </a:r>
            <a:r>
              <a:rPr lang="en-US" dirty="0"/>
              <a:t> in </a:t>
            </a:r>
            <a:r>
              <a:rPr lang="en-US" dirty="0" err="1"/>
              <a:t>lipozomi</a:t>
            </a:r>
            <a:r>
              <a:rPr lang="en-US" dirty="0"/>
              <a:t> </a:t>
            </a:r>
            <a:r>
              <a:rPr lang="en-US" dirty="0" err="1"/>
              <a:t>cationici</a:t>
            </a:r>
            <a:r>
              <a:rPr lang="en-US" dirty="0"/>
              <a:t>. </a:t>
            </a:r>
            <a:r>
              <a:rPr lang="en-US" dirty="0" err="1"/>
              <a:t>Aceasta</a:t>
            </a:r>
            <a:r>
              <a:rPr lang="en-US" dirty="0"/>
              <a:t> </a:t>
            </a:r>
            <a:r>
              <a:rPr lang="en-US" dirty="0" err="1"/>
              <a:t>tehnologie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fi </a:t>
            </a:r>
            <a:r>
              <a:rPr lang="en-US" dirty="0" err="1"/>
              <a:t>utilizata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orice</a:t>
            </a:r>
            <a:r>
              <a:rPr lang="en-US" dirty="0"/>
              <a:t> tip de cancer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infectii</a:t>
            </a:r>
            <a:r>
              <a:rPr lang="en-US" dirty="0"/>
              <a:t> </a:t>
            </a:r>
            <a:r>
              <a:rPr lang="en-US" dirty="0" err="1"/>
              <a:t>virale</a:t>
            </a:r>
            <a:r>
              <a:rPr lang="en-US" dirty="0"/>
              <a:t> </a:t>
            </a:r>
            <a:r>
              <a:rPr lang="en-US" dirty="0" err="1"/>
              <a:t>greu</a:t>
            </a:r>
            <a:r>
              <a:rPr lang="en-US" dirty="0"/>
              <a:t> de </a:t>
            </a:r>
            <a:r>
              <a:rPr lang="en-US" dirty="0" err="1"/>
              <a:t>tratat</a:t>
            </a:r>
            <a:r>
              <a:rPr lang="en-US" dirty="0"/>
              <a:t> de </a:t>
            </a:r>
            <a:r>
              <a:rPr lang="en-US" dirty="0" err="1"/>
              <a:t>tipul</a:t>
            </a:r>
            <a:r>
              <a:rPr lang="en-US" dirty="0"/>
              <a:t> HIV/SIDA.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stabilizarea</a:t>
            </a:r>
            <a:r>
              <a:rPr lang="en-US" dirty="0"/>
              <a:t> </a:t>
            </a:r>
            <a:r>
              <a:rPr lang="en-US" dirty="0" err="1"/>
              <a:t>arn-ului</a:t>
            </a:r>
            <a:r>
              <a:rPr lang="en-US" dirty="0"/>
              <a:t> in </a:t>
            </a:r>
            <a:r>
              <a:rPr lang="en-US" dirty="0" err="1"/>
              <a:t>diferite</a:t>
            </a:r>
            <a:r>
              <a:rPr lang="en-US" dirty="0"/>
              <a:t> </a:t>
            </a:r>
            <a:r>
              <a:rPr lang="en-US" dirty="0" err="1"/>
              <a:t>feluri</a:t>
            </a:r>
            <a:r>
              <a:rPr lang="en-US" dirty="0"/>
              <a:t> de </a:t>
            </a:r>
            <a:r>
              <a:rPr lang="en-US" dirty="0" err="1"/>
              <a:t>nanoparticule</a:t>
            </a:r>
            <a:r>
              <a:rPr lang="en-US" dirty="0"/>
              <a:t>, formula </a:t>
            </a:r>
            <a:r>
              <a:rPr lang="en-US" dirty="0" err="1"/>
              <a:t>farmaceutica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putea</a:t>
            </a:r>
            <a:r>
              <a:rPr lang="en-US" dirty="0"/>
              <a:t> fi </a:t>
            </a:r>
            <a:r>
              <a:rPr lang="en-US" dirty="0" err="1"/>
              <a:t>facuta</a:t>
            </a:r>
            <a:r>
              <a:rPr lang="en-US" dirty="0"/>
              <a:t> </a:t>
            </a:r>
            <a:r>
              <a:rPr lang="en-US" dirty="0" err="1"/>
              <a:t>accesibila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administrare</a:t>
            </a:r>
            <a:r>
              <a:rPr lang="en-US" dirty="0"/>
              <a:t> </a:t>
            </a:r>
            <a:r>
              <a:rPr lang="en-US" dirty="0" err="1"/>
              <a:t>recurenta</a:t>
            </a:r>
            <a:r>
              <a:rPr lang="en-US" dirty="0"/>
              <a:t> in </a:t>
            </a:r>
            <a:r>
              <a:rPr lang="en-US" dirty="0" err="1"/>
              <a:t>stilouri</a:t>
            </a:r>
            <a:r>
              <a:rPr lang="en-US" dirty="0"/>
              <a:t> </a:t>
            </a:r>
            <a:r>
              <a:rPr lang="en-US" dirty="0" err="1"/>
              <a:t>injectabile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seringi</a:t>
            </a:r>
            <a:r>
              <a:rPr lang="en-US" dirty="0"/>
              <a:t> </a:t>
            </a:r>
            <a:r>
              <a:rPr lang="en-US" dirty="0" err="1"/>
              <a:t>preumplute</a:t>
            </a:r>
            <a:r>
              <a:rPr lang="en-US" dirty="0"/>
              <a:t>. 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e9f899fe3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e9f899fe3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 </a:t>
            </a:r>
            <a:r>
              <a:rPr lang="en-GB" dirty="0" err="1"/>
              <a:t>ceea</a:t>
            </a:r>
            <a:r>
              <a:rPr lang="en-GB" dirty="0"/>
              <a:t> </a:t>
            </a:r>
            <a:r>
              <a:rPr lang="en-GB" dirty="0" err="1"/>
              <a:t>ce</a:t>
            </a:r>
            <a:r>
              <a:rPr lang="en-GB" dirty="0"/>
              <a:t> </a:t>
            </a:r>
            <a:r>
              <a:rPr lang="en-GB" dirty="0" err="1"/>
              <a:t>privesc</a:t>
            </a:r>
            <a:r>
              <a:rPr lang="en-GB" dirty="0"/>
              <a:t> </a:t>
            </a:r>
            <a:r>
              <a:rPr lang="en-GB" dirty="0" err="1"/>
              <a:t>peptidele</a:t>
            </a:r>
            <a:r>
              <a:rPr lang="en-GB" dirty="0"/>
              <a:t> </a:t>
            </a:r>
            <a:r>
              <a:rPr lang="en-GB" dirty="0" err="1"/>
              <a:t>complexe</a:t>
            </a:r>
            <a:r>
              <a:rPr lang="en-GB" dirty="0"/>
              <a:t>, </a:t>
            </a:r>
            <a:r>
              <a:rPr lang="en-GB" dirty="0" err="1"/>
              <a:t>mai</a:t>
            </a:r>
            <a:r>
              <a:rPr lang="en-GB" dirty="0"/>
              <a:t> ales in </a:t>
            </a:r>
            <a:r>
              <a:rPr lang="en-GB" dirty="0" err="1"/>
              <a:t>contextul</a:t>
            </a:r>
            <a:r>
              <a:rPr lang="en-GB" dirty="0"/>
              <a:t> actual, ne </a:t>
            </a:r>
            <a:r>
              <a:rPr lang="en-GB" dirty="0" err="1"/>
              <a:t>duce</a:t>
            </a:r>
            <a:r>
              <a:rPr lang="en-GB" dirty="0"/>
              <a:t> cu </a:t>
            </a:r>
            <a:r>
              <a:rPr lang="en-GB" dirty="0" err="1"/>
              <a:t>gandul</a:t>
            </a:r>
            <a:r>
              <a:rPr lang="en-GB" dirty="0"/>
              <a:t> la </a:t>
            </a:r>
            <a:r>
              <a:rPr lang="en-GB" dirty="0" err="1"/>
              <a:t>medicamente</a:t>
            </a:r>
            <a:r>
              <a:rPr lang="en-GB" dirty="0"/>
              <a:t> de </a:t>
            </a:r>
            <a:r>
              <a:rPr lang="en-GB" dirty="0" err="1"/>
              <a:t>genul</a:t>
            </a:r>
            <a:r>
              <a:rPr lang="en-GB" dirty="0"/>
              <a:t> </a:t>
            </a:r>
            <a:r>
              <a:rPr lang="en-GB" dirty="0" err="1"/>
              <a:t>ozempic</a:t>
            </a:r>
            <a:r>
              <a:rPr lang="en-GB" dirty="0"/>
              <a:t>, </a:t>
            </a:r>
            <a:r>
              <a:rPr lang="en-GB" dirty="0" err="1"/>
              <a:t>wegovy</a:t>
            </a:r>
            <a:r>
              <a:rPr lang="en-GB" dirty="0"/>
              <a:t>, </a:t>
            </a:r>
            <a:r>
              <a:rPr lang="en-GB" dirty="0" err="1"/>
              <a:t>mounjaro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insulina</a:t>
            </a:r>
            <a:r>
              <a:rPr lang="en-GB" dirty="0"/>
              <a:t>, care </a:t>
            </a:r>
            <a:r>
              <a:rPr lang="en-GB" dirty="0" err="1"/>
              <a:t>fac</a:t>
            </a:r>
            <a:r>
              <a:rPr lang="en-GB" dirty="0"/>
              <a:t> </a:t>
            </a:r>
            <a:r>
              <a:rPr lang="en-GB" dirty="0" err="1"/>
              <a:t>toate</a:t>
            </a:r>
            <a:r>
              <a:rPr lang="en-GB" dirty="0"/>
              <a:t> </a:t>
            </a:r>
            <a:r>
              <a:rPr lang="en-GB" dirty="0" err="1"/>
              <a:t>parte</a:t>
            </a:r>
            <a:r>
              <a:rPr lang="en-GB" dirty="0"/>
              <a:t> din </a:t>
            </a:r>
            <a:r>
              <a:rPr lang="en-GB" dirty="0" err="1"/>
              <a:t>categoria</a:t>
            </a:r>
            <a:r>
              <a:rPr lang="en-GB" dirty="0"/>
              <a:t> </a:t>
            </a:r>
            <a:r>
              <a:rPr lang="en-GB" dirty="0" err="1"/>
              <a:t>modulatorilor</a:t>
            </a:r>
            <a:r>
              <a:rPr lang="en-GB" dirty="0"/>
              <a:t> </a:t>
            </a:r>
            <a:r>
              <a:rPr lang="en-GB" dirty="0" err="1"/>
              <a:t>hormonali</a:t>
            </a:r>
            <a:r>
              <a:rPr lang="en-GB" dirty="0"/>
              <a:t>. Noi am </a:t>
            </a:r>
            <a:r>
              <a:rPr lang="en-GB" dirty="0" err="1"/>
              <a:t>putea</a:t>
            </a:r>
            <a:r>
              <a:rPr lang="en-GB" dirty="0"/>
              <a:t> </a:t>
            </a:r>
            <a:r>
              <a:rPr lang="en-GB" dirty="0" err="1"/>
              <a:t>aborda</a:t>
            </a:r>
            <a:r>
              <a:rPr lang="en-GB" dirty="0"/>
              <a:t> </a:t>
            </a:r>
            <a:r>
              <a:rPr lang="en-GB" dirty="0" err="1"/>
              <a:t>alte</a:t>
            </a:r>
            <a:r>
              <a:rPr lang="en-GB" dirty="0"/>
              <a:t> </a:t>
            </a:r>
            <a:r>
              <a:rPr lang="en-GB" dirty="0" err="1"/>
              <a:t>arii</a:t>
            </a:r>
            <a:r>
              <a:rPr lang="en-GB" dirty="0"/>
              <a:t> </a:t>
            </a:r>
            <a:r>
              <a:rPr lang="en-GB" dirty="0" err="1"/>
              <a:t>terapeutice</a:t>
            </a:r>
            <a:r>
              <a:rPr lang="en-GB" dirty="0"/>
              <a:t> din </a:t>
            </a:r>
            <a:r>
              <a:rPr lang="en-GB" dirty="0" err="1"/>
              <a:t>domeniul</a:t>
            </a:r>
            <a:r>
              <a:rPr lang="en-GB" dirty="0"/>
              <a:t> </a:t>
            </a:r>
            <a:r>
              <a:rPr lang="en-GB" dirty="0" err="1"/>
              <a:t>peptidelor</a:t>
            </a:r>
            <a:r>
              <a:rPr lang="en-GB" dirty="0"/>
              <a:t>. </a:t>
            </a:r>
            <a:r>
              <a:rPr lang="en-GB" dirty="0" err="1"/>
              <a:t>Peptidele</a:t>
            </a:r>
            <a:r>
              <a:rPr lang="en-GB" dirty="0"/>
              <a:t> </a:t>
            </a:r>
            <a:r>
              <a:rPr lang="en-GB" dirty="0" err="1"/>
              <a:t>antimicrobiale</a:t>
            </a:r>
            <a:r>
              <a:rPr lang="en-GB" dirty="0"/>
              <a:t> au </a:t>
            </a:r>
            <a:r>
              <a:rPr lang="en-GB" dirty="0" err="1"/>
              <a:t>capacitatea</a:t>
            </a:r>
            <a:r>
              <a:rPr lang="en-GB" dirty="0"/>
              <a:t> de a </a:t>
            </a:r>
            <a:r>
              <a:rPr lang="en-GB" dirty="0" err="1"/>
              <a:t>regula</a:t>
            </a:r>
            <a:r>
              <a:rPr lang="en-GB" dirty="0"/>
              <a:t> </a:t>
            </a:r>
            <a:r>
              <a:rPr lang="en-GB" dirty="0" err="1"/>
              <a:t>reactii</a:t>
            </a:r>
            <a:r>
              <a:rPr lang="en-GB" dirty="0"/>
              <a:t> pro-</a:t>
            </a:r>
            <a:r>
              <a:rPr lang="en-GB" dirty="0" err="1"/>
              <a:t>inflamatoare</a:t>
            </a:r>
            <a:r>
              <a:rPr lang="en-GB" dirty="0"/>
              <a:t>, </a:t>
            </a:r>
            <a:r>
              <a:rPr lang="en-GB" dirty="0" err="1"/>
              <a:t>stimuleaza</a:t>
            </a:r>
            <a:r>
              <a:rPr lang="en-GB" dirty="0"/>
              <a:t> </a:t>
            </a:r>
            <a:r>
              <a:rPr lang="en-GB" dirty="0" err="1"/>
              <a:t>proliferarea</a:t>
            </a:r>
            <a:r>
              <a:rPr lang="en-GB" dirty="0"/>
              <a:t> </a:t>
            </a:r>
            <a:r>
              <a:rPr lang="en-GB" dirty="0" err="1"/>
              <a:t>celulelor</a:t>
            </a:r>
            <a:r>
              <a:rPr lang="en-GB" dirty="0"/>
              <a:t>, au </a:t>
            </a:r>
            <a:r>
              <a:rPr lang="en-GB" dirty="0" err="1"/>
              <a:t>proprietati</a:t>
            </a:r>
            <a:r>
              <a:rPr lang="en-GB" dirty="0"/>
              <a:t> </a:t>
            </a:r>
            <a:r>
              <a:rPr lang="en-GB" dirty="0" err="1"/>
              <a:t>antineoplazice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desigur</a:t>
            </a:r>
            <a:r>
              <a:rPr lang="en-GB" dirty="0"/>
              <a:t>, </a:t>
            </a:r>
            <a:r>
              <a:rPr lang="en-GB" dirty="0" err="1"/>
              <a:t>antimicrobiene</a:t>
            </a:r>
            <a:r>
              <a:rPr lang="en-GB" dirty="0"/>
              <a:t>. </a:t>
            </a:r>
            <a:r>
              <a:rPr lang="en-GB" dirty="0" err="1"/>
              <a:t>Peste</a:t>
            </a:r>
            <a:r>
              <a:rPr lang="en-GB" dirty="0"/>
              <a:t> 300 de peptide de </a:t>
            </a:r>
            <a:r>
              <a:rPr lang="en-GB" dirty="0" err="1"/>
              <a:t>acest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au </a:t>
            </a:r>
            <a:r>
              <a:rPr lang="en-GB" dirty="0" err="1"/>
              <a:t>fost</a:t>
            </a:r>
            <a:r>
              <a:rPr lang="en-GB" dirty="0"/>
              <a:t> </a:t>
            </a:r>
            <a:r>
              <a:rPr lang="en-GB" dirty="0" err="1"/>
              <a:t>descoperite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sapte</a:t>
            </a:r>
            <a:r>
              <a:rPr lang="en-GB" dirty="0"/>
              <a:t> sunt </a:t>
            </a:r>
            <a:r>
              <a:rPr lang="en-GB" dirty="0" err="1"/>
              <a:t>aprobate</a:t>
            </a:r>
            <a:r>
              <a:rPr lang="en-GB" dirty="0"/>
              <a:t> </a:t>
            </a:r>
            <a:r>
              <a:rPr lang="en-GB" dirty="0" err="1"/>
              <a:t>curent</a:t>
            </a:r>
            <a:r>
              <a:rPr lang="en-GB" dirty="0"/>
              <a:t> de </a:t>
            </a:r>
            <a:r>
              <a:rPr lang="en-GB" dirty="0" err="1"/>
              <a:t>catre</a:t>
            </a:r>
            <a:r>
              <a:rPr lang="en-GB" dirty="0"/>
              <a:t> FDA, </a:t>
            </a:r>
            <a:r>
              <a:rPr lang="en-GB" dirty="0" err="1"/>
              <a:t>toate</a:t>
            </a:r>
            <a:r>
              <a:rPr lang="en-GB" dirty="0"/>
              <a:t> </a:t>
            </a:r>
            <a:r>
              <a:rPr lang="en-GB" dirty="0" err="1"/>
              <a:t>dintre</a:t>
            </a:r>
            <a:r>
              <a:rPr lang="en-GB" dirty="0"/>
              <a:t> </a:t>
            </a:r>
            <a:r>
              <a:rPr lang="en-GB" dirty="0" err="1"/>
              <a:t>acestea</a:t>
            </a:r>
            <a:r>
              <a:rPr lang="en-GB" dirty="0"/>
              <a:t> </a:t>
            </a:r>
            <a:r>
              <a:rPr lang="en-GB" dirty="0" err="1"/>
              <a:t>provenind</a:t>
            </a:r>
            <a:r>
              <a:rPr lang="en-GB" dirty="0"/>
              <a:t> din </a:t>
            </a:r>
            <a:r>
              <a:rPr lang="en-GB" dirty="0" err="1"/>
              <a:t>surse</a:t>
            </a:r>
            <a:r>
              <a:rPr lang="en-GB" dirty="0"/>
              <a:t> </a:t>
            </a:r>
            <a:r>
              <a:rPr lang="en-GB" dirty="0" err="1"/>
              <a:t>naturale</a:t>
            </a:r>
            <a:r>
              <a:rPr lang="en-GB" dirty="0"/>
              <a:t>, </a:t>
            </a:r>
            <a:r>
              <a:rPr lang="en-GB" dirty="0" err="1"/>
              <a:t>adica</a:t>
            </a:r>
            <a:r>
              <a:rPr lang="en-GB" dirty="0"/>
              <a:t> </a:t>
            </a:r>
            <a:r>
              <a:rPr lang="en-GB" dirty="0" err="1"/>
              <a:t>produse</a:t>
            </a:r>
            <a:r>
              <a:rPr lang="en-GB" dirty="0"/>
              <a:t> de </a:t>
            </a:r>
            <a:r>
              <a:rPr lang="en-GB" dirty="0" err="1"/>
              <a:t>biosinteza</a:t>
            </a:r>
            <a:r>
              <a:rPr lang="en-GB" dirty="0"/>
              <a:t>. </a:t>
            </a:r>
            <a:r>
              <a:rPr lang="en-GB" dirty="0" err="1"/>
              <a:t>Problema</a:t>
            </a:r>
            <a:r>
              <a:rPr lang="en-GB" dirty="0"/>
              <a:t> cu </a:t>
            </a:r>
            <a:r>
              <a:rPr lang="en-GB" dirty="0" err="1"/>
              <a:t>aceste</a:t>
            </a:r>
            <a:r>
              <a:rPr lang="en-GB" dirty="0"/>
              <a:t> </a:t>
            </a:r>
            <a:r>
              <a:rPr lang="en-GB" dirty="0" err="1"/>
              <a:t>tipuri</a:t>
            </a:r>
            <a:r>
              <a:rPr lang="en-GB" dirty="0"/>
              <a:t> de </a:t>
            </a:r>
            <a:r>
              <a:rPr lang="en-GB" dirty="0" err="1"/>
              <a:t>medicamente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stabilitatea</a:t>
            </a:r>
            <a:r>
              <a:rPr lang="en-GB" dirty="0"/>
              <a:t>, </a:t>
            </a:r>
            <a:r>
              <a:rPr lang="en-GB" dirty="0" err="1"/>
              <a:t>dar</a:t>
            </a:r>
            <a:r>
              <a:rPr lang="en-GB" dirty="0"/>
              <a:t> a </a:t>
            </a:r>
            <a:r>
              <a:rPr lang="en-GB" dirty="0" err="1"/>
              <a:t>fost</a:t>
            </a:r>
            <a:r>
              <a:rPr lang="en-GB" dirty="0"/>
              <a:t> </a:t>
            </a:r>
            <a:r>
              <a:rPr lang="en-GB" dirty="0" err="1"/>
              <a:t>observat</a:t>
            </a:r>
            <a:r>
              <a:rPr lang="en-GB" dirty="0"/>
              <a:t> ca </a:t>
            </a:r>
            <a:r>
              <a:rPr lang="en-GB" dirty="0" err="1"/>
              <a:t>structurile</a:t>
            </a:r>
            <a:r>
              <a:rPr lang="en-GB" dirty="0"/>
              <a:t> </a:t>
            </a:r>
            <a:r>
              <a:rPr lang="en-GB" dirty="0" err="1"/>
              <a:t>ciclice</a:t>
            </a:r>
            <a:r>
              <a:rPr lang="en-GB" dirty="0"/>
              <a:t> au </a:t>
            </a:r>
            <a:r>
              <a:rPr lang="en-GB" dirty="0" err="1"/>
              <a:t>stabilitate</a:t>
            </a:r>
            <a:r>
              <a:rPr lang="en-GB" dirty="0"/>
              <a:t> </a:t>
            </a:r>
            <a:r>
              <a:rPr lang="en-GB" dirty="0" err="1"/>
              <a:t>superioara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eliberare</a:t>
            </a:r>
            <a:r>
              <a:rPr lang="en-GB" dirty="0"/>
              <a:t> </a:t>
            </a:r>
            <a:r>
              <a:rPr lang="en-GB" dirty="0" err="1"/>
              <a:t>prelungita</a:t>
            </a:r>
            <a:r>
              <a:rPr lang="en-GB" dirty="0"/>
              <a:t>. Au </a:t>
            </a:r>
            <a:r>
              <a:rPr lang="en-GB" dirty="0" err="1"/>
              <a:t>fost</a:t>
            </a:r>
            <a:r>
              <a:rPr lang="en-GB" dirty="0"/>
              <a:t> </a:t>
            </a:r>
            <a:r>
              <a:rPr lang="en-GB" dirty="0" err="1"/>
              <a:t>descoperite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unele</a:t>
            </a:r>
            <a:r>
              <a:rPr lang="en-GB" dirty="0"/>
              <a:t> peptide care au </a:t>
            </a:r>
            <a:r>
              <a:rPr lang="en-GB" dirty="0" err="1"/>
              <a:t>activiate</a:t>
            </a:r>
            <a:r>
              <a:rPr lang="en-GB" dirty="0"/>
              <a:t> </a:t>
            </a:r>
            <a:r>
              <a:rPr lang="en-GB" dirty="0" err="1"/>
              <a:t>antivirala</a:t>
            </a:r>
            <a:r>
              <a:rPr lang="en-GB" dirty="0"/>
              <a:t> </a:t>
            </a:r>
            <a:r>
              <a:rPr lang="en-GB" dirty="0" err="1"/>
              <a:t>prin</a:t>
            </a:r>
            <a:r>
              <a:rPr lang="en-GB" dirty="0"/>
              <a:t> </a:t>
            </a:r>
            <a:r>
              <a:rPr lang="en-GB" dirty="0" err="1"/>
              <a:t>inactivarea</a:t>
            </a:r>
            <a:r>
              <a:rPr lang="en-GB" dirty="0"/>
              <a:t> </a:t>
            </a:r>
            <a:r>
              <a:rPr lang="en-GB" dirty="0" err="1"/>
              <a:t>virusurilor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inhibarea</a:t>
            </a:r>
            <a:r>
              <a:rPr lang="en-GB" dirty="0"/>
              <a:t> </a:t>
            </a:r>
            <a:r>
              <a:rPr lang="en-GB" dirty="0" err="1"/>
              <a:t>atasarii</a:t>
            </a:r>
            <a:r>
              <a:rPr lang="en-GB" dirty="0"/>
              <a:t> </a:t>
            </a:r>
            <a:r>
              <a:rPr lang="en-GB" dirty="0" err="1"/>
              <a:t>acestora</a:t>
            </a:r>
            <a:r>
              <a:rPr lang="en-GB" dirty="0"/>
              <a:t> de </a:t>
            </a:r>
            <a:r>
              <a:rPr lang="en-GB" dirty="0" err="1"/>
              <a:t>celulele</a:t>
            </a:r>
            <a:r>
              <a:rPr lang="en-GB" dirty="0"/>
              <a:t> </a:t>
            </a:r>
            <a:r>
              <a:rPr lang="en-GB" dirty="0" err="1"/>
              <a:t>endogene</a:t>
            </a:r>
            <a:r>
              <a:rPr lang="en-GB" dirty="0"/>
              <a:t>. Roche </a:t>
            </a:r>
            <a:r>
              <a:rPr lang="en-GB" dirty="0" err="1"/>
              <a:t>comercializaza</a:t>
            </a:r>
            <a:r>
              <a:rPr lang="en-GB" dirty="0"/>
              <a:t> </a:t>
            </a:r>
            <a:r>
              <a:rPr lang="en-GB" dirty="0" err="1"/>
              <a:t>acum</a:t>
            </a:r>
            <a:r>
              <a:rPr lang="en-GB" dirty="0"/>
              <a:t> un medicament anti-</a:t>
            </a:r>
            <a:r>
              <a:rPr lang="en-GB" dirty="0" err="1"/>
              <a:t>hiv</a:t>
            </a:r>
            <a:r>
              <a:rPr lang="en-GB" dirty="0"/>
              <a:t> cu 36 de </a:t>
            </a:r>
            <a:r>
              <a:rPr lang="en-GB" dirty="0" err="1"/>
              <a:t>aminoacizi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a </a:t>
            </a:r>
            <a:r>
              <a:rPr lang="en-GB" dirty="0" err="1"/>
              <a:t>fost</a:t>
            </a:r>
            <a:r>
              <a:rPr lang="en-GB" dirty="0"/>
              <a:t> </a:t>
            </a:r>
            <a:r>
              <a:rPr lang="en-GB" dirty="0" err="1"/>
              <a:t>aprobat</a:t>
            </a:r>
            <a:r>
              <a:rPr lang="en-GB" dirty="0"/>
              <a:t> ca </a:t>
            </a:r>
            <a:r>
              <a:rPr lang="en-GB" dirty="0" err="1"/>
              <a:t>primul</a:t>
            </a:r>
            <a:r>
              <a:rPr lang="en-GB" dirty="0"/>
              <a:t> inhibitor de </a:t>
            </a:r>
            <a:r>
              <a:rPr lang="en-GB" dirty="0" err="1"/>
              <a:t>fuziune</a:t>
            </a:r>
            <a:r>
              <a:rPr lang="en-GB" dirty="0"/>
              <a:t> HIV. </a:t>
            </a:r>
            <a:r>
              <a:rPr lang="en-GB" dirty="0" err="1"/>
              <a:t>Peptidele</a:t>
            </a:r>
            <a:r>
              <a:rPr lang="en-GB" dirty="0"/>
              <a:t> anticancer </a:t>
            </a:r>
            <a:r>
              <a:rPr lang="en-GB" dirty="0" err="1"/>
              <a:t>functioneaza</a:t>
            </a:r>
            <a:r>
              <a:rPr lang="en-GB" dirty="0"/>
              <a:t> </a:t>
            </a:r>
            <a:r>
              <a:rPr lang="en-GB" dirty="0" err="1"/>
              <a:t>prin</a:t>
            </a:r>
            <a:r>
              <a:rPr lang="en-GB" dirty="0"/>
              <a:t> </a:t>
            </a:r>
            <a:r>
              <a:rPr lang="en-GB" dirty="0" err="1"/>
              <a:t>recrutarea</a:t>
            </a:r>
            <a:r>
              <a:rPr lang="en-GB" dirty="0"/>
              <a:t> </a:t>
            </a:r>
            <a:r>
              <a:rPr lang="en-GB" dirty="0" err="1"/>
              <a:t>celulelor</a:t>
            </a:r>
            <a:r>
              <a:rPr lang="en-GB" dirty="0"/>
              <a:t> </a:t>
            </a:r>
            <a:r>
              <a:rPr lang="en-GB" dirty="0" err="1"/>
              <a:t>imune</a:t>
            </a:r>
            <a:r>
              <a:rPr lang="en-GB" dirty="0"/>
              <a:t> la </a:t>
            </a:r>
            <a:r>
              <a:rPr lang="en-GB" dirty="0" err="1"/>
              <a:t>tumori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inducerea</a:t>
            </a:r>
            <a:r>
              <a:rPr lang="en-GB" dirty="0"/>
              <a:t> de </a:t>
            </a:r>
            <a:r>
              <a:rPr lang="en-GB" dirty="0" err="1"/>
              <a:t>apoptoza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prin</a:t>
            </a:r>
            <a:r>
              <a:rPr lang="en-GB" dirty="0"/>
              <a:t> </a:t>
            </a:r>
            <a:r>
              <a:rPr lang="en-GB" dirty="0" err="1"/>
              <a:t>activarea</a:t>
            </a:r>
            <a:r>
              <a:rPr lang="en-GB" dirty="0"/>
              <a:t> de </a:t>
            </a:r>
            <a:r>
              <a:rPr lang="en-GB" dirty="0" err="1"/>
              <a:t>procese</a:t>
            </a:r>
            <a:r>
              <a:rPr lang="en-GB" dirty="0"/>
              <a:t> </a:t>
            </a:r>
            <a:r>
              <a:rPr lang="en-GB" dirty="0" err="1"/>
              <a:t>moleculare</a:t>
            </a:r>
            <a:r>
              <a:rPr lang="en-GB" dirty="0"/>
              <a:t> in mod biomimetic </a:t>
            </a:r>
            <a:r>
              <a:rPr lang="en-GB" dirty="0" err="1"/>
              <a:t>pentru</a:t>
            </a:r>
            <a:r>
              <a:rPr lang="en-GB" dirty="0"/>
              <a:t> a </a:t>
            </a:r>
            <a:r>
              <a:rPr lang="en-GB" dirty="0" err="1"/>
              <a:t>perturba</a:t>
            </a:r>
            <a:r>
              <a:rPr lang="en-GB" dirty="0"/>
              <a:t> </a:t>
            </a:r>
            <a:r>
              <a:rPr lang="en-GB" dirty="0" err="1"/>
              <a:t>transcripția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translația</a:t>
            </a:r>
            <a:r>
              <a:rPr lang="en-GB" dirty="0"/>
              <a:t> </a:t>
            </a:r>
            <a:r>
              <a:rPr lang="en-GB" dirty="0" err="1"/>
              <a:t>celulelor</a:t>
            </a:r>
            <a:r>
              <a:rPr lang="en-GB" dirty="0"/>
              <a:t> </a:t>
            </a:r>
            <a:r>
              <a:rPr lang="en-GB" dirty="0" err="1"/>
              <a:t>tumorale</a:t>
            </a:r>
            <a:r>
              <a:rPr lang="en-GB" dirty="0"/>
              <a:t>. </a:t>
            </a:r>
            <a:r>
              <a:rPr lang="en-GB" dirty="0" err="1"/>
              <a:t>Peptidele</a:t>
            </a:r>
            <a:r>
              <a:rPr lang="en-GB" dirty="0"/>
              <a:t> </a:t>
            </a:r>
            <a:r>
              <a:rPr lang="en-GB" dirty="0" err="1"/>
              <a:t>clasice</a:t>
            </a:r>
            <a:r>
              <a:rPr lang="en-GB" dirty="0"/>
              <a:t> </a:t>
            </a:r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cele</a:t>
            </a:r>
            <a:r>
              <a:rPr lang="en-GB" dirty="0"/>
              <a:t> </a:t>
            </a:r>
            <a:r>
              <a:rPr lang="en-GB" dirty="0" err="1"/>
              <a:t>aprobate</a:t>
            </a:r>
            <a:r>
              <a:rPr lang="en-GB" dirty="0"/>
              <a:t> </a:t>
            </a:r>
            <a:r>
              <a:rPr lang="en-GB" dirty="0" err="1"/>
              <a:t>curent</a:t>
            </a:r>
            <a:r>
              <a:rPr lang="en-GB" dirty="0"/>
              <a:t> pot fi </a:t>
            </a:r>
            <a:r>
              <a:rPr lang="en-GB" dirty="0" err="1"/>
              <a:t>modificate</a:t>
            </a:r>
            <a:r>
              <a:rPr lang="en-GB" dirty="0"/>
              <a:t> </a:t>
            </a:r>
            <a:r>
              <a:rPr lang="en-GB" dirty="0" err="1"/>
              <a:t>prin</a:t>
            </a:r>
            <a:r>
              <a:rPr lang="en-GB" dirty="0"/>
              <a:t> </a:t>
            </a:r>
            <a:r>
              <a:rPr lang="en-GB" dirty="0" err="1"/>
              <a:t>foarte</a:t>
            </a:r>
            <a:r>
              <a:rPr lang="en-GB" dirty="0"/>
              <a:t> </a:t>
            </a:r>
            <a:r>
              <a:rPr lang="en-GB" dirty="0" err="1"/>
              <a:t>multe</a:t>
            </a:r>
            <a:r>
              <a:rPr lang="en-GB" dirty="0"/>
              <a:t> </a:t>
            </a:r>
            <a:r>
              <a:rPr lang="en-GB" dirty="0" err="1"/>
              <a:t>feluri</a:t>
            </a:r>
            <a:r>
              <a:rPr lang="en-GB" dirty="0"/>
              <a:t>, de </a:t>
            </a:r>
            <a:r>
              <a:rPr lang="en-GB" dirty="0" err="1"/>
              <a:t>genul</a:t>
            </a:r>
            <a:r>
              <a:rPr lang="en-GB" dirty="0"/>
              <a:t> </a:t>
            </a:r>
            <a:r>
              <a:rPr lang="en-GB" dirty="0" err="1"/>
              <a:t>integrarea</a:t>
            </a:r>
            <a:r>
              <a:rPr lang="en-GB" dirty="0"/>
              <a:t> de </a:t>
            </a:r>
            <a:r>
              <a:rPr lang="en-GB" dirty="0" err="1"/>
              <a:t>aminoacizi</a:t>
            </a:r>
            <a:r>
              <a:rPr lang="en-GB" dirty="0"/>
              <a:t> </a:t>
            </a:r>
            <a:r>
              <a:rPr lang="en-GB" dirty="0" err="1"/>
              <a:t>nenaturali</a:t>
            </a:r>
            <a:r>
              <a:rPr lang="en-GB" dirty="0"/>
              <a:t>, </a:t>
            </a:r>
            <a:r>
              <a:rPr lang="en-GB" dirty="0" err="1"/>
              <a:t>halogenare</a:t>
            </a:r>
            <a:r>
              <a:rPr lang="en-GB" dirty="0"/>
              <a:t>, </a:t>
            </a:r>
            <a:r>
              <a:rPr lang="en-GB" dirty="0" err="1"/>
              <a:t>ciclizare</a:t>
            </a:r>
            <a:r>
              <a:rPr lang="en-GB" dirty="0"/>
              <a:t>, </a:t>
            </a:r>
            <a:r>
              <a:rPr lang="en-GB" dirty="0" err="1"/>
              <a:t>conjugarea</a:t>
            </a:r>
            <a:r>
              <a:rPr lang="en-GB" dirty="0"/>
              <a:t> cu </a:t>
            </a:r>
            <a:r>
              <a:rPr lang="en-GB" dirty="0" err="1"/>
              <a:t>acizi</a:t>
            </a:r>
            <a:r>
              <a:rPr lang="en-GB" dirty="0"/>
              <a:t> </a:t>
            </a:r>
            <a:r>
              <a:rPr lang="en-GB" dirty="0" err="1"/>
              <a:t>grasi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fosforilare</a:t>
            </a:r>
            <a:r>
              <a:rPr lang="en-GB" dirty="0"/>
              <a:t>. </a:t>
            </a:r>
            <a:r>
              <a:rPr lang="en-GB" dirty="0" err="1"/>
              <a:t>Toate</a:t>
            </a:r>
            <a:r>
              <a:rPr lang="en-GB" dirty="0"/>
              <a:t> </a:t>
            </a:r>
            <a:r>
              <a:rPr lang="en-GB" dirty="0" err="1"/>
              <a:t>aceste</a:t>
            </a:r>
            <a:r>
              <a:rPr lang="en-GB" dirty="0"/>
              <a:t> </a:t>
            </a:r>
            <a:r>
              <a:rPr lang="en-GB" dirty="0" err="1"/>
              <a:t>metode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putea</a:t>
            </a:r>
            <a:r>
              <a:rPr lang="en-GB" dirty="0"/>
              <a:t> fi </a:t>
            </a:r>
            <a:r>
              <a:rPr lang="en-GB" dirty="0" err="1"/>
              <a:t>folosite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a </a:t>
            </a:r>
            <a:r>
              <a:rPr lang="en-GB" dirty="0" err="1"/>
              <a:t>obtine</a:t>
            </a:r>
            <a:r>
              <a:rPr lang="en-GB" dirty="0"/>
              <a:t> </a:t>
            </a:r>
            <a:r>
              <a:rPr lang="en-GB" dirty="0" err="1"/>
              <a:t>noi</a:t>
            </a:r>
            <a:r>
              <a:rPr lang="en-GB" dirty="0"/>
              <a:t> molecule, cu </a:t>
            </a:r>
            <a:r>
              <a:rPr lang="en-GB" dirty="0" err="1"/>
              <a:t>stabilitatea</a:t>
            </a:r>
            <a:r>
              <a:rPr lang="en-GB" dirty="0"/>
              <a:t> </a:t>
            </a:r>
            <a:r>
              <a:rPr lang="en-GB" dirty="0" err="1"/>
              <a:t>mai</a:t>
            </a:r>
            <a:r>
              <a:rPr lang="en-GB" dirty="0"/>
              <a:t> buna, cu </a:t>
            </a:r>
            <a:r>
              <a:rPr lang="en-GB" dirty="0" err="1"/>
              <a:t>biovalabilitate</a:t>
            </a:r>
            <a:r>
              <a:rPr lang="en-GB" dirty="0"/>
              <a:t> </a:t>
            </a:r>
            <a:r>
              <a:rPr lang="en-GB" dirty="0" err="1"/>
              <a:t>mai</a:t>
            </a:r>
            <a:r>
              <a:rPr lang="en-GB" dirty="0"/>
              <a:t> buna </a:t>
            </a:r>
            <a:r>
              <a:rPr lang="en-GB" dirty="0" err="1"/>
              <a:t>si</a:t>
            </a:r>
            <a:r>
              <a:rPr lang="en-GB" dirty="0"/>
              <a:t> cu </a:t>
            </a:r>
            <a:r>
              <a:rPr lang="en-GB" dirty="0" err="1"/>
              <a:t>efecte</a:t>
            </a:r>
            <a:r>
              <a:rPr lang="en-GB" dirty="0"/>
              <a:t> multiple. </a:t>
            </a:r>
            <a:r>
              <a:rPr lang="en-GB" dirty="0" err="1"/>
              <a:t>Sinteza</a:t>
            </a:r>
            <a:r>
              <a:rPr lang="en-GB" dirty="0"/>
              <a:t> </a:t>
            </a:r>
            <a:r>
              <a:rPr lang="en-GB" dirty="0" err="1"/>
              <a:t>peptidelor</a:t>
            </a:r>
            <a:r>
              <a:rPr lang="en-GB" dirty="0"/>
              <a:t> cu </a:t>
            </a:r>
            <a:r>
              <a:rPr lang="en-GB" dirty="0" err="1"/>
              <a:t>mai</a:t>
            </a:r>
            <a:r>
              <a:rPr lang="en-GB" dirty="0"/>
              <a:t> </a:t>
            </a:r>
            <a:r>
              <a:rPr lang="en-GB" dirty="0" err="1"/>
              <a:t>putin</a:t>
            </a:r>
            <a:r>
              <a:rPr lang="en-GB" dirty="0"/>
              <a:t> de 50 de </a:t>
            </a:r>
            <a:r>
              <a:rPr lang="en-GB" dirty="0" err="1"/>
              <a:t>aminoacizi</a:t>
            </a:r>
            <a:r>
              <a:rPr lang="en-GB" dirty="0"/>
              <a:t> e de </a:t>
            </a:r>
            <a:r>
              <a:rPr lang="en-GB" dirty="0" err="1"/>
              <a:t>rutina</a:t>
            </a:r>
            <a:r>
              <a:rPr lang="en-GB" dirty="0"/>
              <a:t> </a:t>
            </a:r>
            <a:r>
              <a:rPr lang="en-GB" dirty="0" err="1"/>
              <a:t>chiar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la </a:t>
            </a:r>
            <a:r>
              <a:rPr lang="en-GB" dirty="0" err="1"/>
              <a:t>scara</a:t>
            </a:r>
            <a:r>
              <a:rPr lang="en-GB" dirty="0"/>
              <a:t> </a:t>
            </a:r>
            <a:r>
              <a:rPr lang="en-GB" dirty="0" err="1"/>
              <a:t>industriala</a:t>
            </a:r>
            <a:r>
              <a:rPr lang="en-GB" dirty="0"/>
              <a:t> </a:t>
            </a:r>
            <a:r>
              <a:rPr lang="en-GB" dirty="0" err="1"/>
              <a:t>prin</a:t>
            </a:r>
            <a:r>
              <a:rPr lang="en-GB" dirty="0"/>
              <a:t> </a:t>
            </a:r>
            <a:r>
              <a:rPr lang="en-GB" dirty="0" err="1"/>
              <a:t>sintetizatoare</a:t>
            </a:r>
            <a:r>
              <a:rPr lang="en-GB" dirty="0"/>
              <a:t> automate, </a:t>
            </a:r>
            <a:r>
              <a:rPr lang="en-GB" dirty="0" err="1"/>
              <a:t>dar</a:t>
            </a:r>
            <a:r>
              <a:rPr lang="en-GB" dirty="0"/>
              <a:t> se </a:t>
            </a:r>
            <a:r>
              <a:rPr lang="en-GB" dirty="0" err="1"/>
              <a:t>poate</a:t>
            </a:r>
            <a:r>
              <a:rPr lang="en-GB" dirty="0"/>
              <a:t> </a:t>
            </a:r>
            <a:r>
              <a:rPr lang="en-GB" dirty="0" err="1"/>
              <a:t>realiza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prin</a:t>
            </a:r>
            <a:r>
              <a:rPr lang="en-GB" dirty="0"/>
              <a:t> </a:t>
            </a:r>
            <a:r>
              <a:rPr lang="en-GB" dirty="0" err="1"/>
              <a:t>tehnologie</a:t>
            </a:r>
            <a:r>
              <a:rPr lang="en-GB" dirty="0"/>
              <a:t> </a:t>
            </a:r>
            <a:r>
              <a:rPr lang="en-GB" dirty="0" err="1"/>
              <a:t>recombinanta</a:t>
            </a:r>
            <a:r>
              <a:rPr lang="en-GB" dirty="0"/>
              <a:t> </a:t>
            </a:r>
            <a:r>
              <a:rPr lang="en-GB" dirty="0" err="1"/>
              <a:t>prin</a:t>
            </a:r>
            <a:r>
              <a:rPr lang="en-GB" dirty="0"/>
              <a:t> </a:t>
            </a:r>
            <a:r>
              <a:rPr lang="en-GB" dirty="0" err="1"/>
              <a:t>biosinteza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conjugarea</a:t>
            </a:r>
            <a:r>
              <a:rPr lang="en-GB" dirty="0"/>
              <a:t> </a:t>
            </a:r>
            <a:r>
              <a:rPr lang="en-GB" dirty="0" err="1"/>
              <a:t>mai</a:t>
            </a:r>
            <a:r>
              <a:rPr lang="en-GB" dirty="0"/>
              <a:t> </a:t>
            </a:r>
            <a:r>
              <a:rPr lang="en-GB" dirty="0" err="1"/>
              <a:t>usoara</a:t>
            </a:r>
            <a:r>
              <a:rPr lang="en-GB" dirty="0"/>
              <a:t> cu </a:t>
            </a:r>
            <a:r>
              <a:rPr lang="en-GB" dirty="0" err="1"/>
              <a:t>fragmente</a:t>
            </a:r>
            <a:r>
              <a:rPr lang="en-GB" dirty="0"/>
              <a:t> de </a:t>
            </a:r>
            <a:r>
              <a:rPr lang="en-GB" dirty="0" err="1"/>
              <a:t>adn</a:t>
            </a:r>
            <a:r>
              <a:rPr lang="en-GB" dirty="0"/>
              <a:t> </a:t>
            </a:r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arn</a:t>
            </a:r>
            <a:r>
              <a:rPr lang="en-GB" dirty="0"/>
              <a:t>, de </a:t>
            </a:r>
            <a:r>
              <a:rPr lang="en-GB" dirty="0" err="1"/>
              <a:t>exemplu</a:t>
            </a:r>
            <a:r>
              <a:rPr lang="en-GB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e9f899fe3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e9f899fe3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Tot </a:t>
            </a:r>
            <a:r>
              <a:rPr lang="en-GB" dirty="0" err="1"/>
              <a:t>legat</a:t>
            </a:r>
            <a:r>
              <a:rPr lang="en-GB" dirty="0"/>
              <a:t> de </a:t>
            </a:r>
            <a:r>
              <a:rPr lang="en-GB" dirty="0" err="1"/>
              <a:t>proteine</a:t>
            </a:r>
            <a:r>
              <a:rPr lang="en-GB" dirty="0"/>
              <a:t>, </a:t>
            </a:r>
            <a:r>
              <a:rPr lang="en-GB" dirty="0" err="1"/>
              <a:t>exista</a:t>
            </a:r>
            <a:r>
              <a:rPr lang="en-GB" dirty="0"/>
              <a:t> </a:t>
            </a:r>
            <a:r>
              <a:rPr lang="en-GB" dirty="0" err="1"/>
              <a:t>foarte</a:t>
            </a:r>
            <a:r>
              <a:rPr lang="en-GB" dirty="0"/>
              <a:t> </a:t>
            </a:r>
            <a:r>
              <a:rPr lang="en-GB" dirty="0" err="1"/>
              <a:t>multe</a:t>
            </a:r>
            <a:r>
              <a:rPr lang="en-GB" dirty="0"/>
              <a:t> </a:t>
            </a:r>
            <a:r>
              <a:rPr lang="en-GB" dirty="0" err="1"/>
              <a:t>inovatii</a:t>
            </a:r>
            <a:r>
              <a:rPr lang="en-GB" dirty="0"/>
              <a:t> in </a:t>
            </a:r>
            <a:r>
              <a:rPr lang="en-GB" dirty="0" err="1"/>
              <a:t>domeniul</a:t>
            </a:r>
            <a:r>
              <a:rPr lang="en-GB" dirty="0"/>
              <a:t> </a:t>
            </a:r>
            <a:r>
              <a:rPr lang="en-GB" dirty="0" err="1"/>
              <a:t>imunoterapiei</a:t>
            </a:r>
            <a:r>
              <a:rPr lang="en-GB" dirty="0"/>
              <a:t>, in special </a:t>
            </a:r>
            <a:r>
              <a:rPr lang="en-GB" dirty="0" err="1"/>
              <a:t>anticorpi</a:t>
            </a:r>
            <a:r>
              <a:rPr lang="en-GB" dirty="0"/>
              <a:t>. </a:t>
            </a:r>
            <a:r>
              <a:rPr lang="en-GB" dirty="0" err="1"/>
              <a:t>Acestia</a:t>
            </a:r>
            <a:r>
              <a:rPr lang="en-GB" dirty="0"/>
              <a:t> sunt </a:t>
            </a:r>
            <a:r>
              <a:rPr lang="en-GB" dirty="0" err="1"/>
              <a:t>folositi</a:t>
            </a:r>
            <a:r>
              <a:rPr lang="en-GB" dirty="0"/>
              <a:t> in special in </a:t>
            </a:r>
            <a:r>
              <a:rPr lang="en-GB" dirty="0" err="1"/>
              <a:t>terapiile</a:t>
            </a:r>
            <a:r>
              <a:rPr lang="en-GB" dirty="0"/>
              <a:t> anticancer, in </a:t>
            </a:r>
            <a:r>
              <a:rPr lang="en-GB" dirty="0" err="1"/>
              <a:t>boli</a:t>
            </a:r>
            <a:r>
              <a:rPr lang="en-GB" dirty="0"/>
              <a:t> </a:t>
            </a:r>
            <a:r>
              <a:rPr lang="en-GB" dirty="0" err="1"/>
              <a:t>autoimune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inflamatorii</a:t>
            </a:r>
            <a:r>
              <a:rPr lang="en-GB" dirty="0"/>
              <a:t>, in </a:t>
            </a:r>
            <a:r>
              <a:rPr lang="en-GB" dirty="0" err="1"/>
              <a:t>migrene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in </a:t>
            </a:r>
            <a:r>
              <a:rPr lang="en-GB" dirty="0" err="1"/>
              <a:t>boli</a:t>
            </a:r>
            <a:r>
              <a:rPr lang="en-GB" dirty="0"/>
              <a:t> ale </a:t>
            </a:r>
            <a:r>
              <a:rPr lang="en-GB" dirty="0" err="1"/>
              <a:t>sistemului</a:t>
            </a:r>
            <a:r>
              <a:rPr lang="en-GB" dirty="0"/>
              <a:t> </a:t>
            </a:r>
            <a:r>
              <a:rPr lang="en-GB" dirty="0" err="1"/>
              <a:t>nervos</a:t>
            </a:r>
            <a:r>
              <a:rPr lang="en-GB" dirty="0"/>
              <a:t>. </a:t>
            </a:r>
            <a:r>
              <a:rPr lang="en-GB" dirty="0" err="1"/>
              <a:t>Medicamentele</a:t>
            </a:r>
            <a:r>
              <a:rPr lang="en-GB" dirty="0"/>
              <a:t> cu </a:t>
            </a:r>
            <a:r>
              <a:rPr lang="en-GB" dirty="0" err="1"/>
              <a:t>anticorpi</a:t>
            </a:r>
            <a:r>
              <a:rPr lang="en-GB" dirty="0"/>
              <a:t> </a:t>
            </a:r>
            <a:r>
              <a:rPr lang="en-GB" dirty="0" err="1"/>
              <a:t>functioneaza</a:t>
            </a:r>
            <a:r>
              <a:rPr lang="en-GB" dirty="0"/>
              <a:t> </a:t>
            </a:r>
            <a:r>
              <a:rPr lang="en-GB" dirty="0" err="1"/>
              <a:t>prin</a:t>
            </a:r>
            <a:r>
              <a:rPr lang="en-GB" dirty="0"/>
              <a:t> </a:t>
            </a:r>
            <a:r>
              <a:rPr lang="en-GB" dirty="0" err="1"/>
              <a:t>recunoasterea</a:t>
            </a:r>
            <a:r>
              <a:rPr lang="en-GB" dirty="0"/>
              <a:t> </a:t>
            </a:r>
            <a:r>
              <a:rPr lang="en-GB" dirty="0" err="1"/>
              <a:t>unor</a:t>
            </a:r>
            <a:r>
              <a:rPr lang="en-GB" dirty="0"/>
              <a:t> </a:t>
            </a:r>
            <a:r>
              <a:rPr lang="en-GB" dirty="0" err="1"/>
              <a:t>proteine</a:t>
            </a:r>
            <a:r>
              <a:rPr lang="en-GB" dirty="0"/>
              <a:t> </a:t>
            </a:r>
            <a:r>
              <a:rPr lang="en-GB" dirty="0" err="1"/>
              <a:t>specifice</a:t>
            </a:r>
            <a:r>
              <a:rPr lang="en-GB" dirty="0"/>
              <a:t> de pe membrana </a:t>
            </a:r>
            <a:r>
              <a:rPr lang="en-GB" dirty="0" err="1"/>
              <a:t>celulelor</a:t>
            </a:r>
            <a:r>
              <a:rPr lang="en-GB" dirty="0"/>
              <a:t> </a:t>
            </a:r>
            <a:r>
              <a:rPr lang="en-GB" dirty="0" err="1"/>
              <a:t>tinta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recrutarea</a:t>
            </a:r>
            <a:r>
              <a:rPr lang="en-GB" dirty="0"/>
              <a:t> </a:t>
            </a:r>
            <a:r>
              <a:rPr lang="en-GB" dirty="0" err="1"/>
              <a:t>celulelor</a:t>
            </a:r>
            <a:r>
              <a:rPr lang="en-GB" dirty="0"/>
              <a:t> </a:t>
            </a:r>
            <a:r>
              <a:rPr lang="en-GB" dirty="0" err="1"/>
              <a:t>sistemului</a:t>
            </a:r>
            <a:r>
              <a:rPr lang="en-GB" dirty="0"/>
              <a:t> </a:t>
            </a:r>
            <a:r>
              <a:rPr lang="en-GB" dirty="0" err="1"/>
              <a:t>imun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a induce o </a:t>
            </a:r>
            <a:r>
              <a:rPr lang="en-GB" dirty="0" err="1"/>
              <a:t>reactie</a:t>
            </a:r>
            <a:r>
              <a:rPr lang="en-GB" dirty="0"/>
              <a:t> ca </a:t>
            </a:r>
            <a:r>
              <a:rPr lang="en-GB" dirty="0" err="1"/>
              <a:t>blocarea</a:t>
            </a:r>
            <a:r>
              <a:rPr lang="en-GB" dirty="0"/>
              <a:t> </a:t>
            </a:r>
            <a:r>
              <a:rPr lang="en-GB" dirty="0" err="1"/>
              <a:t>dezvoltarii</a:t>
            </a:r>
            <a:r>
              <a:rPr lang="en-GB" dirty="0"/>
              <a:t> </a:t>
            </a:r>
            <a:r>
              <a:rPr lang="en-GB" dirty="0" err="1"/>
              <a:t>acelei</a:t>
            </a:r>
            <a:r>
              <a:rPr lang="en-GB" dirty="0"/>
              <a:t> </a:t>
            </a:r>
            <a:r>
              <a:rPr lang="en-GB" dirty="0" err="1"/>
              <a:t>celule</a:t>
            </a:r>
            <a:r>
              <a:rPr lang="en-GB" dirty="0"/>
              <a:t>. Humira </a:t>
            </a:r>
            <a:r>
              <a:rPr lang="en-GB" dirty="0" err="1"/>
              <a:t>este</a:t>
            </a:r>
            <a:r>
              <a:rPr lang="en-GB" dirty="0"/>
              <a:t> un bestseller in </a:t>
            </a:r>
            <a:r>
              <a:rPr lang="en-GB" dirty="0" err="1"/>
              <a:t>aceasta</a:t>
            </a:r>
            <a:r>
              <a:rPr lang="en-GB" dirty="0"/>
              <a:t> </a:t>
            </a:r>
            <a:r>
              <a:rPr lang="en-GB" dirty="0" err="1"/>
              <a:t>arie</a:t>
            </a:r>
            <a:r>
              <a:rPr lang="en-GB" dirty="0"/>
              <a:t> </a:t>
            </a:r>
            <a:r>
              <a:rPr lang="en-GB" dirty="0" err="1"/>
              <a:t>terapeutica</a:t>
            </a:r>
            <a:r>
              <a:rPr lang="en-GB" dirty="0"/>
              <a:t> pe </a:t>
            </a:r>
            <a:r>
              <a:rPr lang="en-GB" dirty="0" err="1"/>
              <a:t>baza</a:t>
            </a:r>
            <a:r>
              <a:rPr lang="en-GB" dirty="0"/>
              <a:t> de </a:t>
            </a:r>
            <a:r>
              <a:rPr lang="en-GB" dirty="0" err="1"/>
              <a:t>anticorpi</a:t>
            </a:r>
            <a:r>
              <a:rPr lang="en-GB" dirty="0"/>
              <a:t> </a:t>
            </a:r>
            <a:r>
              <a:rPr lang="en-GB" dirty="0" err="1"/>
              <a:t>monoclonali</a:t>
            </a:r>
            <a:r>
              <a:rPr lang="en-GB" dirty="0"/>
              <a:t>,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boli</a:t>
            </a:r>
            <a:r>
              <a:rPr lang="en-GB" dirty="0"/>
              <a:t> </a:t>
            </a:r>
            <a:r>
              <a:rPr lang="en-GB" dirty="0" err="1"/>
              <a:t>autoimune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inflamatorii</a:t>
            </a:r>
            <a:r>
              <a:rPr lang="en-GB" dirty="0"/>
              <a:t>, cu </a:t>
            </a:r>
            <a:r>
              <a:rPr lang="en-GB" dirty="0" err="1"/>
              <a:t>vanzari</a:t>
            </a:r>
            <a:r>
              <a:rPr lang="en-GB" dirty="0"/>
              <a:t> in 2022 de </a:t>
            </a:r>
            <a:r>
              <a:rPr lang="en-GB" dirty="0" err="1"/>
              <a:t>peste</a:t>
            </a:r>
            <a:r>
              <a:rPr lang="en-GB" dirty="0"/>
              <a:t> 20 de </a:t>
            </a:r>
            <a:r>
              <a:rPr lang="en-GB" dirty="0" err="1"/>
              <a:t>miliarde</a:t>
            </a:r>
            <a:r>
              <a:rPr lang="en-GB" dirty="0"/>
              <a:t> de </a:t>
            </a:r>
            <a:r>
              <a:rPr lang="en-GB" dirty="0" err="1"/>
              <a:t>dolari</a:t>
            </a:r>
            <a:r>
              <a:rPr lang="en-GB" dirty="0"/>
              <a:t>. </a:t>
            </a:r>
            <a:r>
              <a:rPr lang="en-GB" dirty="0" err="1"/>
              <a:t>Anticorpii</a:t>
            </a:r>
            <a:r>
              <a:rPr lang="en-GB" dirty="0"/>
              <a:t> </a:t>
            </a:r>
            <a:r>
              <a:rPr lang="en-GB" dirty="0" err="1"/>
              <a:t>monoclonali</a:t>
            </a:r>
            <a:r>
              <a:rPr lang="en-GB" dirty="0"/>
              <a:t> </a:t>
            </a:r>
            <a:r>
              <a:rPr lang="en-GB" dirty="0" err="1"/>
              <a:t>contin</a:t>
            </a:r>
            <a:r>
              <a:rPr lang="en-GB" dirty="0"/>
              <a:t> de </a:t>
            </a:r>
            <a:r>
              <a:rPr lang="en-GB" dirty="0" err="1"/>
              <a:t>obicei</a:t>
            </a:r>
            <a:r>
              <a:rPr lang="en-GB" dirty="0"/>
              <a:t> un </a:t>
            </a:r>
            <a:r>
              <a:rPr lang="en-GB" dirty="0" err="1"/>
              <a:t>singur</a:t>
            </a:r>
            <a:r>
              <a:rPr lang="en-GB" dirty="0"/>
              <a:t> antigen </a:t>
            </a:r>
            <a:r>
              <a:rPr lang="en-GB" dirty="0" err="1"/>
              <a:t>tinta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asta</a:t>
            </a:r>
            <a:r>
              <a:rPr lang="en-GB" dirty="0"/>
              <a:t> </a:t>
            </a:r>
            <a:r>
              <a:rPr lang="en-GB" dirty="0" err="1"/>
              <a:t>poate</a:t>
            </a:r>
            <a:r>
              <a:rPr lang="en-GB" dirty="0"/>
              <a:t> </a:t>
            </a:r>
            <a:r>
              <a:rPr lang="en-GB" dirty="0" err="1"/>
              <a:t>avea</a:t>
            </a:r>
            <a:r>
              <a:rPr lang="en-GB" dirty="0"/>
              <a:t> </a:t>
            </a:r>
            <a:r>
              <a:rPr lang="en-GB" dirty="0" err="1"/>
              <a:t>limitari</a:t>
            </a:r>
            <a:r>
              <a:rPr lang="en-GB" dirty="0"/>
              <a:t>, in special cand vine </a:t>
            </a:r>
            <a:r>
              <a:rPr lang="en-GB" dirty="0" err="1"/>
              <a:t>vorba</a:t>
            </a:r>
            <a:r>
              <a:rPr lang="en-GB" dirty="0"/>
              <a:t> de cancer. O </a:t>
            </a:r>
            <a:r>
              <a:rPr lang="en-GB" dirty="0" err="1"/>
              <a:t>posibila</a:t>
            </a:r>
            <a:r>
              <a:rPr lang="en-GB" dirty="0"/>
              <a:t> </a:t>
            </a:r>
            <a:r>
              <a:rPr lang="en-GB" dirty="0" err="1"/>
              <a:t>solutie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putea</a:t>
            </a:r>
            <a:r>
              <a:rPr lang="en-GB" dirty="0"/>
              <a:t> fi </a:t>
            </a:r>
            <a:r>
              <a:rPr lang="en-GB" dirty="0" err="1"/>
              <a:t>anticorpii</a:t>
            </a:r>
            <a:r>
              <a:rPr lang="en-GB" dirty="0"/>
              <a:t> </a:t>
            </a:r>
            <a:r>
              <a:rPr lang="en-GB" dirty="0" err="1"/>
              <a:t>bispecifici</a:t>
            </a:r>
            <a:r>
              <a:rPr lang="en-GB" dirty="0"/>
              <a:t> </a:t>
            </a:r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policlonali</a:t>
            </a:r>
            <a:r>
              <a:rPr lang="en-GB" dirty="0"/>
              <a:t>, care </a:t>
            </a:r>
            <a:r>
              <a:rPr lang="en-GB" dirty="0" err="1"/>
              <a:t>actioneaza</a:t>
            </a:r>
            <a:r>
              <a:rPr lang="en-GB" dirty="0"/>
              <a:t> </a:t>
            </a:r>
            <a:r>
              <a:rPr lang="en-GB" dirty="0" err="1"/>
              <a:t>asupra</a:t>
            </a:r>
            <a:r>
              <a:rPr lang="en-GB" dirty="0"/>
              <a:t> a </a:t>
            </a:r>
            <a:r>
              <a:rPr lang="en-GB" dirty="0" err="1"/>
              <a:t>doi</a:t>
            </a:r>
            <a:r>
              <a:rPr lang="en-GB" dirty="0"/>
              <a:t> </a:t>
            </a:r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mai</a:t>
            </a:r>
            <a:r>
              <a:rPr lang="en-GB" dirty="0"/>
              <a:t> multi </a:t>
            </a:r>
            <a:r>
              <a:rPr lang="en-GB" dirty="0" err="1"/>
              <a:t>antigeni</a:t>
            </a:r>
            <a:r>
              <a:rPr lang="en-GB" dirty="0"/>
              <a:t> </a:t>
            </a:r>
            <a:r>
              <a:rPr lang="en-GB" dirty="0" err="1"/>
              <a:t>simultan</a:t>
            </a:r>
            <a:r>
              <a:rPr lang="en-GB" dirty="0"/>
              <a:t>. </a:t>
            </a:r>
            <a:r>
              <a:rPr lang="en-GB" dirty="0" err="1"/>
              <a:t>Anticorpii</a:t>
            </a:r>
            <a:r>
              <a:rPr lang="en-GB" dirty="0"/>
              <a:t> </a:t>
            </a:r>
            <a:r>
              <a:rPr lang="en-GB" dirty="0" err="1"/>
              <a:t>naturali</a:t>
            </a:r>
            <a:r>
              <a:rPr lang="en-GB" dirty="0"/>
              <a:t> au </a:t>
            </a:r>
            <a:r>
              <a:rPr lang="en-GB" dirty="0" err="1"/>
              <a:t>doua</a:t>
            </a:r>
            <a:r>
              <a:rPr lang="en-GB" dirty="0"/>
              <a:t> </a:t>
            </a:r>
            <a:r>
              <a:rPr lang="en-GB" dirty="0" err="1"/>
              <a:t>lanturi</a:t>
            </a:r>
            <a:r>
              <a:rPr lang="en-GB" dirty="0"/>
              <a:t> care se </a:t>
            </a:r>
            <a:r>
              <a:rPr lang="en-GB" dirty="0" err="1"/>
              <a:t>cupleaza</a:t>
            </a:r>
            <a:r>
              <a:rPr lang="en-GB" dirty="0"/>
              <a:t> cu </a:t>
            </a:r>
            <a:r>
              <a:rPr lang="en-GB" dirty="0" err="1"/>
              <a:t>acelasi</a:t>
            </a:r>
            <a:r>
              <a:rPr lang="en-GB" dirty="0"/>
              <a:t> antigen, in </a:t>
            </a:r>
            <a:r>
              <a:rPr lang="en-GB" dirty="0" err="1"/>
              <a:t>timp</a:t>
            </a:r>
            <a:r>
              <a:rPr lang="en-GB" dirty="0"/>
              <a:t> </a:t>
            </a:r>
            <a:r>
              <a:rPr lang="en-GB" dirty="0" err="1"/>
              <a:t>ce</a:t>
            </a:r>
            <a:r>
              <a:rPr lang="en-GB" dirty="0"/>
              <a:t> </a:t>
            </a:r>
            <a:r>
              <a:rPr lang="en-GB" dirty="0" err="1"/>
              <a:t>anticorpii</a:t>
            </a:r>
            <a:r>
              <a:rPr lang="en-GB" dirty="0"/>
              <a:t> </a:t>
            </a:r>
            <a:r>
              <a:rPr lang="en-GB" dirty="0" err="1"/>
              <a:t>bispecifici</a:t>
            </a:r>
            <a:r>
              <a:rPr lang="en-GB" dirty="0"/>
              <a:t> sunt molecule </a:t>
            </a:r>
            <a:r>
              <a:rPr lang="en-GB" dirty="0" err="1"/>
              <a:t>hibrid</a:t>
            </a:r>
            <a:r>
              <a:rPr lang="en-GB" dirty="0"/>
              <a:t> cu </a:t>
            </a:r>
            <a:r>
              <a:rPr lang="en-GB" dirty="0" err="1"/>
              <a:t>doua</a:t>
            </a:r>
            <a:r>
              <a:rPr lang="en-GB" dirty="0"/>
              <a:t> </a:t>
            </a:r>
            <a:r>
              <a:rPr lang="en-GB" dirty="0" err="1"/>
              <a:t>brate</a:t>
            </a:r>
            <a:r>
              <a:rPr lang="en-GB" dirty="0"/>
              <a:t> </a:t>
            </a:r>
            <a:r>
              <a:rPr lang="en-GB" dirty="0" err="1"/>
              <a:t>diferite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cu </a:t>
            </a:r>
            <a:r>
              <a:rPr lang="en-GB" dirty="0" err="1"/>
              <a:t>doua</a:t>
            </a:r>
            <a:r>
              <a:rPr lang="en-GB" dirty="0"/>
              <a:t> </a:t>
            </a:r>
            <a:r>
              <a:rPr lang="en-GB" dirty="0" err="1"/>
              <a:t>siteuri</a:t>
            </a:r>
            <a:r>
              <a:rPr lang="en-GB" dirty="0"/>
              <a:t> de </a:t>
            </a:r>
            <a:r>
              <a:rPr lang="en-GB" dirty="0" err="1"/>
              <a:t>legare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antigeni</a:t>
            </a:r>
            <a:r>
              <a:rPr lang="en-GB" dirty="0"/>
              <a:t> </a:t>
            </a:r>
            <a:r>
              <a:rPr lang="en-GB" dirty="0" err="1"/>
              <a:t>diferiti</a:t>
            </a:r>
            <a:r>
              <a:rPr lang="en-GB" dirty="0"/>
              <a:t>, </a:t>
            </a:r>
            <a:r>
              <a:rPr lang="en-GB" dirty="0" err="1"/>
              <a:t>ce</a:t>
            </a:r>
            <a:r>
              <a:rPr lang="en-GB" dirty="0"/>
              <a:t> le </a:t>
            </a:r>
            <a:r>
              <a:rPr lang="en-GB" dirty="0" err="1"/>
              <a:t>confera</a:t>
            </a:r>
            <a:r>
              <a:rPr lang="en-GB" dirty="0"/>
              <a:t> </a:t>
            </a:r>
            <a:r>
              <a:rPr lang="en-GB" dirty="0" err="1"/>
              <a:t>specificiate</a:t>
            </a:r>
            <a:r>
              <a:rPr lang="en-GB" dirty="0"/>
              <a:t> </a:t>
            </a:r>
            <a:r>
              <a:rPr lang="en-GB" dirty="0" err="1"/>
              <a:t>superioara</a:t>
            </a:r>
            <a:r>
              <a:rPr lang="en-GB" dirty="0"/>
              <a:t> </a:t>
            </a:r>
            <a:r>
              <a:rPr lang="en-GB" dirty="0" err="1"/>
              <a:t>prin</a:t>
            </a:r>
            <a:r>
              <a:rPr lang="en-GB" dirty="0"/>
              <a:t> </a:t>
            </a:r>
            <a:r>
              <a:rPr lang="en-GB" dirty="0" err="1"/>
              <a:t>patru</a:t>
            </a:r>
            <a:r>
              <a:rPr lang="en-GB" dirty="0"/>
              <a:t> </a:t>
            </a:r>
            <a:r>
              <a:rPr lang="en-GB" dirty="0" err="1"/>
              <a:t>moduri</a:t>
            </a:r>
            <a:r>
              <a:rPr lang="en-GB" dirty="0"/>
              <a:t> de </a:t>
            </a:r>
            <a:r>
              <a:rPr lang="en-GB" dirty="0" err="1"/>
              <a:t>actiune</a:t>
            </a:r>
            <a:r>
              <a:rPr lang="en-GB" dirty="0"/>
              <a:t>: </a:t>
            </a:r>
            <a:r>
              <a:rPr lang="en-GB" dirty="0" err="1"/>
              <a:t>primul</a:t>
            </a:r>
            <a:r>
              <a:rPr lang="en-GB" dirty="0"/>
              <a:t> mod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prin</a:t>
            </a:r>
            <a:r>
              <a:rPr lang="en-GB" dirty="0"/>
              <a:t> a </a:t>
            </a:r>
            <a:r>
              <a:rPr lang="en-GB" dirty="0" err="1"/>
              <a:t>lega</a:t>
            </a:r>
            <a:r>
              <a:rPr lang="en-GB" dirty="0"/>
              <a:t> </a:t>
            </a:r>
            <a:r>
              <a:rPr lang="en-GB" dirty="0" err="1"/>
              <a:t>primul</a:t>
            </a:r>
            <a:r>
              <a:rPr lang="en-GB" dirty="0"/>
              <a:t> brat de </a:t>
            </a:r>
            <a:r>
              <a:rPr lang="en-GB" dirty="0" err="1"/>
              <a:t>antigenul</a:t>
            </a:r>
            <a:r>
              <a:rPr lang="en-GB" dirty="0"/>
              <a:t> de pe membrana </a:t>
            </a:r>
            <a:r>
              <a:rPr lang="en-GB" dirty="0" err="1"/>
              <a:t>unei</a:t>
            </a:r>
            <a:r>
              <a:rPr lang="en-GB" dirty="0"/>
              <a:t> </a:t>
            </a:r>
            <a:r>
              <a:rPr lang="en-GB" dirty="0" err="1"/>
              <a:t>celule</a:t>
            </a:r>
            <a:r>
              <a:rPr lang="en-GB" dirty="0"/>
              <a:t> </a:t>
            </a:r>
            <a:r>
              <a:rPr lang="en-GB" dirty="0" err="1"/>
              <a:t>canceroase</a:t>
            </a:r>
            <a:r>
              <a:rPr lang="en-GB" dirty="0"/>
              <a:t>, </a:t>
            </a:r>
            <a:r>
              <a:rPr lang="en-GB" dirty="0" err="1"/>
              <a:t>iar</a:t>
            </a:r>
            <a:r>
              <a:rPr lang="en-GB" dirty="0"/>
              <a:t> </a:t>
            </a:r>
            <a:r>
              <a:rPr lang="en-GB" dirty="0" err="1"/>
              <a:t>celalalt</a:t>
            </a:r>
            <a:r>
              <a:rPr lang="en-GB" dirty="0"/>
              <a:t> de o </a:t>
            </a:r>
            <a:r>
              <a:rPr lang="en-GB" dirty="0" err="1"/>
              <a:t>celula</a:t>
            </a:r>
            <a:r>
              <a:rPr lang="en-GB" dirty="0"/>
              <a:t> T, </a:t>
            </a:r>
            <a:r>
              <a:rPr lang="en-GB" dirty="0" err="1"/>
              <a:t>activand</a:t>
            </a:r>
            <a:r>
              <a:rPr lang="en-GB" dirty="0"/>
              <a:t> in </a:t>
            </a:r>
            <a:r>
              <a:rPr lang="en-GB" dirty="0" err="1"/>
              <a:t>felul</a:t>
            </a:r>
            <a:r>
              <a:rPr lang="en-GB" dirty="0"/>
              <a:t> </a:t>
            </a:r>
            <a:r>
              <a:rPr lang="en-GB" dirty="0" err="1"/>
              <a:t>acesta</a:t>
            </a:r>
            <a:r>
              <a:rPr lang="en-GB" dirty="0"/>
              <a:t> un </a:t>
            </a:r>
            <a:r>
              <a:rPr lang="en-GB" dirty="0" err="1"/>
              <a:t>raspuns</a:t>
            </a:r>
            <a:r>
              <a:rPr lang="en-GB" dirty="0"/>
              <a:t> </a:t>
            </a:r>
            <a:r>
              <a:rPr lang="en-GB" dirty="0" err="1"/>
              <a:t>imun</a:t>
            </a:r>
            <a:r>
              <a:rPr lang="en-GB" dirty="0"/>
              <a:t>. Al </a:t>
            </a:r>
            <a:r>
              <a:rPr lang="en-GB" dirty="0" err="1"/>
              <a:t>doilea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prin</a:t>
            </a:r>
            <a:r>
              <a:rPr lang="en-GB" dirty="0"/>
              <a:t> </a:t>
            </a:r>
            <a:r>
              <a:rPr lang="en-GB" dirty="0" err="1"/>
              <a:t>blocarea</a:t>
            </a:r>
            <a:r>
              <a:rPr lang="en-GB" dirty="0"/>
              <a:t> </a:t>
            </a:r>
            <a:r>
              <a:rPr lang="en-GB" dirty="0" err="1"/>
              <a:t>antigenilor</a:t>
            </a:r>
            <a:r>
              <a:rPr lang="en-GB" dirty="0"/>
              <a:t> de pe membrana </a:t>
            </a:r>
            <a:r>
              <a:rPr lang="en-GB" dirty="0" err="1"/>
              <a:t>celulelor</a:t>
            </a:r>
            <a:r>
              <a:rPr lang="en-GB" dirty="0"/>
              <a:t> </a:t>
            </a:r>
            <a:r>
              <a:rPr lang="en-GB" dirty="0" err="1"/>
              <a:t>neoplazice</a:t>
            </a:r>
            <a:r>
              <a:rPr lang="en-GB" dirty="0"/>
              <a:t>, </a:t>
            </a:r>
            <a:r>
              <a:rPr lang="en-GB" dirty="0" err="1"/>
              <a:t>ce</a:t>
            </a:r>
            <a:r>
              <a:rPr lang="en-GB" dirty="0"/>
              <a:t> are </a:t>
            </a:r>
            <a:r>
              <a:rPr lang="en-GB" dirty="0" err="1"/>
              <a:t>dublu</a:t>
            </a:r>
            <a:r>
              <a:rPr lang="en-GB" dirty="0"/>
              <a:t> </a:t>
            </a:r>
            <a:r>
              <a:rPr lang="en-GB" dirty="0" err="1"/>
              <a:t>efect</a:t>
            </a:r>
            <a:r>
              <a:rPr lang="en-GB" dirty="0"/>
              <a:t>: </a:t>
            </a:r>
            <a:r>
              <a:rPr lang="en-GB" dirty="0" err="1"/>
              <a:t>blocarea</a:t>
            </a:r>
            <a:r>
              <a:rPr lang="en-GB" dirty="0"/>
              <a:t> </a:t>
            </a:r>
            <a:r>
              <a:rPr lang="en-GB" dirty="0" err="1"/>
              <a:t>transductiei</a:t>
            </a:r>
            <a:r>
              <a:rPr lang="en-GB" dirty="0"/>
              <a:t> </a:t>
            </a:r>
            <a:r>
              <a:rPr lang="en-GB" dirty="0" err="1"/>
              <a:t>semnalelor</a:t>
            </a:r>
            <a:r>
              <a:rPr lang="en-GB" dirty="0"/>
              <a:t> </a:t>
            </a:r>
            <a:r>
              <a:rPr lang="en-GB" dirty="0" err="1"/>
              <a:t>moleculare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inhibarea</a:t>
            </a:r>
            <a:r>
              <a:rPr lang="en-GB" dirty="0"/>
              <a:t> </a:t>
            </a:r>
            <a:r>
              <a:rPr lang="en-GB" dirty="0" err="1"/>
              <a:t>blocarii</a:t>
            </a:r>
            <a:r>
              <a:rPr lang="en-GB" dirty="0"/>
              <a:t> </a:t>
            </a:r>
            <a:r>
              <a:rPr lang="en-GB" dirty="0" err="1"/>
              <a:t>celulelor</a:t>
            </a:r>
            <a:r>
              <a:rPr lang="en-GB" dirty="0"/>
              <a:t> T de </a:t>
            </a:r>
            <a:r>
              <a:rPr lang="en-GB" dirty="0" err="1"/>
              <a:t>catre</a:t>
            </a:r>
            <a:r>
              <a:rPr lang="en-GB" dirty="0"/>
              <a:t> cancer. In final, </a:t>
            </a:r>
            <a:r>
              <a:rPr lang="en-GB" dirty="0" err="1"/>
              <a:t>prin</a:t>
            </a:r>
            <a:r>
              <a:rPr lang="en-GB" dirty="0"/>
              <a:t> </a:t>
            </a:r>
            <a:r>
              <a:rPr lang="en-GB" dirty="0" err="1"/>
              <a:t>asocierea</a:t>
            </a:r>
            <a:r>
              <a:rPr lang="en-GB" dirty="0"/>
              <a:t> </a:t>
            </a:r>
            <a:r>
              <a:rPr lang="en-GB" dirty="0" err="1"/>
              <a:t>proximala</a:t>
            </a:r>
            <a:r>
              <a:rPr lang="en-GB" dirty="0"/>
              <a:t> de </a:t>
            </a:r>
            <a:r>
              <a:rPr lang="en-GB" dirty="0" err="1"/>
              <a:t>catre</a:t>
            </a:r>
            <a:r>
              <a:rPr lang="en-GB" dirty="0"/>
              <a:t> </a:t>
            </a:r>
            <a:r>
              <a:rPr lang="en-GB" dirty="0" err="1"/>
              <a:t>anticorp</a:t>
            </a:r>
            <a:r>
              <a:rPr lang="en-GB" dirty="0"/>
              <a:t>, se pot forma </a:t>
            </a:r>
            <a:r>
              <a:rPr lang="en-GB" dirty="0" err="1"/>
              <a:t>complexe</a:t>
            </a:r>
            <a:r>
              <a:rPr lang="en-GB" dirty="0"/>
              <a:t> de </a:t>
            </a:r>
            <a:r>
              <a:rPr lang="en-GB" dirty="0" err="1"/>
              <a:t>proteine</a:t>
            </a:r>
            <a:r>
              <a:rPr lang="en-GB" dirty="0"/>
              <a:t> care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inlocuiasca</a:t>
            </a:r>
            <a:r>
              <a:rPr lang="en-GB" dirty="0"/>
              <a:t> </a:t>
            </a:r>
            <a:r>
              <a:rPr lang="en-GB" dirty="0" err="1"/>
              <a:t>functia</a:t>
            </a:r>
            <a:r>
              <a:rPr lang="en-GB" dirty="0"/>
              <a:t> </a:t>
            </a:r>
            <a:r>
              <a:rPr lang="en-GB" dirty="0" err="1"/>
              <a:t>celulelor</a:t>
            </a:r>
            <a:r>
              <a:rPr lang="en-GB" dirty="0"/>
              <a:t> </a:t>
            </a:r>
            <a:r>
              <a:rPr lang="en-GB" dirty="0" err="1"/>
              <a:t>pierdute</a:t>
            </a:r>
            <a:r>
              <a:rPr lang="en-GB" dirty="0"/>
              <a:t>. 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GB" dirty="0" err="1"/>
              <a:t>Crearea</a:t>
            </a:r>
            <a:r>
              <a:rPr lang="en-GB" dirty="0"/>
              <a:t> de </a:t>
            </a:r>
            <a:r>
              <a:rPr lang="en-GB" dirty="0" err="1"/>
              <a:t>anticorpi</a:t>
            </a:r>
            <a:r>
              <a:rPr lang="en-GB" dirty="0"/>
              <a:t> </a:t>
            </a:r>
            <a:r>
              <a:rPr lang="en-GB" dirty="0" err="1"/>
              <a:t>bispecifici</a:t>
            </a:r>
            <a:r>
              <a:rPr lang="en-GB" dirty="0"/>
              <a:t> se </a:t>
            </a:r>
            <a:r>
              <a:rPr lang="en-GB" dirty="0" err="1"/>
              <a:t>realizeaza</a:t>
            </a:r>
            <a:r>
              <a:rPr lang="en-GB" dirty="0"/>
              <a:t> </a:t>
            </a:r>
            <a:r>
              <a:rPr lang="en-GB" dirty="0" err="1"/>
              <a:t>prin</a:t>
            </a:r>
            <a:r>
              <a:rPr lang="en-GB" dirty="0"/>
              <a:t> </a:t>
            </a:r>
            <a:r>
              <a:rPr lang="en-GB" dirty="0" err="1"/>
              <a:t>soareci</a:t>
            </a:r>
            <a:r>
              <a:rPr lang="en-GB" dirty="0"/>
              <a:t> </a:t>
            </a:r>
            <a:r>
              <a:rPr lang="en-GB" dirty="0" err="1"/>
              <a:t>xenotransplantati</a:t>
            </a:r>
            <a:r>
              <a:rPr lang="en-GB" dirty="0"/>
              <a:t> cu o gena care </a:t>
            </a:r>
            <a:r>
              <a:rPr lang="en-GB" dirty="0" err="1"/>
              <a:t>exprima</a:t>
            </a:r>
            <a:r>
              <a:rPr lang="en-GB" dirty="0"/>
              <a:t> </a:t>
            </a:r>
            <a:r>
              <a:rPr lang="en-GB" dirty="0" err="1"/>
              <a:t>antigenul</a:t>
            </a:r>
            <a:r>
              <a:rPr lang="en-GB" dirty="0"/>
              <a:t> de </a:t>
            </a:r>
            <a:r>
              <a:rPr lang="en-GB" dirty="0" err="1"/>
              <a:t>interes</a:t>
            </a:r>
            <a:r>
              <a:rPr lang="en-GB" dirty="0"/>
              <a:t> de pe </a:t>
            </a:r>
            <a:r>
              <a:rPr lang="en-GB" dirty="0" err="1"/>
              <a:t>celulele</a:t>
            </a:r>
            <a:r>
              <a:rPr lang="en-GB" dirty="0"/>
              <a:t> </a:t>
            </a:r>
            <a:r>
              <a:rPr lang="en-GB" dirty="0" err="1"/>
              <a:t>tumorale</a:t>
            </a:r>
            <a:r>
              <a:rPr lang="en-GB" dirty="0"/>
              <a:t>. ARN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recoltat</a:t>
            </a:r>
            <a:r>
              <a:rPr lang="en-GB" dirty="0"/>
              <a:t> din </a:t>
            </a:r>
            <a:r>
              <a:rPr lang="en-GB" dirty="0" err="1"/>
              <a:t>acest</a:t>
            </a:r>
            <a:r>
              <a:rPr lang="en-GB" dirty="0"/>
              <a:t> organism </a:t>
            </a:r>
            <a:r>
              <a:rPr lang="en-GB" dirty="0" err="1"/>
              <a:t>iar</a:t>
            </a:r>
            <a:r>
              <a:rPr lang="en-GB" dirty="0"/>
              <a:t> un </a:t>
            </a:r>
            <a:r>
              <a:rPr lang="en-GB" dirty="0" err="1"/>
              <a:t>anticorp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sintetizat</a:t>
            </a:r>
            <a:r>
              <a:rPr lang="en-GB" dirty="0"/>
              <a:t> din </a:t>
            </a:r>
            <a:r>
              <a:rPr lang="en-GB" dirty="0" err="1"/>
              <a:t>secventa</a:t>
            </a:r>
            <a:r>
              <a:rPr lang="en-GB" dirty="0"/>
              <a:t> de </a:t>
            </a:r>
            <a:r>
              <a:rPr lang="en-GB" dirty="0" err="1"/>
              <a:t>arn</a:t>
            </a:r>
            <a:r>
              <a:rPr lang="en-GB" dirty="0"/>
              <a:t>. Un </a:t>
            </a:r>
            <a:r>
              <a:rPr lang="en-GB" dirty="0" err="1"/>
              <a:t>anticorp</a:t>
            </a:r>
            <a:r>
              <a:rPr lang="en-GB" dirty="0"/>
              <a:t> monoclonal care </a:t>
            </a:r>
            <a:r>
              <a:rPr lang="en-GB" dirty="0" err="1"/>
              <a:t>exprima</a:t>
            </a:r>
            <a:r>
              <a:rPr lang="en-GB" dirty="0"/>
              <a:t> un site de </a:t>
            </a:r>
            <a:r>
              <a:rPr lang="en-GB" dirty="0" err="1"/>
              <a:t>legare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antigenul</a:t>
            </a:r>
            <a:r>
              <a:rPr lang="en-GB" dirty="0"/>
              <a:t> endogen al </a:t>
            </a:r>
            <a:r>
              <a:rPr lang="en-GB" dirty="0" err="1"/>
              <a:t>celulelor</a:t>
            </a:r>
            <a:r>
              <a:rPr lang="en-GB" dirty="0"/>
              <a:t> T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sintetizat</a:t>
            </a:r>
            <a:r>
              <a:rPr lang="en-GB" dirty="0"/>
              <a:t> </a:t>
            </a:r>
            <a:r>
              <a:rPr lang="en-GB" dirty="0" err="1"/>
              <a:t>iar</a:t>
            </a:r>
            <a:r>
              <a:rPr lang="en-GB" dirty="0"/>
              <a:t> </a:t>
            </a:r>
            <a:r>
              <a:rPr lang="en-GB" dirty="0" err="1"/>
              <a:t>cele</a:t>
            </a:r>
            <a:r>
              <a:rPr lang="en-GB" dirty="0"/>
              <a:t> </a:t>
            </a:r>
            <a:r>
              <a:rPr lang="en-GB" dirty="0" err="1"/>
              <a:t>doua</a:t>
            </a:r>
            <a:r>
              <a:rPr lang="en-GB" dirty="0"/>
              <a:t> </a:t>
            </a:r>
            <a:r>
              <a:rPr lang="en-GB" dirty="0" err="1"/>
              <a:t>brate</a:t>
            </a:r>
            <a:r>
              <a:rPr lang="en-GB" dirty="0"/>
              <a:t> ale </a:t>
            </a:r>
            <a:r>
              <a:rPr lang="en-GB" dirty="0" err="1"/>
              <a:t>celor</a:t>
            </a:r>
            <a:r>
              <a:rPr lang="en-GB" dirty="0"/>
              <a:t> </a:t>
            </a:r>
            <a:r>
              <a:rPr lang="en-GB" dirty="0" err="1"/>
              <a:t>doi</a:t>
            </a:r>
            <a:r>
              <a:rPr lang="en-GB" dirty="0"/>
              <a:t> </a:t>
            </a:r>
            <a:r>
              <a:rPr lang="en-GB" dirty="0" err="1"/>
              <a:t>anticorpi</a:t>
            </a:r>
            <a:r>
              <a:rPr lang="en-GB" dirty="0"/>
              <a:t> sunt </a:t>
            </a:r>
            <a:r>
              <a:rPr lang="en-GB" dirty="0" err="1"/>
              <a:t>legati</a:t>
            </a:r>
            <a:r>
              <a:rPr lang="en-GB" dirty="0"/>
              <a:t> </a:t>
            </a:r>
            <a:r>
              <a:rPr lang="en-GB" dirty="0" err="1"/>
              <a:t>prin</a:t>
            </a:r>
            <a:r>
              <a:rPr lang="en-GB" dirty="0"/>
              <a:t> </a:t>
            </a:r>
            <a:r>
              <a:rPr lang="en-GB" dirty="0" err="1"/>
              <a:t>mutatii</a:t>
            </a:r>
            <a:r>
              <a:rPr lang="en-GB" dirty="0"/>
              <a:t> la </a:t>
            </a:r>
            <a:r>
              <a:rPr lang="en-GB" dirty="0" err="1"/>
              <a:t>ambele</a:t>
            </a:r>
            <a:r>
              <a:rPr lang="en-GB" dirty="0"/>
              <a:t> </a:t>
            </a:r>
            <a:r>
              <a:rPr lang="en-GB" dirty="0" err="1"/>
              <a:t>capete</a:t>
            </a:r>
            <a:r>
              <a:rPr lang="en-GB" dirty="0"/>
              <a:t> </a:t>
            </a:r>
            <a:r>
              <a:rPr lang="en-GB" dirty="0" err="1"/>
              <a:t>inferioare</a:t>
            </a:r>
            <a:r>
              <a:rPr lang="en-GB" dirty="0"/>
              <a:t>. </a:t>
            </a:r>
            <a:r>
              <a:rPr lang="en-GB" dirty="0" err="1"/>
              <a:t>Specificitatea</a:t>
            </a:r>
            <a:r>
              <a:rPr lang="en-GB" dirty="0"/>
              <a:t> </a:t>
            </a:r>
            <a:r>
              <a:rPr lang="en-GB" dirty="0" err="1"/>
              <a:t>poate</a:t>
            </a:r>
            <a:r>
              <a:rPr lang="en-GB" dirty="0"/>
              <a:t> fi </a:t>
            </a:r>
            <a:r>
              <a:rPr lang="en-GB" dirty="0" err="1"/>
              <a:t>crescuta</a:t>
            </a:r>
            <a:r>
              <a:rPr lang="en-GB" dirty="0"/>
              <a:t> </a:t>
            </a:r>
            <a:r>
              <a:rPr lang="en-GB" dirty="0" err="1"/>
              <a:t>prin</a:t>
            </a:r>
            <a:r>
              <a:rPr lang="en-GB" dirty="0"/>
              <a:t> </a:t>
            </a:r>
            <a:r>
              <a:rPr lang="en-GB" dirty="0" err="1"/>
              <a:t>adaugarea</a:t>
            </a:r>
            <a:r>
              <a:rPr lang="en-GB" dirty="0"/>
              <a:t> </a:t>
            </a:r>
            <a:r>
              <a:rPr lang="en-GB" dirty="0" err="1"/>
              <a:t>inca</a:t>
            </a:r>
            <a:r>
              <a:rPr lang="en-GB" dirty="0"/>
              <a:t> </a:t>
            </a:r>
            <a:r>
              <a:rPr lang="en-GB" dirty="0" err="1"/>
              <a:t>unui</a:t>
            </a:r>
            <a:r>
              <a:rPr lang="en-GB" dirty="0"/>
              <a:t> site de </a:t>
            </a:r>
            <a:r>
              <a:rPr lang="en-GB" dirty="0" err="1"/>
              <a:t>legare</a:t>
            </a:r>
            <a:r>
              <a:rPr lang="en-GB" dirty="0"/>
              <a:t> la </a:t>
            </a:r>
            <a:r>
              <a:rPr lang="en-GB" dirty="0" err="1"/>
              <a:t>antigenul</a:t>
            </a:r>
            <a:r>
              <a:rPr lang="en-GB" dirty="0"/>
              <a:t> tumoral la </a:t>
            </a:r>
            <a:r>
              <a:rPr lang="en-GB" dirty="0" err="1"/>
              <a:t>capatul</a:t>
            </a:r>
            <a:r>
              <a:rPr lang="en-GB" dirty="0"/>
              <a:t> N </a:t>
            </a:r>
            <a:r>
              <a:rPr lang="en-GB" dirty="0" err="1"/>
              <a:t>sau</a:t>
            </a:r>
            <a:r>
              <a:rPr lang="en-GB" dirty="0"/>
              <a:t> C al </a:t>
            </a:r>
            <a:r>
              <a:rPr lang="en-GB" dirty="0" err="1"/>
              <a:t>anticorpului</a:t>
            </a:r>
            <a:r>
              <a:rPr lang="en-GB" dirty="0"/>
              <a:t>, </a:t>
            </a:r>
            <a:r>
              <a:rPr lang="en-GB" dirty="0" err="1"/>
              <a:t>printr</a:t>
            </a:r>
            <a:r>
              <a:rPr lang="en-GB" dirty="0"/>
              <a:t>-un lant </a:t>
            </a:r>
            <a:r>
              <a:rPr lang="en-GB" dirty="0" err="1"/>
              <a:t>flexibil</a:t>
            </a:r>
            <a:r>
              <a:rPr lang="en-GB" dirty="0"/>
              <a:t>, de </a:t>
            </a:r>
            <a:r>
              <a:rPr lang="en-GB" dirty="0" err="1"/>
              <a:t>exemplu</a:t>
            </a:r>
            <a:r>
              <a:rPr lang="en-GB" dirty="0"/>
              <a:t> o </a:t>
            </a:r>
            <a:r>
              <a:rPr lang="en-GB" dirty="0" err="1"/>
              <a:t>oligopeptida</a:t>
            </a:r>
            <a:r>
              <a:rPr lang="en-GB" dirty="0"/>
              <a:t>. </a:t>
            </a:r>
            <a:r>
              <a:rPr lang="en-GB" dirty="0" err="1"/>
              <a:t>Momentan</a:t>
            </a:r>
            <a:r>
              <a:rPr lang="en-GB" dirty="0"/>
              <a:t> in UE sunt </a:t>
            </a:r>
            <a:r>
              <a:rPr lang="en-GB" dirty="0" err="1"/>
              <a:t>aprobate</a:t>
            </a:r>
            <a:r>
              <a:rPr lang="en-GB" dirty="0"/>
              <a:t> </a:t>
            </a:r>
            <a:r>
              <a:rPr lang="en-GB" dirty="0" err="1"/>
              <a:t>sapte</a:t>
            </a:r>
            <a:r>
              <a:rPr lang="en-GB" dirty="0"/>
              <a:t> </a:t>
            </a:r>
            <a:r>
              <a:rPr lang="en-GB" dirty="0" err="1"/>
              <a:t>medicamente</a:t>
            </a:r>
            <a:r>
              <a:rPr lang="en-GB" dirty="0"/>
              <a:t> pe </a:t>
            </a:r>
            <a:r>
              <a:rPr lang="en-GB" dirty="0" err="1"/>
              <a:t>baza</a:t>
            </a:r>
            <a:r>
              <a:rPr lang="en-GB" dirty="0"/>
              <a:t> de </a:t>
            </a:r>
            <a:r>
              <a:rPr lang="en-GB" dirty="0" err="1"/>
              <a:t>anticorpi</a:t>
            </a:r>
            <a:r>
              <a:rPr lang="en-GB" dirty="0"/>
              <a:t> </a:t>
            </a:r>
            <a:r>
              <a:rPr lang="en-GB" dirty="0" err="1"/>
              <a:t>bispecifici</a:t>
            </a:r>
            <a:r>
              <a:rPr lang="en-GB" dirty="0"/>
              <a:t>, </a:t>
            </a:r>
            <a:r>
              <a:rPr lang="en-GB" dirty="0" err="1"/>
              <a:t>toate</a:t>
            </a:r>
            <a:r>
              <a:rPr lang="en-GB" dirty="0"/>
              <a:t> cu </a:t>
            </a:r>
            <a:r>
              <a:rPr lang="en-GB" dirty="0" err="1"/>
              <a:t>indicatii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cancer </a:t>
            </a:r>
            <a:r>
              <a:rPr lang="en-GB" dirty="0" err="1"/>
              <a:t>si</a:t>
            </a:r>
            <a:r>
              <a:rPr lang="en-GB" dirty="0"/>
              <a:t> care </a:t>
            </a:r>
            <a:r>
              <a:rPr lang="en-GB" dirty="0" err="1"/>
              <a:t>contin</a:t>
            </a:r>
            <a:r>
              <a:rPr lang="en-GB" dirty="0"/>
              <a:t> site-</a:t>
            </a:r>
            <a:r>
              <a:rPr lang="en-GB" dirty="0" err="1"/>
              <a:t>uri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antigeni</a:t>
            </a:r>
            <a:r>
              <a:rPr lang="en-GB" dirty="0"/>
              <a:t> bine </a:t>
            </a:r>
            <a:r>
              <a:rPr lang="en-GB" dirty="0" err="1"/>
              <a:t>studiati</a:t>
            </a:r>
            <a:r>
              <a:rPr lang="en-GB" dirty="0"/>
              <a:t> in </a:t>
            </a:r>
            <a:r>
              <a:rPr lang="en-GB" dirty="0" err="1"/>
              <a:t>literatura</a:t>
            </a:r>
            <a:r>
              <a:rPr lang="en-GB" dirty="0"/>
              <a:t> ca </a:t>
            </a:r>
            <a:r>
              <a:rPr lang="en-GB" dirty="0" err="1"/>
              <a:t>avand</a:t>
            </a:r>
            <a:r>
              <a:rPr lang="en-GB" dirty="0"/>
              <a:t> </a:t>
            </a:r>
            <a:r>
              <a:rPr lang="en-GB" dirty="0" err="1"/>
              <a:t>roluri</a:t>
            </a:r>
            <a:r>
              <a:rPr lang="en-GB" dirty="0"/>
              <a:t> </a:t>
            </a:r>
            <a:r>
              <a:rPr lang="en-GB" dirty="0" err="1"/>
              <a:t>importante</a:t>
            </a:r>
            <a:r>
              <a:rPr lang="en-GB" dirty="0"/>
              <a:t> in </a:t>
            </a:r>
            <a:r>
              <a:rPr lang="en-GB" dirty="0" err="1"/>
              <a:t>progresia</a:t>
            </a:r>
            <a:r>
              <a:rPr lang="en-GB" dirty="0"/>
              <a:t> </a:t>
            </a:r>
            <a:r>
              <a:rPr lang="en-GB" dirty="0" err="1"/>
              <a:t>cancerului</a:t>
            </a:r>
            <a:r>
              <a:rPr lang="en-GB" dirty="0"/>
              <a:t>. </a:t>
            </a:r>
            <a:r>
              <a:rPr lang="en-GB" dirty="0" err="1"/>
              <a:t>Exista</a:t>
            </a:r>
            <a:r>
              <a:rPr lang="en-GB" dirty="0"/>
              <a:t> un potential </a:t>
            </a:r>
            <a:r>
              <a:rPr lang="en-GB" dirty="0" err="1"/>
              <a:t>imens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cercetarea</a:t>
            </a:r>
            <a:r>
              <a:rPr lang="en-GB" dirty="0"/>
              <a:t> </a:t>
            </a:r>
            <a:r>
              <a:rPr lang="en-GB" dirty="0" err="1"/>
              <a:t>unor</a:t>
            </a:r>
            <a:r>
              <a:rPr lang="en-GB" dirty="0"/>
              <a:t> </a:t>
            </a:r>
            <a:r>
              <a:rPr lang="en-GB" dirty="0" err="1"/>
              <a:t>noi</a:t>
            </a:r>
            <a:r>
              <a:rPr lang="en-GB" dirty="0"/>
              <a:t> </a:t>
            </a:r>
            <a:r>
              <a:rPr lang="en-GB" dirty="0" err="1"/>
              <a:t>combinatii</a:t>
            </a:r>
            <a:r>
              <a:rPr lang="en-GB" dirty="0"/>
              <a:t> de </a:t>
            </a:r>
            <a:r>
              <a:rPr lang="en-GB" dirty="0" err="1"/>
              <a:t>tinte</a:t>
            </a:r>
            <a:r>
              <a:rPr lang="en-GB" dirty="0"/>
              <a:t> </a:t>
            </a:r>
            <a:r>
              <a:rPr lang="en-GB" dirty="0" err="1"/>
              <a:t>antigenice</a:t>
            </a:r>
            <a:r>
              <a:rPr lang="en-GB" dirty="0"/>
              <a:t>, </a:t>
            </a:r>
            <a:r>
              <a:rPr lang="en-GB" dirty="0" err="1"/>
              <a:t>aceta</a:t>
            </a:r>
            <a:r>
              <a:rPr lang="en-GB" dirty="0"/>
              <a:t> </a:t>
            </a:r>
            <a:r>
              <a:rPr lang="en-GB" dirty="0" err="1"/>
              <a:t>fiind</a:t>
            </a:r>
            <a:r>
              <a:rPr lang="en-GB" dirty="0"/>
              <a:t> </a:t>
            </a:r>
            <a:r>
              <a:rPr lang="en-GB" dirty="0" err="1"/>
              <a:t>primul</a:t>
            </a:r>
            <a:r>
              <a:rPr lang="en-GB" dirty="0"/>
              <a:t> pas in </a:t>
            </a:r>
            <a:r>
              <a:rPr lang="en-GB" dirty="0" err="1"/>
              <a:t>crearea</a:t>
            </a:r>
            <a:r>
              <a:rPr lang="en-GB" dirty="0"/>
              <a:t> </a:t>
            </a:r>
            <a:r>
              <a:rPr lang="en-GB" dirty="0" err="1"/>
              <a:t>unui</a:t>
            </a:r>
            <a:r>
              <a:rPr lang="en-GB" dirty="0"/>
              <a:t> </a:t>
            </a:r>
            <a:r>
              <a:rPr lang="en-GB" dirty="0" err="1"/>
              <a:t>astfel</a:t>
            </a:r>
            <a:r>
              <a:rPr lang="en-GB" dirty="0"/>
              <a:t> de </a:t>
            </a:r>
            <a:r>
              <a:rPr lang="en-GB" dirty="0" err="1"/>
              <a:t>anticorp</a:t>
            </a:r>
            <a:r>
              <a:rPr lang="en-GB" dirty="0"/>
              <a:t>.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567476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87997393_0_1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f87997393_0_1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offset_comp_406605.jpg"/>
          <p:cNvPicPr preferRelativeResize="0"/>
          <p:nvPr/>
        </p:nvPicPr>
        <p:blipFill rotWithShape="1">
          <a:blip r:embed="rId2">
            <a:alphaModFix amt="66000"/>
          </a:blip>
          <a:srcRect l="20991" t="2690" r="40112" b="39565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1" name="Google Shape;11;p2" descr="offset_comp_342327_edtied.jpg"/>
          <p:cNvPicPr preferRelativeResize="0"/>
          <p:nvPr/>
        </p:nvPicPr>
        <p:blipFill rotWithShape="1">
          <a:blip r:embed="rId3">
            <a:alphaModFix amt="31000"/>
          </a:blip>
          <a:srcRect l="14009" t="35833" r="43289" b="11297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1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11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2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2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12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2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71" name="Google Shape;171;p12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3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14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4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3">
  <p:cSld name="TITLE_AND_BODY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6" descr="offset_comp_343059.jpg"/>
          <p:cNvPicPr preferRelativeResize="0"/>
          <p:nvPr/>
        </p:nvPicPr>
        <p:blipFill rotWithShape="1">
          <a:blip r:embed="rId2">
            <a:alphaModFix amt="80000"/>
          </a:blip>
          <a:srcRect l="30474" t="11955" r="30474" b="25870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name="adj" fmla="val 50343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body" idx="1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6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6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1">
  <p:cSld name="TITLE_AND_BODY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1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6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6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6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2">
  <p:cSld name="TITLE_AND_BODY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>
            <a:spLocks noGrp="1"/>
          </p:cNvSpPr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7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7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7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7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" name="Google Shape;10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7"/>
          <p:cNvSpPr txBox="1">
            <a:spLocks noGrp="1"/>
          </p:cNvSpPr>
          <p:nvPr>
            <p:ph type="body" idx="1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8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8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8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9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9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" name="Google Shape;12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0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0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1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Injectabile</a:t>
            </a:r>
            <a:r>
              <a:rPr lang="en-GB" dirty="0"/>
              <a:t> de </a:t>
            </a:r>
            <a:r>
              <a:rPr lang="en-GB" dirty="0" err="1"/>
              <a:t>viitor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contextul</a:t>
            </a:r>
            <a:r>
              <a:rPr lang="en-GB" dirty="0"/>
              <a:t> </a:t>
            </a:r>
            <a:r>
              <a:rPr lang="en-GB" dirty="0" err="1"/>
              <a:t>noilor</a:t>
            </a:r>
            <a:r>
              <a:rPr lang="en-GB" dirty="0"/>
              <a:t> </a:t>
            </a:r>
            <a:r>
              <a:rPr lang="en-GB" dirty="0" err="1"/>
              <a:t>tehnologii</a:t>
            </a:r>
            <a:r>
              <a:rPr lang="en-GB" dirty="0"/>
              <a:t> </a:t>
            </a:r>
            <a:endParaRPr dirty="0"/>
          </a:p>
        </p:txBody>
      </p:sp>
      <p:sp>
        <p:nvSpPr>
          <p:cNvPr id="229" name="Google Shape;229;p17"/>
          <p:cNvSpPr txBox="1">
            <a:spLocks noGrp="1"/>
          </p:cNvSpPr>
          <p:nvPr>
            <p:ph type="subTitle" idx="1"/>
          </p:nvPr>
        </p:nvSpPr>
        <p:spPr>
          <a:xfrm>
            <a:off x="5293500" y="3915400"/>
            <a:ext cx="3031350" cy="9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o-RO" i="1" dirty="0"/>
              <a:t>Activitate Dezvoltare Farmaceutica – Divizia Soluții Sterile Injectabile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o-RO" i="1" dirty="0"/>
              <a:t>Realizat: Ioanina Stefanescu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Medicamente cu ținte clare</a:t>
            </a:r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B232D6-7D62-19AF-AE65-52EB417DE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232" y="393750"/>
            <a:ext cx="2813514" cy="4329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C506D6-A9E8-CB22-8DB5-4FDD0996E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54" y="1567550"/>
            <a:ext cx="5195626" cy="2911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Terapii genice prin CRISPR-Cas9</a:t>
            </a:r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body" idx="1"/>
          </p:nvPr>
        </p:nvSpPr>
        <p:spPr>
          <a:xfrm>
            <a:off x="5106938" y="3023975"/>
            <a:ext cx="3467100" cy="14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Cancer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Boli hepatice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Boli cardiovasculare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HIV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Lipsa de vedere genetica/congenitala</a:t>
            </a:r>
            <a:endParaRPr/>
          </a:p>
        </p:txBody>
      </p:sp>
      <p:pic>
        <p:nvPicPr>
          <p:cNvPr id="242" name="Google Shape;2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7635" y="1473150"/>
            <a:ext cx="2905725" cy="10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7925" y="989200"/>
            <a:ext cx="3809425" cy="380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Vaccinuri personalizate</a:t>
            </a:r>
            <a:endParaRPr/>
          </a:p>
        </p:txBody>
      </p:sp>
      <p:sp>
        <p:nvSpPr>
          <p:cNvPr id="249" name="Google Shape;249;p2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0" name="Google Shape;25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0652" y="850800"/>
            <a:ext cx="3289949" cy="156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0652" y="2508093"/>
            <a:ext cx="3289949" cy="1970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398" y="1496925"/>
            <a:ext cx="5280325" cy="298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Peptide complexe</a:t>
            </a:r>
            <a:endParaRPr/>
          </a:p>
        </p:txBody>
      </p:sp>
      <p:sp>
        <p:nvSpPr>
          <p:cNvPr id="258" name="Google Shape;258;p21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9" name="Google Shape;2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6600" y="992038"/>
            <a:ext cx="4869926" cy="37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1"/>
          <p:cNvPicPr preferRelativeResize="0"/>
          <p:nvPr/>
        </p:nvPicPr>
        <p:blipFill rotWithShape="1">
          <a:blip r:embed="rId4">
            <a:alphaModFix/>
          </a:blip>
          <a:srcRect l="31391" r="32563"/>
          <a:stretch/>
        </p:blipFill>
        <p:spPr>
          <a:xfrm>
            <a:off x="2262000" y="1729401"/>
            <a:ext cx="1323224" cy="206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1"/>
          <p:cNvPicPr preferRelativeResize="0"/>
          <p:nvPr/>
        </p:nvPicPr>
        <p:blipFill rotWithShape="1">
          <a:blip r:embed="rId5">
            <a:alphaModFix/>
          </a:blip>
          <a:srcRect l="22821" t="12981" r="21570" b="15890"/>
          <a:stretch/>
        </p:blipFill>
        <p:spPr>
          <a:xfrm>
            <a:off x="357275" y="1729400"/>
            <a:ext cx="1613358" cy="206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Anticorpi</a:t>
            </a:r>
            <a:r>
              <a:rPr lang="en-GB" dirty="0"/>
              <a:t> </a:t>
            </a:r>
            <a:r>
              <a:rPr lang="en-GB" dirty="0" err="1"/>
              <a:t>monoclonali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bispecifici</a:t>
            </a:r>
            <a:endParaRPr dirty="0"/>
          </a:p>
        </p:txBody>
      </p:sp>
      <p:sp>
        <p:nvSpPr>
          <p:cNvPr id="267" name="Google Shape;267;p22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8" name="Google Shape;268;p22"/>
          <p:cNvPicPr preferRelativeResize="0"/>
          <p:nvPr/>
        </p:nvPicPr>
        <p:blipFill rotWithShape="1">
          <a:blip r:embed="rId3">
            <a:alphaModFix/>
          </a:blip>
          <a:srcRect l="42412"/>
          <a:stretch/>
        </p:blipFill>
        <p:spPr>
          <a:xfrm>
            <a:off x="945775" y="1921788"/>
            <a:ext cx="3911600" cy="255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2"/>
          <p:cNvPicPr preferRelativeResize="0"/>
          <p:nvPr/>
        </p:nvPicPr>
        <p:blipFill rotWithShape="1">
          <a:blip r:embed="rId3">
            <a:alphaModFix/>
          </a:blip>
          <a:srcRect r="62790"/>
          <a:stretch/>
        </p:blipFill>
        <p:spPr>
          <a:xfrm>
            <a:off x="7544052" y="0"/>
            <a:ext cx="1599936" cy="161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4625" y="2197763"/>
            <a:ext cx="2761778" cy="20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E0FC6-AC42-FEB4-2B63-1B46A1229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Generarea</a:t>
            </a:r>
            <a:r>
              <a:rPr lang="en-US" dirty="0"/>
              <a:t> </a:t>
            </a:r>
            <a:r>
              <a:rPr lang="en-US" dirty="0" err="1"/>
              <a:t>anticorpilor</a:t>
            </a:r>
            <a:r>
              <a:rPr lang="en-US" dirty="0"/>
              <a:t> </a:t>
            </a:r>
            <a:r>
              <a:rPr lang="en-US" dirty="0" err="1"/>
              <a:t>bispecifici</a:t>
            </a:r>
            <a:endParaRPr lang="ro-R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9D696-0781-87FB-64BF-3EBCF3B16B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CBF546-423D-6379-C652-08F268AD5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87" y="2048870"/>
            <a:ext cx="5043488" cy="1866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521E5C-6DA0-9FB5-D285-B810B0A4C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837" y="1567550"/>
            <a:ext cx="275272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71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"/>
          <p:cNvSpPr txBox="1">
            <a:spLocks noGrp="1"/>
          </p:cNvSpPr>
          <p:nvPr>
            <p:ph type="title"/>
          </p:nvPr>
        </p:nvSpPr>
        <p:spPr>
          <a:xfrm>
            <a:off x="645300" y="1833775"/>
            <a:ext cx="30633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Multumesc!</a:t>
            </a:r>
            <a:endParaRPr/>
          </a:p>
        </p:txBody>
      </p:sp>
      <p:sp>
        <p:nvSpPr>
          <p:cNvPr id="276" name="Google Shape;276;p24"/>
          <p:cNvSpPr txBox="1">
            <a:spLocks noGrp="1"/>
          </p:cNvSpPr>
          <p:nvPr>
            <p:ph type="body" idx="1"/>
          </p:nvPr>
        </p:nvSpPr>
        <p:spPr>
          <a:xfrm>
            <a:off x="645300" y="2644025"/>
            <a:ext cx="30633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Q&amp;A Session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1595</Words>
  <Application>Microsoft Office PowerPoint</Application>
  <PresentationFormat>On-screen Show (16:9)</PresentationFormat>
  <Paragraphs>22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Lato</vt:lpstr>
      <vt:lpstr>Montserrat</vt:lpstr>
      <vt:lpstr>Arial</vt:lpstr>
      <vt:lpstr>Focus</vt:lpstr>
      <vt:lpstr>Injectabile de viitor în contextul noilor tehnologii </vt:lpstr>
      <vt:lpstr>Medicamente cu ținte clare</vt:lpstr>
      <vt:lpstr>Terapii genice prin CRISPR-Cas9</vt:lpstr>
      <vt:lpstr>Vaccinuri personalizate</vt:lpstr>
      <vt:lpstr>Peptide complexe</vt:lpstr>
      <vt:lpstr>Anticorpi monoclonali si bispecifici</vt:lpstr>
      <vt:lpstr>Generarea anticorpilor bispecifici</vt:lpstr>
      <vt:lpstr>Multumesc!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Ana Ungureanu</cp:lastModifiedBy>
  <cp:revision>10</cp:revision>
  <dcterms:modified xsi:type="dcterms:W3CDTF">2024-07-10T11:15:49Z</dcterms:modified>
</cp:coreProperties>
</file>