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20"/>
  </p:notesMasterIdLst>
  <p:sldIdLst>
    <p:sldId id="256" r:id="rId2"/>
    <p:sldId id="290" r:id="rId3"/>
    <p:sldId id="279" r:id="rId4"/>
    <p:sldId id="280" r:id="rId5"/>
    <p:sldId id="281" r:id="rId6"/>
    <p:sldId id="262" r:id="rId7"/>
    <p:sldId id="264" r:id="rId8"/>
    <p:sldId id="265" r:id="rId9"/>
    <p:sldId id="257" r:id="rId10"/>
    <p:sldId id="258" r:id="rId11"/>
    <p:sldId id="282" r:id="rId12"/>
    <p:sldId id="287" r:id="rId13"/>
    <p:sldId id="259" r:id="rId14"/>
    <p:sldId id="275" r:id="rId15"/>
    <p:sldId id="274" r:id="rId16"/>
    <p:sldId id="283" r:id="rId17"/>
    <p:sldId id="289" r:id="rId18"/>
    <p:sldId id="286" r:id="rId19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7481A3-8619-4F77-92B3-CC8B19A7963A}">
          <p14:sldIdLst>
            <p14:sldId id="256"/>
          </p14:sldIdLst>
        </p14:section>
        <p14:section name="Untitled Section" id="{45B9DCC3-F174-4B3D-9D13-E32154BA376C}">
          <p14:sldIdLst>
            <p14:sldId id="290"/>
            <p14:sldId id="279"/>
          </p14:sldIdLst>
        </p14:section>
        <p14:section name="Untitled Section" id="{84AA1611-7FF8-4ACB-9F7B-FC30552C99C2}">
          <p14:sldIdLst>
            <p14:sldId id="280"/>
            <p14:sldId id="281"/>
            <p14:sldId id="262"/>
            <p14:sldId id="264"/>
            <p14:sldId id="265"/>
            <p14:sldId id="257"/>
            <p14:sldId id="258"/>
            <p14:sldId id="282"/>
            <p14:sldId id="287"/>
            <p14:sldId id="259"/>
            <p14:sldId id="275"/>
            <p14:sldId id="274"/>
            <p14:sldId id="283"/>
            <p14:sldId id="289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5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0EA0B-F9AC-43D5-A051-69FAA20B46D6}" v="15" dt="2024-07-08T21:38:52.649"/>
    <p1510:client id="{50EB3CA0-B7D1-4CF6-AB57-F8548754A6F1}" v="2557" dt="2024-07-09T09:27:55.598"/>
    <p1510:client id="{740BE15F-D1F0-4E31-9F78-554083FD7BCB}" v="132" dt="2024-07-09T10:15:10.048"/>
    <p1510:client id="{C098112C-89D8-479C-8DC4-6153D21C1E60}" v="666" dt="2024-07-08T21:06:37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F2C19-ECE2-476D-81B1-501CBD14A4B2}" type="doc">
      <dgm:prSet loTypeId="urn:microsoft.com/office/officeart/2009/3/layout/RandomtoResult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5856C423-61BC-4CF7-8E7E-ED8810FB3F19}">
      <dgm:prSet phldrT="[Text]"/>
      <dgm:spPr/>
      <dgm:t>
        <a:bodyPr/>
        <a:lstStyle/>
        <a:p>
          <a:pPr>
            <a:buClrTx/>
            <a:buFont typeface="Wingdings" panose="05000000000000000000" pitchFamily="2" charset="2"/>
            <a:buChar char="v"/>
          </a:pPr>
          <a:r>
            <a:rPr lang="ro-RO" dirty="0"/>
            <a:t>Principalele caracteristici ale biomaterialelor</a:t>
          </a:r>
        </a:p>
      </dgm:t>
    </dgm:pt>
    <dgm:pt modelId="{29FEE96B-9D3E-486C-B2E2-8D1ECEA63640}" type="parTrans" cxnId="{B00B9D86-B19C-42C8-9093-691A8F03F496}">
      <dgm:prSet/>
      <dgm:spPr/>
      <dgm:t>
        <a:bodyPr/>
        <a:lstStyle/>
        <a:p>
          <a:endParaRPr lang="ro-RO"/>
        </a:p>
      </dgm:t>
    </dgm:pt>
    <dgm:pt modelId="{444A5BD5-7D71-487C-99F7-91B29763A122}" type="sibTrans" cxnId="{B00B9D86-B19C-42C8-9093-691A8F03F496}">
      <dgm:prSet/>
      <dgm:spPr/>
      <dgm:t>
        <a:bodyPr/>
        <a:lstStyle/>
        <a:p>
          <a:endParaRPr lang="ro-RO"/>
        </a:p>
      </dgm:t>
    </dgm:pt>
    <dgm:pt modelId="{83F3B0E6-C770-463A-AED1-2349B616AE45}">
      <dgm:prSet phldrT="[Text]"/>
      <dgm:spPr/>
      <dgm:t>
        <a:bodyPr/>
        <a:lstStyle/>
        <a:p>
          <a:pPr>
            <a:buClrTx/>
            <a:buFont typeface="Wingdings" panose="05000000000000000000" pitchFamily="2" charset="2"/>
            <a:buChar char="v"/>
          </a:pPr>
          <a:r>
            <a:rPr lang="ro-RO" b="1" dirty="0"/>
            <a:t>Proprietățile hidrogelurilor si aplicațiile acestora in domeniul medical</a:t>
          </a:r>
          <a:endParaRPr lang="ro-RO" dirty="0"/>
        </a:p>
      </dgm:t>
    </dgm:pt>
    <dgm:pt modelId="{857759AA-F10D-4B18-A142-F602A2732871}" type="parTrans" cxnId="{125CB8D7-8BEC-490B-A0F6-949DBF9C7B59}">
      <dgm:prSet/>
      <dgm:spPr/>
      <dgm:t>
        <a:bodyPr/>
        <a:lstStyle/>
        <a:p>
          <a:endParaRPr lang="ro-RO"/>
        </a:p>
      </dgm:t>
    </dgm:pt>
    <dgm:pt modelId="{AEDEAE56-CD5E-493F-8058-EE3326C2E13F}" type="sibTrans" cxnId="{125CB8D7-8BEC-490B-A0F6-949DBF9C7B59}">
      <dgm:prSet/>
      <dgm:spPr/>
      <dgm:t>
        <a:bodyPr/>
        <a:lstStyle/>
        <a:p>
          <a:endParaRPr lang="ro-RO"/>
        </a:p>
      </dgm:t>
    </dgm:pt>
    <dgm:pt modelId="{3C144CAF-EF85-5E44-B146-C0834E952599}">
      <dgm:prSet phldrT="[Text]"/>
      <dgm:spPr/>
      <dgm:t>
        <a:bodyPr/>
        <a:lstStyle/>
        <a:p>
          <a:pPr>
            <a:buClrTx/>
            <a:buFont typeface="Wingdings" panose="05000000000000000000" pitchFamily="2" charset="2"/>
            <a:buChar char="v"/>
          </a:pPr>
          <a:r>
            <a:rPr lang="ro-RO" b="1" dirty="0"/>
            <a:t>Rezultate promițătoare in utilizarea hidrogelurilor în ingineria tisulară –studiu de caz</a:t>
          </a:r>
          <a:endParaRPr lang="ro-RO" dirty="0"/>
        </a:p>
      </dgm:t>
    </dgm:pt>
    <dgm:pt modelId="{2E63775C-1793-AE4B-8C15-84705F8A88A7}" type="parTrans" cxnId="{F102E5E5-28CC-B047-9968-8A68003DE296}">
      <dgm:prSet/>
      <dgm:spPr/>
      <dgm:t>
        <a:bodyPr/>
        <a:lstStyle/>
        <a:p>
          <a:endParaRPr lang="ro-RO"/>
        </a:p>
      </dgm:t>
    </dgm:pt>
    <dgm:pt modelId="{0B783637-E600-574A-A8BB-83C84DE6D53F}" type="sibTrans" cxnId="{F102E5E5-28CC-B047-9968-8A68003DE296}">
      <dgm:prSet/>
      <dgm:spPr/>
      <dgm:t>
        <a:bodyPr/>
        <a:lstStyle/>
        <a:p>
          <a:endParaRPr lang="ro-RO"/>
        </a:p>
      </dgm:t>
    </dgm:pt>
    <dgm:pt modelId="{C1B15B8B-04C3-4C12-9FC5-7EA020F5450E}" type="pres">
      <dgm:prSet presAssocID="{AACF2C19-ECE2-476D-81B1-501CBD14A4B2}" presName="Name0" presStyleCnt="0">
        <dgm:presLayoutVars>
          <dgm:dir/>
          <dgm:animOne val="branch"/>
          <dgm:animLvl val="lvl"/>
        </dgm:presLayoutVars>
      </dgm:prSet>
      <dgm:spPr/>
    </dgm:pt>
    <dgm:pt modelId="{18979D3E-DA08-404B-9CED-6FBAF6239228}" type="pres">
      <dgm:prSet presAssocID="{5856C423-61BC-4CF7-8E7E-ED8810FB3F19}" presName="chaos" presStyleCnt="0"/>
      <dgm:spPr/>
    </dgm:pt>
    <dgm:pt modelId="{7DCFF44F-DC10-4E10-8D1B-DA23AF84A4E3}" type="pres">
      <dgm:prSet presAssocID="{5856C423-61BC-4CF7-8E7E-ED8810FB3F19}" presName="parTx1" presStyleLbl="revTx" presStyleIdx="0" presStyleCnt="2"/>
      <dgm:spPr/>
    </dgm:pt>
    <dgm:pt modelId="{6A09B449-0DBB-4935-A060-D5A1BD134122}" type="pres">
      <dgm:prSet presAssocID="{5856C423-61BC-4CF7-8E7E-ED8810FB3F19}" presName="c1" presStyleLbl="node1" presStyleIdx="0" presStyleCnt="19"/>
      <dgm:spPr/>
    </dgm:pt>
    <dgm:pt modelId="{53983DD2-B6BE-4F1A-A7FA-D4E05FBC44E5}" type="pres">
      <dgm:prSet presAssocID="{5856C423-61BC-4CF7-8E7E-ED8810FB3F19}" presName="c2" presStyleLbl="node1" presStyleIdx="1" presStyleCnt="19"/>
      <dgm:spPr/>
    </dgm:pt>
    <dgm:pt modelId="{E7DE29AF-1EAE-496B-B1F4-754922ED820E}" type="pres">
      <dgm:prSet presAssocID="{5856C423-61BC-4CF7-8E7E-ED8810FB3F19}" presName="c3" presStyleLbl="node1" presStyleIdx="2" presStyleCnt="19"/>
      <dgm:spPr/>
    </dgm:pt>
    <dgm:pt modelId="{11982633-0FB8-45C9-BFBC-FECE5748EE8E}" type="pres">
      <dgm:prSet presAssocID="{5856C423-61BC-4CF7-8E7E-ED8810FB3F19}" presName="c4" presStyleLbl="node1" presStyleIdx="3" presStyleCnt="19"/>
      <dgm:spPr/>
    </dgm:pt>
    <dgm:pt modelId="{52144AA4-A738-4211-B77E-A7254E93274C}" type="pres">
      <dgm:prSet presAssocID="{5856C423-61BC-4CF7-8E7E-ED8810FB3F19}" presName="c5" presStyleLbl="node1" presStyleIdx="4" presStyleCnt="19"/>
      <dgm:spPr/>
    </dgm:pt>
    <dgm:pt modelId="{D51D42C7-00AE-4441-B238-D142254B9C87}" type="pres">
      <dgm:prSet presAssocID="{5856C423-61BC-4CF7-8E7E-ED8810FB3F19}" presName="c6" presStyleLbl="node1" presStyleIdx="5" presStyleCnt="19"/>
      <dgm:spPr/>
    </dgm:pt>
    <dgm:pt modelId="{771F1F77-19C7-4F73-8031-B102C2B9D5AE}" type="pres">
      <dgm:prSet presAssocID="{5856C423-61BC-4CF7-8E7E-ED8810FB3F19}" presName="c7" presStyleLbl="node1" presStyleIdx="6" presStyleCnt="19"/>
      <dgm:spPr/>
    </dgm:pt>
    <dgm:pt modelId="{B33B5B5F-7E34-4A5E-9BFB-65CC583CB4FD}" type="pres">
      <dgm:prSet presAssocID="{5856C423-61BC-4CF7-8E7E-ED8810FB3F19}" presName="c8" presStyleLbl="node1" presStyleIdx="7" presStyleCnt="19"/>
      <dgm:spPr/>
    </dgm:pt>
    <dgm:pt modelId="{36426ADF-D309-4061-B3EB-4C32056B8ED2}" type="pres">
      <dgm:prSet presAssocID="{5856C423-61BC-4CF7-8E7E-ED8810FB3F19}" presName="c9" presStyleLbl="node1" presStyleIdx="8" presStyleCnt="19"/>
      <dgm:spPr/>
    </dgm:pt>
    <dgm:pt modelId="{ECAFB1F4-4A3E-4C8E-BAF7-1BE653573D9B}" type="pres">
      <dgm:prSet presAssocID="{5856C423-61BC-4CF7-8E7E-ED8810FB3F19}" presName="c10" presStyleLbl="node1" presStyleIdx="9" presStyleCnt="19"/>
      <dgm:spPr/>
    </dgm:pt>
    <dgm:pt modelId="{B60A141F-7C8E-4976-8302-F9E5C82DB267}" type="pres">
      <dgm:prSet presAssocID="{5856C423-61BC-4CF7-8E7E-ED8810FB3F19}" presName="c11" presStyleLbl="node1" presStyleIdx="10" presStyleCnt="19"/>
      <dgm:spPr/>
    </dgm:pt>
    <dgm:pt modelId="{D60F854F-90A9-4B9A-9470-348FE9F258BF}" type="pres">
      <dgm:prSet presAssocID="{5856C423-61BC-4CF7-8E7E-ED8810FB3F19}" presName="c12" presStyleLbl="node1" presStyleIdx="11" presStyleCnt="19"/>
      <dgm:spPr/>
    </dgm:pt>
    <dgm:pt modelId="{DD24C38E-93A7-4E4F-8A63-7FA71D84076F}" type="pres">
      <dgm:prSet presAssocID="{5856C423-61BC-4CF7-8E7E-ED8810FB3F19}" presName="c13" presStyleLbl="node1" presStyleIdx="12" presStyleCnt="19"/>
      <dgm:spPr/>
    </dgm:pt>
    <dgm:pt modelId="{FC621851-4075-4AFC-A9C2-F304DC20664C}" type="pres">
      <dgm:prSet presAssocID="{5856C423-61BC-4CF7-8E7E-ED8810FB3F19}" presName="c14" presStyleLbl="node1" presStyleIdx="13" presStyleCnt="19"/>
      <dgm:spPr/>
    </dgm:pt>
    <dgm:pt modelId="{D5012B5E-BEF2-43C1-9529-11FE25C1FFAC}" type="pres">
      <dgm:prSet presAssocID="{5856C423-61BC-4CF7-8E7E-ED8810FB3F19}" presName="c15" presStyleLbl="node1" presStyleIdx="14" presStyleCnt="19"/>
      <dgm:spPr/>
    </dgm:pt>
    <dgm:pt modelId="{4CA766F1-BAAE-403D-98D2-61EE1955EEA9}" type="pres">
      <dgm:prSet presAssocID="{5856C423-61BC-4CF7-8E7E-ED8810FB3F19}" presName="c16" presStyleLbl="node1" presStyleIdx="15" presStyleCnt="19"/>
      <dgm:spPr/>
    </dgm:pt>
    <dgm:pt modelId="{BF11A038-1FE3-420D-A933-04FE072AA167}" type="pres">
      <dgm:prSet presAssocID="{5856C423-61BC-4CF7-8E7E-ED8810FB3F19}" presName="c17" presStyleLbl="node1" presStyleIdx="16" presStyleCnt="19"/>
      <dgm:spPr/>
    </dgm:pt>
    <dgm:pt modelId="{7A81556B-1E0D-4F90-B309-184DCBE09904}" type="pres">
      <dgm:prSet presAssocID="{5856C423-61BC-4CF7-8E7E-ED8810FB3F19}" presName="c18" presStyleLbl="node1" presStyleIdx="17" presStyleCnt="19"/>
      <dgm:spPr/>
    </dgm:pt>
    <dgm:pt modelId="{9F8334AD-218B-47C1-8795-F3658D81A514}" type="pres">
      <dgm:prSet presAssocID="{444A5BD5-7D71-487C-99F7-91B29763A122}" presName="chevronComposite1" presStyleCnt="0"/>
      <dgm:spPr/>
    </dgm:pt>
    <dgm:pt modelId="{C1C6E6B3-84A9-4EEE-9FC9-A56BD4F769B6}" type="pres">
      <dgm:prSet presAssocID="{444A5BD5-7D71-487C-99F7-91B29763A122}" presName="chevron1" presStyleLbl="sibTrans2D1" presStyleIdx="0" presStyleCnt="2"/>
      <dgm:spPr/>
    </dgm:pt>
    <dgm:pt modelId="{79CA8804-88C5-4808-AE03-F250D40E69A2}" type="pres">
      <dgm:prSet presAssocID="{444A5BD5-7D71-487C-99F7-91B29763A122}" presName="spChevron1" presStyleCnt="0"/>
      <dgm:spPr/>
    </dgm:pt>
    <dgm:pt modelId="{602B5CC1-9309-FE42-A8E1-E5F34E25BFAB}" type="pres">
      <dgm:prSet presAssocID="{83F3B0E6-C770-463A-AED1-2349B616AE45}" presName="middle" presStyleCnt="0"/>
      <dgm:spPr/>
    </dgm:pt>
    <dgm:pt modelId="{92111409-9D51-E24D-A06F-41886CAE3153}" type="pres">
      <dgm:prSet presAssocID="{83F3B0E6-C770-463A-AED1-2349B616AE45}" presName="parTxMid" presStyleLbl="revTx" presStyleIdx="1" presStyleCnt="2"/>
      <dgm:spPr/>
    </dgm:pt>
    <dgm:pt modelId="{9ABBB0DE-02C2-504D-AE6C-9549897C43E4}" type="pres">
      <dgm:prSet presAssocID="{83F3B0E6-C770-463A-AED1-2349B616AE45}" presName="spMid" presStyleCnt="0"/>
      <dgm:spPr/>
    </dgm:pt>
    <dgm:pt modelId="{DBD80C9E-F0C1-A44C-A3C6-FCBB2284B006}" type="pres">
      <dgm:prSet presAssocID="{AEDEAE56-CD5E-493F-8058-EE3326C2E13F}" presName="chevronComposite1" presStyleCnt="0"/>
      <dgm:spPr/>
    </dgm:pt>
    <dgm:pt modelId="{09099348-707E-3B4A-94A0-0B4B9F91B102}" type="pres">
      <dgm:prSet presAssocID="{AEDEAE56-CD5E-493F-8058-EE3326C2E13F}" presName="chevron1" presStyleLbl="sibTrans2D1" presStyleIdx="1" presStyleCnt="2"/>
      <dgm:spPr/>
    </dgm:pt>
    <dgm:pt modelId="{6B1E6B87-D9F7-BE4C-B603-697BB0C54B87}" type="pres">
      <dgm:prSet presAssocID="{AEDEAE56-CD5E-493F-8058-EE3326C2E13F}" presName="spChevron1" presStyleCnt="0"/>
      <dgm:spPr/>
    </dgm:pt>
    <dgm:pt modelId="{4DE4EA09-EB73-E043-9E89-9345AF69DE3E}" type="pres">
      <dgm:prSet presAssocID="{3C144CAF-EF85-5E44-B146-C0834E952599}" presName="last" presStyleCnt="0"/>
      <dgm:spPr/>
    </dgm:pt>
    <dgm:pt modelId="{89F67976-837A-FC4E-BF35-41F4FE3ECAEE}" type="pres">
      <dgm:prSet presAssocID="{3C144CAF-EF85-5E44-B146-C0834E952599}" presName="circleTx" presStyleLbl="node1" presStyleIdx="18" presStyleCnt="19"/>
      <dgm:spPr/>
    </dgm:pt>
    <dgm:pt modelId="{A6C9BC5B-46A1-CC43-8D5B-7A380AD73623}" type="pres">
      <dgm:prSet presAssocID="{3C144CAF-EF85-5E44-B146-C0834E952599}" presName="spN" presStyleCnt="0"/>
      <dgm:spPr/>
    </dgm:pt>
  </dgm:ptLst>
  <dgm:cxnLst>
    <dgm:cxn modelId="{16B3B900-5632-9C4D-A2D4-54B7E4D2E60B}" type="presOf" srcId="{3C144CAF-EF85-5E44-B146-C0834E952599}" destId="{89F67976-837A-FC4E-BF35-41F4FE3ECAEE}" srcOrd="0" destOrd="0" presId="urn:microsoft.com/office/officeart/2009/3/layout/RandomtoResultProcess"/>
    <dgm:cxn modelId="{8F838402-2B24-435E-970C-F71C03838F04}" type="presOf" srcId="{5856C423-61BC-4CF7-8E7E-ED8810FB3F19}" destId="{7DCFF44F-DC10-4E10-8D1B-DA23AF84A4E3}" srcOrd="0" destOrd="0" presId="urn:microsoft.com/office/officeart/2009/3/layout/RandomtoResultProcess"/>
    <dgm:cxn modelId="{AA397224-B0AF-3545-97DD-553C87D76286}" type="presOf" srcId="{83F3B0E6-C770-463A-AED1-2349B616AE45}" destId="{92111409-9D51-E24D-A06F-41886CAE3153}" srcOrd="0" destOrd="0" presId="urn:microsoft.com/office/officeart/2009/3/layout/RandomtoResultProcess"/>
    <dgm:cxn modelId="{B00B9D86-B19C-42C8-9093-691A8F03F496}" srcId="{AACF2C19-ECE2-476D-81B1-501CBD14A4B2}" destId="{5856C423-61BC-4CF7-8E7E-ED8810FB3F19}" srcOrd="0" destOrd="0" parTransId="{29FEE96B-9D3E-486C-B2E2-8D1ECEA63640}" sibTransId="{444A5BD5-7D71-487C-99F7-91B29763A122}"/>
    <dgm:cxn modelId="{B7B913AF-F2E1-4366-BA74-68BF1B4E30AB}" type="presOf" srcId="{AACF2C19-ECE2-476D-81B1-501CBD14A4B2}" destId="{C1B15B8B-04C3-4C12-9FC5-7EA020F5450E}" srcOrd="0" destOrd="0" presId="urn:microsoft.com/office/officeart/2009/3/layout/RandomtoResultProcess"/>
    <dgm:cxn modelId="{125CB8D7-8BEC-490B-A0F6-949DBF9C7B59}" srcId="{AACF2C19-ECE2-476D-81B1-501CBD14A4B2}" destId="{83F3B0E6-C770-463A-AED1-2349B616AE45}" srcOrd="1" destOrd="0" parTransId="{857759AA-F10D-4B18-A142-F602A2732871}" sibTransId="{AEDEAE56-CD5E-493F-8058-EE3326C2E13F}"/>
    <dgm:cxn modelId="{F102E5E5-28CC-B047-9968-8A68003DE296}" srcId="{AACF2C19-ECE2-476D-81B1-501CBD14A4B2}" destId="{3C144CAF-EF85-5E44-B146-C0834E952599}" srcOrd="2" destOrd="0" parTransId="{2E63775C-1793-AE4B-8C15-84705F8A88A7}" sibTransId="{0B783637-E600-574A-A8BB-83C84DE6D53F}"/>
    <dgm:cxn modelId="{6DE51DA8-D7F6-4826-AA8A-8FB7D26F6F9D}" type="presParOf" srcId="{C1B15B8B-04C3-4C12-9FC5-7EA020F5450E}" destId="{18979D3E-DA08-404B-9CED-6FBAF6239228}" srcOrd="0" destOrd="0" presId="urn:microsoft.com/office/officeart/2009/3/layout/RandomtoResultProcess"/>
    <dgm:cxn modelId="{1DD43A01-ACDF-4305-B11A-1CCD10C769A1}" type="presParOf" srcId="{18979D3E-DA08-404B-9CED-6FBAF6239228}" destId="{7DCFF44F-DC10-4E10-8D1B-DA23AF84A4E3}" srcOrd="0" destOrd="0" presId="urn:microsoft.com/office/officeart/2009/3/layout/RandomtoResultProcess"/>
    <dgm:cxn modelId="{6C12F8DB-FA3E-477F-A06F-288D69DA6D80}" type="presParOf" srcId="{18979D3E-DA08-404B-9CED-6FBAF6239228}" destId="{6A09B449-0DBB-4935-A060-D5A1BD134122}" srcOrd="1" destOrd="0" presId="urn:microsoft.com/office/officeart/2009/3/layout/RandomtoResultProcess"/>
    <dgm:cxn modelId="{AEE7418D-A1A1-4817-BAA9-621381CFFC18}" type="presParOf" srcId="{18979D3E-DA08-404B-9CED-6FBAF6239228}" destId="{53983DD2-B6BE-4F1A-A7FA-D4E05FBC44E5}" srcOrd="2" destOrd="0" presId="urn:microsoft.com/office/officeart/2009/3/layout/RandomtoResultProcess"/>
    <dgm:cxn modelId="{E4C462E9-3D06-4A45-A125-2839EC84FCD3}" type="presParOf" srcId="{18979D3E-DA08-404B-9CED-6FBAF6239228}" destId="{E7DE29AF-1EAE-496B-B1F4-754922ED820E}" srcOrd="3" destOrd="0" presId="urn:microsoft.com/office/officeart/2009/3/layout/RandomtoResultProcess"/>
    <dgm:cxn modelId="{587BD4C3-85E1-496E-BFF1-68FB066B2511}" type="presParOf" srcId="{18979D3E-DA08-404B-9CED-6FBAF6239228}" destId="{11982633-0FB8-45C9-BFBC-FECE5748EE8E}" srcOrd="4" destOrd="0" presId="urn:microsoft.com/office/officeart/2009/3/layout/RandomtoResultProcess"/>
    <dgm:cxn modelId="{4AB96F42-8C89-4523-9AB6-D3666BFB2179}" type="presParOf" srcId="{18979D3E-DA08-404B-9CED-6FBAF6239228}" destId="{52144AA4-A738-4211-B77E-A7254E93274C}" srcOrd="5" destOrd="0" presId="urn:microsoft.com/office/officeart/2009/3/layout/RandomtoResultProcess"/>
    <dgm:cxn modelId="{95AC0A11-0880-4116-9BE7-7D5A7F5DD917}" type="presParOf" srcId="{18979D3E-DA08-404B-9CED-6FBAF6239228}" destId="{D51D42C7-00AE-4441-B238-D142254B9C87}" srcOrd="6" destOrd="0" presId="urn:microsoft.com/office/officeart/2009/3/layout/RandomtoResultProcess"/>
    <dgm:cxn modelId="{D9C3ACE8-D91E-4BD2-9D01-4EDB37E08A23}" type="presParOf" srcId="{18979D3E-DA08-404B-9CED-6FBAF6239228}" destId="{771F1F77-19C7-4F73-8031-B102C2B9D5AE}" srcOrd="7" destOrd="0" presId="urn:microsoft.com/office/officeart/2009/3/layout/RandomtoResultProcess"/>
    <dgm:cxn modelId="{F12FB1E4-8030-454D-846C-52735832D867}" type="presParOf" srcId="{18979D3E-DA08-404B-9CED-6FBAF6239228}" destId="{B33B5B5F-7E34-4A5E-9BFB-65CC583CB4FD}" srcOrd="8" destOrd="0" presId="urn:microsoft.com/office/officeart/2009/3/layout/RandomtoResultProcess"/>
    <dgm:cxn modelId="{D11E5467-DEAB-47D6-9876-6A74AE1CDD2B}" type="presParOf" srcId="{18979D3E-DA08-404B-9CED-6FBAF6239228}" destId="{36426ADF-D309-4061-B3EB-4C32056B8ED2}" srcOrd="9" destOrd="0" presId="urn:microsoft.com/office/officeart/2009/3/layout/RandomtoResultProcess"/>
    <dgm:cxn modelId="{4642FE1E-7FC8-4E67-98A3-1AE19199631F}" type="presParOf" srcId="{18979D3E-DA08-404B-9CED-6FBAF6239228}" destId="{ECAFB1F4-4A3E-4C8E-BAF7-1BE653573D9B}" srcOrd="10" destOrd="0" presId="urn:microsoft.com/office/officeart/2009/3/layout/RandomtoResultProcess"/>
    <dgm:cxn modelId="{E878BE1F-6D60-4751-9A19-7F5C77AB0E30}" type="presParOf" srcId="{18979D3E-DA08-404B-9CED-6FBAF6239228}" destId="{B60A141F-7C8E-4976-8302-F9E5C82DB267}" srcOrd="11" destOrd="0" presId="urn:microsoft.com/office/officeart/2009/3/layout/RandomtoResultProcess"/>
    <dgm:cxn modelId="{9E6AFB19-3D6E-4BC5-94B0-B8808F0CE9FD}" type="presParOf" srcId="{18979D3E-DA08-404B-9CED-6FBAF6239228}" destId="{D60F854F-90A9-4B9A-9470-348FE9F258BF}" srcOrd="12" destOrd="0" presId="urn:microsoft.com/office/officeart/2009/3/layout/RandomtoResultProcess"/>
    <dgm:cxn modelId="{FE703836-03B8-4C26-980C-8AA449E04BAD}" type="presParOf" srcId="{18979D3E-DA08-404B-9CED-6FBAF6239228}" destId="{DD24C38E-93A7-4E4F-8A63-7FA71D84076F}" srcOrd="13" destOrd="0" presId="urn:microsoft.com/office/officeart/2009/3/layout/RandomtoResultProcess"/>
    <dgm:cxn modelId="{D37A49F2-C008-4790-A77D-1D839A9DFA7C}" type="presParOf" srcId="{18979D3E-DA08-404B-9CED-6FBAF6239228}" destId="{FC621851-4075-4AFC-A9C2-F304DC20664C}" srcOrd="14" destOrd="0" presId="urn:microsoft.com/office/officeart/2009/3/layout/RandomtoResultProcess"/>
    <dgm:cxn modelId="{B0003D14-6159-4DAD-B29F-63FE11BBDF34}" type="presParOf" srcId="{18979D3E-DA08-404B-9CED-6FBAF6239228}" destId="{D5012B5E-BEF2-43C1-9529-11FE25C1FFAC}" srcOrd="15" destOrd="0" presId="urn:microsoft.com/office/officeart/2009/3/layout/RandomtoResultProcess"/>
    <dgm:cxn modelId="{C8252414-F453-49C4-86D0-1CF5F61B174F}" type="presParOf" srcId="{18979D3E-DA08-404B-9CED-6FBAF6239228}" destId="{4CA766F1-BAAE-403D-98D2-61EE1955EEA9}" srcOrd="16" destOrd="0" presId="urn:microsoft.com/office/officeart/2009/3/layout/RandomtoResultProcess"/>
    <dgm:cxn modelId="{9873594E-2787-4CE8-8E18-E2ACDFE52D87}" type="presParOf" srcId="{18979D3E-DA08-404B-9CED-6FBAF6239228}" destId="{BF11A038-1FE3-420D-A933-04FE072AA167}" srcOrd="17" destOrd="0" presId="urn:microsoft.com/office/officeart/2009/3/layout/RandomtoResultProcess"/>
    <dgm:cxn modelId="{C0A0C507-F1AD-455F-8E80-E1C1C56507AE}" type="presParOf" srcId="{18979D3E-DA08-404B-9CED-6FBAF6239228}" destId="{7A81556B-1E0D-4F90-B309-184DCBE09904}" srcOrd="18" destOrd="0" presId="urn:microsoft.com/office/officeart/2009/3/layout/RandomtoResultProcess"/>
    <dgm:cxn modelId="{C96A6044-5C68-4861-926D-09383C883298}" type="presParOf" srcId="{C1B15B8B-04C3-4C12-9FC5-7EA020F5450E}" destId="{9F8334AD-218B-47C1-8795-F3658D81A514}" srcOrd="1" destOrd="0" presId="urn:microsoft.com/office/officeart/2009/3/layout/RandomtoResultProcess"/>
    <dgm:cxn modelId="{191A83A6-63E8-497A-9516-C03B388F92E2}" type="presParOf" srcId="{9F8334AD-218B-47C1-8795-F3658D81A514}" destId="{C1C6E6B3-84A9-4EEE-9FC9-A56BD4F769B6}" srcOrd="0" destOrd="0" presId="urn:microsoft.com/office/officeart/2009/3/layout/RandomtoResultProcess"/>
    <dgm:cxn modelId="{3C6AB0B6-9B38-4420-9EF8-9479DF60DDCA}" type="presParOf" srcId="{9F8334AD-218B-47C1-8795-F3658D81A514}" destId="{79CA8804-88C5-4808-AE03-F250D40E69A2}" srcOrd="1" destOrd="0" presId="urn:microsoft.com/office/officeart/2009/3/layout/RandomtoResultProcess"/>
    <dgm:cxn modelId="{2BCBE324-83A1-E441-B45D-5772D5BF525B}" type="presParOf" srcId="{C1B15B8B-04C3-4C12-9FC5-7EA020F5450E}" destId="{602B5CC1-9309-FE42-A8E1-E5F34E25BFAB}" srcOrd="2" destOrd="0" presId="urn:microsoft.com/office/officeart/2009/3/layout/RandomtoResultProcess"/>
    <dgm:cxn modelId="{0E421FE7-8C90-9943-8A06-65EBE3797D92}" type="presParOf" srcId="{602B5CC1-9309-FE42-A8E1-E5F34E25BFAB}" destId="{92111409-9D51-E24D-A06F-41886CAE3153}" srcOrd="0" destOrd="0" presId="urn:microsoft.com/office/officeart/2009/3/layout/RandomtoResultProcess"/>
    <dgm:cxn modelId="{6901C853-3DB0-B543-B3F8-6CD8F9AF278B}" type="presParOf" srcId="{602B5CC1-9309-FE42-A8E1-E5F34E25BFAB}" destId="{9ABBB0DE-02C2-504D-AE6C-9549897C43E4}" srcOrd="1" destOrd="0" presId="urn:microsoft.com/office/officeart/2009/3/layout/RandomtoResultProcess"/>
    <dgm:cxn modelId="{2D7E5FD3-376E-6A4B-9099-EC1DB79FD16D}" type="presParOf" srcId="{C1B15B8B-04C3-4C12-9FC5-7EA020F5450E}" destId="{DBD80C9E-F0C1-A44C-A3C6-FCBB2284B006}" srcOrd="3" destOrd="0" presId="urn:microsoft.com/office/officeart/2009/3/layout/RandomtoResultProcess"/>
    <dgm:cxn modelId="{AC32434E-7ADD-3E49-B832-9ED91167389B}" type="presParOf" srcId="{DBD80C9E-F0C1-A44C-A3C6-FCBB2284B006}" destId="{09099348-707E-3B4A-94A0-0B4B9F91B102}" srcOrd="0" destOrd="0" presId="urn:microsoft.com/office/officeart/2009/3/layout/RandomtoResultProcess"/>
    <dgm:cxn modelId="{EFE6D79D-2C1B-C947-9A8E-D794F45945FB}" type="presParOf" srcId="{DBD80C9E-F0C1-A44C-A3C6-FCBB2284B006}" destId="{6B1E6B87-D9F7-BE4C-B603-697BB0C54B87}" srcOrd="1" destOrd="0" presId="urn:microsoft.com/office/officeart/2009/3/layout/RandomtoResultProcess"/>
    <dgm:cxn modelId="{8B38775C-E302-FB4D-86E7-D4F8202BAB2A}" type="presParOf" srcId="{C1B15B8B-04C3-4C12-9FC5-7EA020F5450E}" destId="{4DE4EA09-EB73-E043-9E89-9345AF69DE3E}" srcOrd="4" destOrd="0" presId="urn:microsoft.com/office/officeart/2009/3/layout/RandomtoResultProcess"/>
    <dgm:cxn modelId="{54FEF9CC-A989-5944-8418-509C9CE88DC9}" type="presParOf" srcId="{4DE4EA09-EB73-E043-9E89-9345AF69DE3E}" destId="{89F67976-837A-FC4E-BF35-41F4FE3ECAEE}" srcOrd="0" destOrd="0" presId="urn:microsoft.com/office/officeart/2009/3/layout/RandomtoResultProcess"/>
    <dgm:cxn modelId="{5AF83488-C86E-5D48-A42F-C2CDB03BCBA6}" type="presParOf" srcId="{4DE4EA09-EB73-E043-9E89-9345AF69DE3E}" destId="{A6C9BC5B-46A1-CC43-8D5B-7A380AD7362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DCA36-BFE0-4C55-83DC-A8169CCC3301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o-RO"/>
        </a:p>
      </dgm:t>
    </dgm:pt>
    <dgm:pt modelId="{8AA41148-1962-4367-AD38-C2930E8A3732}">
      <dgm:prSet phldrT="[Text]" custT="1"/>
      <dgm:spPr/>
      <dgm:t>
        <a:bodyPr/>
        <a:lstStyle/>
        <a:p>
          <a:r>
            <a:rPr lang="ro-RO" sz="1400" b="1" dirty="0"/>
            <a:t>Biocompatibil</a:t>
          </a:r>
        </a:p>
      </dgm:t>
    </dgm:pt>
    <dgm:pt modelId="{C9BD545B-B539-4C31-BAEE-8AFE5E6A002C}" type="parTrans" cxnId="{162C4A47-3F8E-419F-8A5C-4470883BEE51}">
      <dgm:prSet/>
      <dgm:spPr/>
      <dgm:t>
        <a:bodyPr/>
        <a:lstStyle/>
        <a:p>
          <a:endParaRPr lang="ro-RO"/>
        </a:p>
      </dgm:t>
    </dgm:pt>
    <dgm:pt modelId="{32731BF6-5BB9-4C5B-AD49-AF866E9DAE45}" type="sibTrans" cxnId="{162C4A47-3F8E-419F-8A5C-4470883BEE51}">
      <dgm:prSet/>
      <dgm:spPr/>
      <dgm:t>
        <a:bodyPr/>
        <a:lstStyle/>
        <a:p>
          <a:endParaRPr lang="ro-RO"/>
        </a:p>
      </dgm:t>
    </dgm:pt>
    <dgm:pt modelId="{0CFC5F96-7FA9-49C6-A69C-293342413999}">
      <dgm:prSet phldrT="[Text]" custT="1"/>
      <dgm:spPr/>
      <dgm:t>
        <a:bodyPr/>
        <a:lstStyle/>
        <a:p>
          <a:r>
            <a:rPr lang="ro-RO" sz="1400" b="1" dirty="0"/>
            <a:t>Bioactiv/</a:t>
          </a:r>
        </a:p>
        <a:p>
          <a:r>
            <a:rPr lang="ro-RO" sz="1400" b="1" dirty="0"/>
            <a:t>Bioinert</a:t>
          </a:r>
        </a:p>
      </dgm:t>
    </dgm:pt>
    <dgm:pt modelId="{249BB10C-03D6-40FE-A510-6BE95812351F}" type="parTrans" cxnId="{CEE05551-DB30-4F88-B62D-73DAB3EF854E}">
      <dgm:prSet/>
      <dgm:spPr/>
      <dgm:t>
        <a:bodyPr/>
        <a:lstStyle/>
        <a:p>
          <a:endParaRPr lang="ro-RO"/>
        </a:p>
      </dgm:t>
    </dgm:pt>
    <dgm:pt modelId="{7B6A3A5B-5BA2-4061-9C52-85A06F85915D}" type="sibTrans" cxnId="{CEE05551-DB30-4F88-B62D-73DAB3EF854E}">
      <dgm:prSet/>
      <dgm:spPr/>
      <dgm:t>
        <a:bodyPr/>
        <a:lstStyle/>
        <a:p>
          <a:endParaRPr lang="ro-RO"/>
        </a:p>
      </dgm:t>
    </dgm:pt>
    <dgm:pt modelId="{7AC5B074-3D9C-4B28-8924-15959B87FB8C}">
      <dgm:prSet phldrT="[Text]" custT="1"/>
      <dgm:spPr/>
      <dgm:t>
        <a:bodyPr/>
        <a:lstStyle/>
        <a:p>
          <a:r>
            <a:rPr lang="ro-RO" sz="1400" b="1" dirty="0"/>
            <a:t>Biodegradabil</a:t>
          </a:r>
        </a:p>
      </dgm:t>
    </dgm:pt>
    <dgm:pt modelId="{85EA4C65-427D-4C3C-BD16-6D3ADFFF6936}" type="parTrans" cxnId="{E9119F47-B9DD-43FA-9546-64517309940F}">
      <dgm:prSet/>
      <dgm:spPr/>
      <dgm:t>
        <a:bodyPr/>
        <a:lstStyle/>
        <a:p>
          <a:endParaRPr lang="ro-RO"/>
        </a:p>
      </dgm:t>
    </dgm:pt>
    <dgm:pt modelId="{CF40E4DC-AE87-4E7F-A53E-B944B250423F}" type="sibTrans" cxnId="{E9119F47-B9DD-43FA-9546-64517309940F}">
      <dgm:prSet/>
      <dgm:spPr/>
      <dgm:t>
        <a:bodyPr/>
        <a:lstStyle/>
        <a:p>
          <a:endParaRPr lang="ro-RO"/>
        </a:p>
      </dgm:t>
    </dgm:pt>
    <dgm:pt modelId="{91A73E9D-E3B2-4432-972E-AA7DE9863575}">
      <dgm:prSet phldrT="[Text]" custT="1"/>
      <dgm:spPr/>
      <dgm:t>
        <a:bodyPr/>
        <a:lstStyle/>
        <a:p>
          <a:r>
            <a:rPr lang="ro-RO" sz="1400" b="1" dirty="0"/>
            <a:t>Sustenabil</a:t>
          </a:r>
        </a:p>
      </dgm:t>
    </dgm:pt>
    <dgm:pt modelId="{F9A35F8B-10D0-4D17-BCEA-618867D6B573}" type="parTrans" cxnId="{5E88E0BC-F19B-481B-A886-9768F30FAEA9}">
      <dgm:prSet/>
      <dgm:spPr/>
      <dgm:t>
        <a:bodyPr/>
        <a:lstStyle/>
        <a:p>
          <a:endParaRPr lang="ro-RO"/>
        </a:p>
      </dgm:t>
    </dgm:pt>
    <dgm:pt modelId="{FDB90286-625B-4583-AD88-B8C96E401EC9}" type="sibTrans" cxnId="{5E88E0BC-F19B-481B-A886-9768F30FAEA9}">
      <dgm:prSet/>
      <dgm:spPr/>
      <dgm:t>
        <a:bodyPr/>
        <a:lstStyle/>
        <a:p>
          <a:endParaRPr lang="ro-RO"/>
        </a:p>
      </dgm:t>
    </dgm:pt>
    <dgm:pt modelId="{85948456-E27F-44DB-85A8-22E2A077F7F2}">
      <dgm:prSet phldrT="[Text]" custT="1"/>
      <dgm:spPr/>
      <dgm:t>
        <a:bodyPr/>
        <a:lstStyle/>
        <a:p>
          <a:r>
            <a:rPr lang="ro-RO" sz="1400" b="1" dirty="0"/>
            <a:t>Bioresorbabil</a:t>
          </a:r>
        </a:p>
      </dgm:t>
    </dgm:pt>
    <dgm:pt modelId="{8CB131C5-B157-47DD-A118-FE4FAB385767}" type="parTrans" cxnId="{CFFA96E7-2EE8-450B-B82D-E0D5B05C389D}">
      <dgm:prSet/>
      <dgm:spPr/>
      <dgm:t>
        <a:bodyPr/>
        <a:lstStyle/>
        <a:p>
          <a:endParaRPr lang="ro-RO"/>
        </a:p>
      </dgm:t>
    </dgm:pt>
    <dgm:pt modelId="{EA8E63EF-C9E6-4713-8EB6-2A14B9B85F7E}" type="sibTrans" cxnId="{CFFA96E7-2EE8-450B-B82D-E0D5B05C389D}">
      <dgm:prSet/>
      <dgm:spPr/>
      <dgm:t>
        <a:bodyPr/>
        <a:lstStyle/>
        <a:p>
          <a:endParaRPr lang="ro-RO"/>
        </a:p>
      </dgm:t>
    </dgm:pt>
    <dgm:pt modelId="{2DD03713-D6D7-4D28-86E9-8D5D812928C3}">
      <dgm:prSet phldrT="[Text]" custT="1"/>
      <dgm:spPr/>
      <dgm:t>
        <a:bodyPr/>
        <a:lstStyle/>
        <a:p>
          <a:endParaRPr lang="ro-RO" sz="1500" dirty="0"/>
        </a:p>
        <a:p>
          <a:r>
            <a:rPr lang="ro-RO" sz="1400" b="1" dirty="0"/>
            <a:t>Sterilizabil</a:t>
          </a:r>
        </a:p>
        <a:p>
          <a:endParaRPr lang="ro-RO" sz="1500" dirty="0"/>
        </a:p>
      </dgm:t>
    </dgm:pt>
    <dgm:pt modelId="{C502293A-816A-45DC-91D2-49F0DD5AFF9A}" type="parTrans" cxnId="{1A360EE0-C7F9-478A-88D9-AC9446D756AB}">
      <dgm:prSet/>
      <dgm:spPr/>
      <dgm:t>
        <a:bodyPr/>
        <a:lstStyle/>
        <a:p>
          <a:endParaRPr lang="ro-RO"/>
        </a:p>
      </dgm:t>
    </dgm:pt>
    <dgm:pt modelId="{0ECFDBD1-438E-4D9B-857D-74FBD439AA46}" type="sibTrans" cxnId="{1A360EE0-C7F9-478A-88D9-AC9446D756AB}">
      <dgm:prSet/>
      <dgm:spPr/>
      <dgm:t>
        <a:bodyPr/>
        <a:lstStyle/>
        <a:p>
          <a:endParaRPr lang="ro-RO"/>
        </a:p>
      </dgm:t>
    </dgm:pt>
    <dgm:pt modelId="{7A4D5FDF-8277-458D-B4CA-9103BE3D2312}" type="pres">
      <dgm:prSet presAssocID="{002DCA36-BFE0-4C55-83DC-A8169CCC3301}" presName="Name0" presStyleCnt="0">
        <dgm:presLayoutVars>
          <dgm:dir/>
          <dgm:resizeHandles val="exact"/>
        </dgm:presLayoutVars>
      </dgm:prSet>
      <dgm:spPr/>
    </dgm:pt>
    <dgm:pt modelId="{C884463F-A1BD-471E-8F7F-0EF7A8FA2258}" type="pres">
      <dgm:prSet presAssocID="{002DCA36-BFE0-4C55-83DC-A8169CCC3301}" presName="fgShape" presStyleLbl="fgShp" presStyleIdx="0" presStyleCnt="1"/>
      <dgm:spPr/>
    </dgm:pt>
    <dgm:pt modelId="{14DEA6A0-4DE6-4D5F-80E2-6AC4734383FC}" type="pres">
      <dgm:prSet presAssocID="{002DCA36-BFE0-4C55-83DC-A8169CCC3301}" presName="linComp" presStyleCnt="0"/>
      <dgm:spPr/>
    </dgm:pt>
    <dgm:pt modelId="{BFBBDEA0-6CEA-4A28-B88A-11F1AB922C92}" type="pres">
      <dgm:prSet presAssocID="{8AA41148-1962-4367-AD38-C2930E8A3732}" presName="compNode" presStyleCnt="0"/>
      <dgm:spPr/>
    </dgm:pt>
    <dgm:pt modelId="{82F188F2-597D-4D23-8AE6-F868D79D566A}" type="pres">
      <dgm:prSet presAssocID="{8AA41148-1962-4367-AD38-C2930E8A3732}" presName="bkgdShape" presStyleLbl="node1" presStyleIdx="0" presStyleCnt="6"/>
      <dgm:spPr/>
    </dgm:pt>
    <dgm:pt modelId="{3518A93E-BD9B-4E1B-9750-2C9D5B6F934C}" type="pres">
      <dgm:prSet presAssocID="{8AA41148-1962-4367-AD38-C2930E8A3732}" presName="nodeTx" presStyleLbl="node1" presStyleIdx="0" presStyleCnt="6">
        <dgm:presLayoutVars>
          <dgm:bulletEnabled val="1"/>
        </dgm:presLayoutVars>
      </dgm:prSet>
      <dgm:spPr/>
    </dgm:pt>
    <dgm:pt modelId="{4D5047D7-CA9D-44DD-8263-BBE316D55051}" type="pres">
      <dgm:prSet presAssocID="{8AA41148-1962-4367-AD38-C2930E8A3732}" presName="invisiNode" presStyleLbl="node1" presStyleIdx="0" presStyleCnt="6"/>
      <dgm:spPr/>
    </dgm:pt>
    <dgm:pt modelId="{1CBF6455-E860-48DE-9EA3-A7917FD61AEC}" type="pres">
      <dgm:prSet presAssocID="{8AA41148-1962-4367-AD38-C2930E8A373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37D4253-6275-434E-9F34-3A4EA37F33D4}" type="pres">
      <dgm:prSet presAssocID="{32731BF6-5BB9-4C5B-AD49-AF866E9DAE45}" presName="sibTrans" presStyleLbl="sibTrans2D1" presStyleIdx="0" presStyleCnt="0"/>
      <dgm:spPr/>
    </dgm:pt>
    <dgm:pt modelId="{1187B56F-A6D7-4B65-AA7A-1C8295833E88}" type="pres">
      <dgm:prSet presAssocID="{0CFC5F96-7FA9-49C6-A69C-293342413999}" presName="compNode" presStyleCnt="0"/>
      <dgm:spPr/>
    </dgm:pt>
    <dgm:pt modelId="{8209FC4A-69C0-4B20-B83E-3B48D4B04372}" type="pres">
      <dgm:prSet presAssocID="{0CFC5F96-7FA9-49C6-A69C-293342413999}" presName="bkgdShape" presStyleLbl="node1" presStyleIdx="1" presStyleCnt="6"/>
      <dgm:spPr/>
    </dgm:pt>
    <dgm:pt modelId="{780B515F-9882-4B48-9CF5-A07A8DF77E85}" type="pres">
      <dgm:prSet presAssocID="{0CFC5F96-7FA9-49C6-A69C-293342413999}" presName="nodeTx" presStyleLbl="node1" presStyleIdx="1" presStyleCnt="6">
        <dgm:presLayoutVars>
          <dgm:bulletEnabled val="1"/>
        </dgm:presLayoutVars>
      </dgm:prSet>
      <dgm:spPr/>
    </dgm:pt>
    <dgm:pt modelId="{E39153AD-E5F9-456E-8C9A-AA55007C3468}" type="pres">
      <dgm:prSet presAssocID="{0CFC5F96-7FA9-49C6-A69C-293342413999}" presName="invisiNode" presStyleLbl="node1" presStyleIdx="1" presStyleCnt="6"/>
      <dgm:spPr/>
    </dgm:pt>
    <dgm:pt modelId="{E3D15E2E-BFD3-41E7-84D1-3E4ED413CEFD}" type="pres">
      <dgm:prSet presAssocID="{0CFC5F96-7FA9-49C6-A69C-293342413999}" presName="imagNode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</dgm:spPr>
    </dgm:pt>
    <dgm:pt modelId="{798C8777-6366-4F27-B13B-ABD9BD48DCCA}" type="pres">
      <dgm:prSet presAssocID="{7B6A3A5B-5BA2-4061-9C52-85A06F85915D}" presName="sibTrans" presStyleLbl="sibTrans2D1" presStyleIdx="0" presStyleCnt="0"/>
      <dgm:spPr/>
    </dgm:pt>
    <dgm:pt modelId="{4DD8FFDB-26BC-481F-8C29-0E2DFD553808}" type="pres">
      <dgm:prSet presAssocID="{7AC5B074-3D9C-4B28-8924-15959B87FB8C}" presName="compNode" presStyleCnt="0"/>
      <dgm:spPr/>
    </dgm:pt>
    <dgm:pt modelId="{7E3BF77F-4BE3-4125-9D27-117BF79BE048}" type="pres">
      <dgm:prSet presAssocID="{7AC5B074-3D9C-4B28-8924-15959B87FB8C}" presName="bkgdShape" presStyleLbl="node1" presStyleIdx="2" presStyleCnt="6"/>
      <dgm:spPr/>
    </dgm:pt>
    <dgm:pt modelId="{D7FC359F-9357-4A40-860A-31141BBEA7D2}" type="pres">
      <dgm:prSet presAssocID="{7AC5B074-3D9C-4B28-8924-15959B87FB8C}" presName="nodeTx" presStyleLbl="node1" presStyleIdx="2" presStyleCnt="6">
        <dgm:presLayoutVars>
          <dgm:bulletEnabled val="1"/>
        </dgm:presLayoutVars>
      </dgm:prSet>
      <dgm:spPr/>
    </dgm:pt>
    <dgm:pt modelId="{F95BFB8E-E544-4607-9DDD-2BE02FC2C94E}" type="pres">
      <dgm:prSet presAssocID="{7AC5B074-3D9C-4B28-8924-15959B87FB8C}" presName="invisiNode" presStyleLbl="node1" presStyleIdx="2" presStyleCnt="6"/>
      <dgm:spPr/>
    </dgm:pt>
    <dgm:pt modelId="{F0A08713-FE27-41E7-A376-296198ED1C21}" type="pres">
      <dgm:prSet presAssocID="{7AC5B074-3D9C-4B28-8924-15959B87FB8C}" presName="imagNode" presStyleLbl="f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8187871D-4B32-4E46-A965-A418F22B7E77}" type="pres">
      <dgm:prSet presAssocID="{CF40E4DC-AE87-4E7F-A53E-B944B250423F}" presName="sibTrans" presStyleLbl="sibTrans2D1" presStyleIdx="0" presStyleCnt="0"/>
      <dgm:spPr/>
    </dgm:pt>
    <dgm:pt modelId="{E91C811C-7688-4AC0-AB48-F584A765A2EE}" type="pres">
      <dgm:prSet presAssocID="{91A73E9D-E3B2-4432-972E-AA7DE9863575}" presName="compNode" presStyleCnt="0"/>
      <dgm:spPr/>
    </dgm:pt>
    <dgm:pt modelId="{42DD01AC-A44A-4C49-8525-0A6E2D9471C2}" type="pres">
      <dgm:prSet presAssocID="{91A73E9D-E3B2-4432-972E-AA7DE9863575}" presName="bkgdShape" presStyleLbl="node1" presStyleIdx="3" presStyleCnt="6"/>
      <dgm:spPr/>
    </dgm:pt>
    <dgm:pt modelId="{249BBDAA-0901-4A45-BBC7-DCC7B4612D31}" type="pres">
      <dgm:prSet presAssocID="{91A73E9D-E3B2-4432-972E-AA7DE9863575}" presName="nodeTx" presStyleLbl="node1" presStyleIdx="3" presStyleCnt="6">
        <dgm:presLayoutVars>
          <dgm:bulletEnabled val="1"/>
        </dgm:presLayoutVars>
      </dgm:prSet>
      <dgm:spPr/>
    </dgm:pt>
    <dgm:pt modelId="{7B5FADA1-CC95-4249-8852-B790B63721D3}" type="pres">
      <dgm:prSet presAssocID="{91A73E9D-E3B2-4432-972E-AA7DE9863575}" presName="invisiNode" presStyleLbl="node1" presStyleIdx="3" presStyleCnt="6"/>
      <dgm:spPr/>
    </dgm:pt>
    <dgm:pt modelId="{AB202368-D0D3-4036-ABFD-FD7C9A927F0A}" type="pres">
      <dgm:prSet presAssocID="{91A73E9D-E3B2-4432-972E-AA7DE9863575}" presName="imagNode" presStyleLbl="fgImgPlace1" presStyleIdx="3" presStyleCnt="6"/>
      <dgm:spPr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</dgm:spPr>
    </dgm:pt>
    <dgm:pt modelId="{1D2ECF6F-4C44-4C32-9B73-B5C1CCA541C2}" type="pres">
      <dgm:prSet presAssocID="{FDB90286-625B-4583-AD88-B8C96E401EC9}" presName="sibTrans" presStyleLbl="sibTrans2D1" presStyleIdx="0" presStyleCnt="0"/>
      <dgm:spPr/>
    </dgm:pt>
    <dgm:pt modelId="{534F93BB-F3A3-48DF-B47E-E500D16EB097}" type="pres">
      <dgm:prSet presAssocID="{85948456-E27F-44DB-85A8-22E2A077F7F2}" presName="compNode" presStyleCnt="0"/>
      <dgm:spPr/>
    </dgm:pt>
    <dgm:pt modelId="{840D004A-5A3C-49FB-A2E9-6CD08C5B5DDA}" type="pres">
      <dgm:prSet presAssocID="{85948456-E27F-44DB-85A8-22E2A077F7F2}" presName="bkgdShape" presStyleLbl="node1" presStyleIdx="4" presStyleCnt="6"/>
      <dgm:spPr/>
    </dgm:pt>
    <dgm:pt modelId="{D3B338E0-9D9C-4D52-B09D-4FA1F3E55A1F}" type="pres">
      <dgm:prSet presAssocID="{85948456-E27F-44DB-85A8-22E2A077F7F2}" presName="nodeTx" presStyleLbl="node1" presStyleIdx="4" presStyleCnt="6">
        <dgm:presLayoutVars>
          <dgm:bulletEnabled val="1"/>
        </dgm:presLayoutVars>
      </dgm:prSet>
      <dgm:spPr/>
    </dgm:pt>
    <dgm:pt modelId="{A90F23DA-F0BB-481C-A707-AF8BAC6BA277}" type="pres">
      <dgm:prSet presAssocID="{85948456-E27F-44DB-85A8-22E2A077F7F2}" presName="invisiNode" presStyleLbl="node1" presStyleIdx="4" presStyleCnt="6"/>
      <dgm:spPr/>
    </dgm:pt>
    <dgm:pt modelId="{22B192F9-7A4F-4C65-B0C3-CEED4223A152}" type="pres">
      <dgm:prSet presAssocID="{85948456-E27F-44DB-85A8-22E2A077F7F2}" presName="imagNode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</dgm:spPr>
    </dgm:pt>
    <dgm:pt modelId="{A33E4740-C74E-40A1-97F5-FE42BD9BC661}" type="pres">
      <dgm:prSet presAssocID="{EA8E63EF-C9E6-4713-8EB6-2A14B9B85F7E}" presName="sibTrans" presStyleLbl="sibTrans2D1" presStyleIdx="0" presStyleCnt="0"/>
      <dgm:spPr/>
    </dgm:pt>
    <dgm:pt modelId="{3353E560-FBC8-4C81-BE92-B9821B8AD1F2}" type="pres">
      <dgm:prSet presAssocID="{2DD03713-D6D7-4D28-86E9-8D5D812928C3}" presName="compNode" presStyleCnt="0"/>
      <dgm:spPr/>
    </dgm:pt>
    <dgm:pt modelId="{E223567F-AE17-4E15-900B-EB056C56A986}" type="pres">
      <dgm:prSet presAssocID="{2DD03713-D6D7-4D28-86E9-8D5D812928C3}" presName="bkgdShape" presStyleLbl="node1" presStyleIdx="5" presStyleCnt="6"/>
      <dgm:spPr/>
    </dgm:pt>
    <dgm:pt modelId="{A63EB8FF-E87B-4BB8-8FFC-42608677252C}" type="pres">
      <dgm:prSet presAssocID="{2DD03713-D6D7-4D28-86E9-8D5D812928C3}" presName="nodeTx" presStyleLbl="node1" presStyleIdx="5" presStyleCnt="6">
        <dgm:presLayoutVars>
          <dgm:bulletEnabled val="1"/>
        </dgm:presLayoutVars>
      </dgm:prSet>
      <dgm:spPr/>
    </dgm:pt>
    <dgm:pt modelId="{837FAFCD-3B46-4A55-9392-9974CD757107}" type="pres">
      <dgm:prSet presAssocID="{2DD03713-D6D7-4D28-86E9-8D5D812928C3}" presName="invisiNode" presStyleLbl="node1" presStyleIdx="5" presStyleCnt="6"/>
      <dgm:spPr/>
    </dgm:pt>
    <dgm:pt modelId="{FC5CEBE5-4C63-4515-B119-C50F658B4A77}" type="pres">
      <dgm:prSet presAssocID="{2DD03713-D6D7-4D28-86E9-8D5D812928C3}" presName="imagNode" presStyleLbl="f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</dgm:ptLst>
  <dgm:cxnLst>
    <dgm:cxn modelId="{74396D0C-41A0-4F7A-8144-18F5A5543832}" type="presOf" srcId="{FDB90286-625B-4583-AD88-B8C96E401EC9}" destId="{1D2ECF6F-4C44-4C32-9B73-B5C1CCA541C2}" srcOrd="0" destOrd="0" presId="urn:microsoft.com/office/officeart/2005/8/layout/hList7"/>
    <dgm:cxn modelId="{C1E7AB25-D27B-472E-A7E5-2F6DA0F51776}" type="presOf" srcId="{7AC5B074-3D9C-4B28-8924-15959B87FB8C}" destId="{7E3BF77F-4BE3-4125-9D27-117BF79BE048}" srcOrd="0" destOrd="0" presId="urn:microsoft.com/office/officeart/2005/8/layout/hList7"/>
    <dgm:cxn modelId="{162C4A47-3F8E-419F-8A5C-4470883BEE51}" srcId="{002DCA36-BFE0-4C55-83DC-A8169CCC3301}" destId="{8AA41148-1962-4367-AD38-C2930E8A3732}" srcOrd="0" destOrd="0" parTransId="{C9BD545B-B539-4C31-BAEE-8AFE5E6A002C}" sibTransId="{32731BF6-5BB9-4C5B-AD49-AF866E9DAE45}"/>
    <dgm:cxn modelId="{E9119F47-B9DD-43FA-9546-64517309940F}" srcId="{002DCA36-BFE0-4C55-83DC-A8169CCC3301}" destId="{7AC5B074-3D9C-4B28-8924-15959B87FB8C}" srcOrd="2" destOrd="0" parTransId="{85EA4C65-427D-4C3C-BD16-6D3ADFFF6936}" sibTransId="{CF40E4DC-AE87-4E7F-A53E-B944B250423F}"/>
    <dgm:cxn modelId="{A29E736A-CA10-42D8-90E8-79523BF1A0DE}" type="presOf" srcId="{7B6A3A5B-5BA2-4061-9C52-85A06F85915D}" destId="{798C8777-6366-4F27-B13B-ABD9BD48DCCA}" srcOrd="0" destOrd="0" presId="urn:microsoft.com/office/officeart/2005/8/layout/hList7"/>
    <dgm:cxn modelId="{DD884D6D-A2F6-4DC5-A90D-6F1F2E6EE108}" type="presOf" srcId="{7AC5B074-3D9C-4B28-8924-15959B87FB8C}" destId="{D7FC359F-9357-4A40-860A-31141BBEA7D2}" srcOrd="1" destOrd="0" presId="urn:microsoft.com/office/officeart/2005/8/layout/hList7"/>
    <dgm:cxn modelId="{BACEFD4D-A4FE-43B0-B5F8-3DC8ECDF41E4}" type="presOf" srcId="{0CFC5F96-7FA9-49C6-A69C-293342413999}" destId="{780B515F-9882-4B48-9CF5-A07A8DF77E85}" srcOrd="1" destOrd="0" presId="urn:microsoft.com/office/officeart/2005/8/layout/hList7"/>
    <dgm:cxn modelId="{5C8E0870-883B-4400-8553-6A50F77E49F4}" type="presOf" srcId="{91A73E9D-E3B2-4432-972E-AA7DE9863575}" destId="{42DD01AC-A44A-4C49-8525-0A6E2D9471C2}" srcOrd="0" destOrd="0" presId="urn:microsoft.com/office/officeart/2005/8/layout/hList7"/>
    <dgm:cxn modelId="{B2236350-0AEB-439F-8530-9077BA946824}" type="presOf" srcId="{8AA41148-1962-4367-AD38-C2930E8A3732}" destId="{3518A93E-BD9B-4E1B-9750-2C9D5B6F934C}" srcOrd="1" destOrd="0" presId="urn:microsoft.com/office/officeart/2005/8/layout/hList7"/>
    <dgm:cxn modelId="{B5676171-095D-4419-83B7-7BC83AF7B3E1}" type="presOf" srcId="{8AA41148-1962-4367-AD38-C2930E8A3732}" destId="{82F188F2-597D-4D23-8AE6-F868D79D566A}" srcOrd="0" destOrd="0" presId="urn:microsoft.com/office/officeart/2005/8/layout/hList7"/>
    <dgm:cxn modelId="{CEE05551-DB30-4F88-B62D-73DAB3EF854E}" srcId="{002DCA36-BFE0-4C55-83DC-A8169CCC3301}" destId="{0CFC5F96-7FA9-49C6-A69C-293342413999}" srcOrd="1" destOrd="0" parTransId="{249BB10C-03D6-40FE-A510-6BE95812351F}" sibTransId="{7B6A3A5B-5BA2-4061-9C52-85A06F85915D}"/>
    <dgm:cxn modelId="{063FCB75-7A15-4D81-AA9D-A87199A66058}" type="presOf" srcId="{32731BF6-5BB9-4C5B-AD49-AF866E9DAE45}" destId="{237D4253-6275-434E-9F34-3A4EA37F33D4}" srcOrd="0" destOrd="0" presId="urn:microsoft.com/office/officeart/2005/8/layout/hList7"/>
    <dgm:cxn modelId="{008BAD8C-2950-40C2-A08E-2BCF9B3ECF30}" type="presOf" srcId="{2DD03713-D6D7-4D28-86E9-8D5D812928C3}" destId="{E223567F-AE17-4E15-900B-EB056C56A986}" srcOrd="0" destOrd="0" presId="urn:microsoft.com/office/officeart/2005/8/layout/hList7"/>
    <dgm:cxn modelId="{BEFD49A2-C0C2-4F33-9FE1-5A5B397D064E}" type="presOf" srcId="{0CFC5F96-7FA9-49C6-A69C-293342413999}" destId="{8209FC4A-69C0-4B20-B83E-3B48D4B04372}" srcOrd="0" destOrd="0" presId="urn:microsoft.com/office/officeart/2005/8/layout/hList7"/>
    <dgm:cxn modelId="{7320AAA3-5741-431C-870C-0FB44C96707B}" type="presOf" srcId="{91A73E9D-E3B2-4432-972E-AA7DE9863575}" destId="{249BBDAA-0901-4A45-BBC7-DCC7B4612D31}" srcOrd="1" destOrd="0" presId="urn:microsoft.com/office/officeart/2005/8/layout/hList7"/>
    <dgm:cxn modelId="{A995C5A5-A490-41BE-84E8-A5E5AC493DB2}" type="presOf" srcId="{EA8E63EF-C9E6-4713-8EB6-2A14B9B85F7E}" destId="{A33E4740-C74E-40A1-97F5-FE42BD9BC661}" srcOrd="0" destOrd="0" presId="urn:microsoft.com/office/officeart/2005/8/layout/hList7"/>
    <dgm:cxn modelId="{FD54BCBC-7C91-4268-A545-8F5848470E2A}" type="presOf" srcId="{85948456-E27F-44DB-85A8-22E2A077F7F2}" destId="{840D004A-5A3C-49FB-A2E9-6CD08C5B5DDA}" srcOrd="0" destOrd="0" presId="urn:microsoft.com/office/officeart/2005/8/layout/hList7"/>
    <dgm:cxn modelId="{5E88E0BC-F19B-481B-A886-9768F30FAEA9}" srcId="{002DCA36-BFE0-4C55-83DC-A8169CCC3301}" destId="{91A73E9D-E3B2-4432-972E-AA7DE9863575}" srcOrd="3" destOrd="0" parTransId="{F9A35F8B-10D0-4D17-BCEA-618867D6B573}" sibTransId="{FDB90286-625B-4583-AD88-B8C96E401EC9}"/>
    <dgm:cxn modelId="{46219ED1-DE64-4DEE-A6C1-0A09B0ABE6D1}" type="presOf" srcId="{2DD03713-D6D7-4D28-86E9-8D5D812928C3}" destId="{A63EB8FF-E87B-4BB8-8FFC-42608677252C}" srcOrd="1" destOrd="0" presId="urn:microsoft.com/office/officeart/2005/8/layout/hList7"/>
    <dgm:cxn modelId="{1A360EE0-C7F9-478A-88D9-AC9446D756AB}" srcId="{002DCA36-BFE0-4C55-83DC-A8169CCC3301}" destId="{2DD03713-D6D7-4D28-86E9-8D5D812928C3}" srcOrd="5" destOrd="0" parTransId="{C502293A-816A-45DC-91D2-49F0DD5AFF9A}" sibTransId="{0ECFDBD1-438E-4D9B-857D-74FBD439AA46}"/>
    <dgm:cxn modelId="{CFFA96E7-2EE8-450B-B82D-E0D5B05C389D}" srcId="{002DCA36-BFE0-4C55-83DC-A8169CCC3301}" destId="{85948456-E27F-44DB-85A8-22E2A077F7F2}" srcOrd="4" destOrd="0" parTransId="{8CB131C5-B157-47DD-A118-FE4FAB385767}" sibTransId="{EA8E63EF-C9E6-4713-8EB6-2A14B9B85F7E}"/>
    <dgm:cxn modelId="{D64C83EE-D074-4B59-8397-CE95E2D91056}" type="presOf" srcId="{CF40E4DC-AE87-4E7F-A53E-B944B250423F}" destId="{8187871D-4B32-4E46-A965-A418F22B7E77}" srcOrd="0" destOrd="0" presId="urn:microsoft.com/office/officeart/2005/8/layout/hList7"/>
    <dgm:cxn modelId="{2B9BB4F0-8D97-45F2-866C-0F285FB67AC9}" type="presOf" srcId="{002DCA36-BFE0-4C55-83DC-A8169CCC3301}" destId="{7A4D5FDF-8277-458D-B4CA-9103BE3D2312}" srcOrd="0" destOrd="0" presId="urn:microsoft.com/office/officeart/2005/8/layout/hList7"/>
    <dgm:cxn modelId="{714C98F9-ED20-4B5F-B0D1-AEBAD8F3D77F}" type="presOf" srcId="{85948456-E27F-44DB-85A8-22E2A077F7F2}" destId="{D3B338E0-9D9C-4D52-B09D-4FA1F3E55A1F}" srcOrd="1" destOrd="0" presId="urn:microsoft.com/office/officeart/2005/8/layout/hList7"/>
    <dgm:cxn modelId="{073E13A0-DA88-479B-8096-9C952C19E633}" type="presParOf" srcId="{7A4D5FDF-8277-458D-B4CA-9103BE3D2312}" destId="{C884463F-A1BD-471E-8F7F-0EF7A8FA2258}" srcOrd="0" destOrd="0" presId="urn:microsoft.com/office/officeart/2005/8/layout/hList7"/>
    <dgm:cxn modelId="{9C945651-E3E2-4A0D-B6FF-D92B618E7E3C}" type="presParOf" srcId="{7A4D5FDF-8277-458D-B4CA-9103BE3D2312}" destId="{14DEA6A0-4DE6-4D5F-80E2-6AC4734383FC}" srcOrd="1" destOrd="0" presId="urn:microsoft.com/office/officeart/2005/8/layout/hList7"/>
    <dgm:cxn modelId="{CC878C2B-C946-46CF-86DB-F3A89FA8467B}" type="presParOf" srcId="{14DEA6A0-4DE6-4D5F-80E2-6AC4734383FC}" destId="{BFBBDEA0-6CEA-4A28-B88A-11F1AB922C92}" srcOrd="0" destOrd="0" presId="urn:microsoft.com/office/officeart/2005/8/layout/hList7"/>
    <dgm:cxn modelId="{BFBBDA2D-77DF-44AB-82BD-6A941AF87668}" type="presParOf" srcId="{BFBBDEA0-6CEA-4A28-B88A-11F1AB922C92}" destId="{82F188F2-597D-4D23-8AE6-F868D79D566A}" srcOrd="0" destOrd="0" presId="urn:microsoft.com/office/officeart/2005/8/layout/hList7"/>
    <dgm:cxn modelId="{5ED5ED7A-2BCE-48B6-BB70-F5654B8A3219}" type="presParOf" srcId="{BFBBDEA0-6CEA-4A28-B88A-11F1AB922C92}" destId="{3518A93E-BD9B-4E1B-9750-2C9D5B6F934C}" srcOrd="1" destOrd="0" presId="urn:microsoft.com/office/officeart/2005/8/layout/hList7"/>
    <dgm:cxn modelId="{1920A695-8840-4543-9F4B-DD3998AC93D2}" type="presParOf" srcId="{BFBBDEA0-6CEA-4A28-B88A-11F1AB922C92}" destId="{4D5047D7-CA9D-44DD-8263-BBE316D55051}" srcOrd="2" destOrd="0" presId="urn:microsoft.com/office/officeart/2005/8/layout/hList7"/>
    <dgm:cxn modelId="{6D4BE60F-0DA0-45E7-B1DD-DDEDBDE4DEB7}" type="presParOf" srcId="{BFBBDEA0-6CEA-4A28-B88A-11F1AB922C92}" destId="{1CBF6455-E860-48DE-9EA3-A7917FD61AEC}" srcOrd="3" destOrd="0" presId="urn:microsoft.com/office/officeart/2005/8/layout/hList7"/>
    <dgm:cxn modelId="{9647B0BF-1B57-4E31-9BBB-EB42E68BE253}" type="presParOf" srcId="{14DEA6A0-4DE6-4D5F-80E2-6AC4734383FC}" destId="{237D4253-6275-434E-9F34-3A4EA37F33D4}" srcOrd="1" destOrd="0" presId="urn:microsoft.com/office/officeart/2005/8/layout/hList7"/>
    <dgm:cxn modelId="{3043CE7D-D52D-435E-B195-2DA0506ABDDE}" type="presParOf" srcId="{14DEA6A0-4DE6-4D5F-80E2-6AC4734383FC}" destId="{1187B56F-A6D7-4B65-AA7A-1C8295833E88}" srcOrd="2" destOrd="0" presId="urn:microsoft.com/office/officeart/2005/8/layout/hList7"/>
    <dgm:cxn modelId="{343F7A77-9F3D-4CDD-8186-2A3EA45F0DCB}" type="presParOf" srcId="{1187B56F-A6D7-4B65-AA7A-1C8295833E88}" destId="{8209FC4A-69C0-4B20-B83E-3B48D4B04372}" srcOrd="0" destOrd="0" presId="urn:microsoft.com/office/officeart/2005/8/layout/hList7"/>
    <dgm:cxn modelId="{A4515D8A-F4B2-4E3D-BD64-52BBF899E607}" type="presParOf" srcId="{1187B56F-A6D7-4B65-AA7A-1C8295833E88}" destId="{780B515F-9882-4B48-9CF5-A07A8DF77E85}" srcOrd="1" destOrd="0" presId="urn:microsoft.com/office/officeart/2005/8/layout/hList7"/>
    <dgm:cxn modelId="{4156EF0C-EFEA-48D6-82C9-E8F06ED522DD}" type="presParOf" srcId="{1187B56F-A6D7-4B65-AA7A-1C8295833E88}" destId="{E39153AD-E5F9-456E-8C9A-AA55007C3468}" srcOrd="2" destOrd="0" presId="urn:microsoft.com/office/officeart/2005/8/layout/hList7"/>
    <dgm:cxn modelId="{4976E24C-C1F3-441B-840B-C5851346D0ED}" type="presParOf" srcId="{1187B56F-A6D7-4B65-AA7A-1C8295833E88}" destId="{E3D15E2E-BFD3-41E7-84D1-3E4ED413CEFD}" srcOrd="3" destOrd="0" presId="urn:microsoft.com/office/officeart/2005/8/layout/hList7"/>
    <dgm:cxn modelId="{F52F928C-0CEA-4EC0-9E3E-EA536A6947B6}" type="presParOf" srcId="{14DEA6A0-4DE6-4D5F-80E2-6AC4734383FC}" destId="{798C8777-6366-4F27-B13B-ABD9BD48DCCA}" srcOrd="3" destOrd="0" presId="urn:microsoft.com/office/officeart/2005/8/layout/hList7"/>
    <dgm:cxn modelId="{81F287F9-4E6E-4BB3-B4AF-FB0A40A39760}" type="presParOf" srcId="{14DEA6A0-4DE6-4D5F-80E2-6AC4734383FC}" destId="{4DD8FFDB-26BC-481F-8C29-0E2DFD553808}" srcOrd="4" destOrd="0" presId="urn:microsoft.com/office/officeart/2005/8/layout/hList7"/>
    <dgm:cxn modelId="{9CC4FBFA-75D4-4877-BFED-434831A93C13}" type="presParOf" srcId="{4DD8FFDB-26BC-481F-8C29-0E2DFD553808}" destId="{7E3BF77F-4BE3-4125-9D27-117BF79BE048}" srcOrd="0" destOrd="0" presId="urn:microsoft.com/office/officeart/2005/8/layout/hList7"/>
    <dgm:cxn modelId="{B95961DD-568E-46D6-82FD-5757270EF1D1}" type="presParOf" srcId="{4DD8FFDB-26BC-481F-8C29-0E2DFD553808}" destId="{D7FC359F-9357-4A40-860A-31141BBEA7D2}" srcOrd="1" destOrd="0" presId="urn:microsoft.com/office/officeart/2005/8/layout/hList7"/>
    <dgm:cxn modelId="{4D3A16F5-CF3A-4DC0-951E-CF3D8BD2412C}" type="presParOf" srcId="{4DD8FFDB-26BC-481F-8C29-0E2DFD553808}" destId="{F95BFB8E-E544-4607-9DDD-2BE02FC2C94E}" srcOrd="2" destOrd="0" presId="urn:microsoft.com/office/officeart/2005/8/layout/hList7"/>
    <dgm:cxn modelId="{41F1F140-D3D5-405C-B3FC-831305D5B6A0}" type="presParOf" srcId="{4DD8FFDB-26BC-481F-8C29-0E2DFD553808}" destId="{F0A08713-FE27-41E7-A376-296198ED1C21}" srcOrd="3" destOrd="0" presId="urn:microsoft.com/office/officeart/2005/8/layout/hList7"/>
    <dgm:cxn modelId="{BDD1CC44-79E4-45E5-B796-8DD3260DFCF8}" type="presParOf" srcId="{14DEA6A0-4DE6-4D5F-80E2-6AC4734383FC}" destId="{8187871D-4B32-4E46-A965-A418F22B7E77}" srcOrd="5" destOrd="0" presId="urn:microsoft.com/office/officeart/2005/8/layout/hList7"/>
    <dgm:cxn modelId="{FB5D3E11-CB1D-47B9-BFB2-B084F37C16D4}" type="presParOf" srcId="{14DEA6A0-4DE6-4D5F-80E2-6AC4734383FC}" destId="{E91C811C-7688-4AC0-AB48-F584A765A2EE}" srcOrd="6" destOrd="0" presId="urn:microsoft.com/office/officeart/2005/8/layout/hList7"/>
    <dgm:cxn modelId="{44E82B83-EC85-45B5-BB22-6EACCE417ACA}" type="presParOf" srcId="{E91C811C-7688-4AC0-AB48-F584A765A2EE}" destId="{42DD01AC-A44A-4C49-8525-0A6E2D9471C2}" srcOrd="0" destOrd="0" presId="urn:microsoft.com/office/officeart/2005/8/layout/hList7"/>
    <dgm:cxn modelId="{E2303D0E-FB90-4280-80CD-E437800ADF9B}" type="presParOf" srcId="{E91C811C-7688-4AC0-AB48-F584A765A2EE}" destId="{249BBDAA-0901-4A45-BBC7-DCC7B4612D31}" srcOrd="1" destOrd="0" presId="urn:microsoft.com/office/officeart/2005/8/layout/hList7"/>
    <dgm:cxn modelId="{6AAEB6B5-B068-4B4D-A44E-112FB97DC722}" type="presParOf" srcId="{E91C811C-7688-4AC0-AB48-F584A765A2EE}" destId="{7B5FADA1-CC95-4249-8852-B790B63721D3}" srcOrd="2" destOrd="0" presId="urn:microsoft.com/office/officeart/2005/8/layout/hList7"/>
    <dgm:cxn modelId="{CC7E3EEC-8945-4C1D-9DFC-66AE93F0475D}" type="presParOf" srcId="{E91C811C-7688-4AC0-AB48-F584A765A2EE}" destId="{AB202368-D0D3-4036-ABFD-FD7C9A927F0A}" srcOrd="3" destOrd="0" presId="urn:microsoft.com/office/officeart/2005/8/layout/hList7"/>
    <dgm:cxn modelId="{72CD0183-5CB6-4DCC-8C63-94B930C6FC66}" type="presParOf" srcId="{14DEA6A0-4DE6-4D5F-80E2-6AC4734383FC}" destId="{1D2ECF6F-4C44-4C32-9B73-B5C1CCA541C2}" srcOrd="7" destOrd="0" presId="urn:microsoft.com/office/officeart/2005/8/layout/hList7"/>
    <dgm:cxn modelId="{56D1B45F-6DFA-46FC-9982-2EDF7FDF277C}" type="presParOf" srcId="{14DEA6A0-4DE6-4D5F-80E2-6AC4734383FC}" destId="{534F93BB-F3A3-48DF-B47E-E500D16EB097}" srcOrd="8" destOrd="0" presId="urn:microsoft.com/office/officeart/2005/8/layout/hList7"/>
    <dgm:cxn modelId="{026C8C19-C800-445E-B63E-56F71A83203A}" type="presParOf" srcId="{534F93BB-F3A3-48DF-B47E-E500D16EB097}" destId="{840D004A-5A3C-49FB-A2E9-6CD08C5B5DDA}" srcOrd="0" destOrd="0" presId="urn:microsoft.com/office/officeart/2005/8/layout/hList7"/>
    <dgm:cxn modelId="{54752865-7933-4F9A-8F13-F7EA224B67DE}" type="presParOf" srcId="{534F93BB-F3A3-48DF-B47E-E500D16EB097}" destId="{D3B338E0-9D9C-4D52-B09D-4FA1F3E55A1F}" srcOrd="1" destOrd="0" presId="urn:microsoft.com/office/officeart/2005/8/layout/hList7"/>
    <dgm:cxn modelId="{5C5367A8-EF22-4B8E-B870-631DF3C2E92A}" type="presParOf" srcId="{534F93BB-F3A3-48DF-B47E-E500D16EB097}" destId="{A90F23DA-F0BB-481C-A707-AF8BAC6BA277}" srcOrd="2" destOrd="0" presId="urn:microsoft.com/office/officeart/2005/8/layout/hList7"/>
    <dgm:cxn modelId="{2896A9F1-E804-481F-8E1F-0656144537FB}" type="presParOf" srcId="{534F93BB-F3A3-48DF-B47E-E500D16EB097}" destId="{22B192F9-7A4F-4C65-B0C3-CEED4223A152}" srcOrd="3" destOrd="0" presId="urn:microsoft.com/office/officeart/2005/8/layout/hList7"/>
    <dgm:cxn modelId="{35D3AE7F-5299-417A-9361-D21D7A94DE1B}" type="presParOf" srcId="{14DEA6A0-4DE6-4D5F-80E2-6AC4734383FC}" destId="{A33E4740-C74E-40A1-97F5-FE42BD9BC661}" srcOrd="9" destOrd="0" presId="urn:microsoft.com/office/officeart/2005/8/layout/hList7"/>
    <dgm:cxn modelId="{D832DE59-6A37-4F2D-B53C-49CD5C03E544}" type="presParOf" srcId="{14DEA6A0-4DE6-4D5F-80E2-6AC4734383FC}" destId="{3353E560-FBC8-4C81-BE92-B9821B8AD1F2}" srcOrd="10" destOrd="0" presId="urn:microsoft.com/office/officeart/2005/8/layout/hList7"/>
    <dgm:cxn modelId="{9D85EFF8-76A2-4D4D-AB1C-167A7793C6D9}" type="presParOf" srcId="{3353E560-FBC8-4C81-BE92-B9821B8AD1F2}" destId="{E223567F-AE17-4E15-900B-EB056C56A986}" srcOrd="0" destOrd="0" presId="urn:microsoft.com/office/officeart/2005/8/layout/hList7"/>
    <dgm:cxn modelId="{0A30A469-3B6D-416E-976B-DE39C15FA55F}" type="presParOf" srcId="{3353E560-FBC8-4C81-BE92-B9821B8AD1F2}" destId="{A63EB8FF-E87B-4BB8-8FFC-42608677252C}" srcOrd="1" destOrd="0" presId="urn:microsoft.com/office/officeart/2005/8/layout/hList7"/>
    <dgm:cxn modelId="{3C311625-24D3-4D9B-9FCC-7AFD1CF2CFA6}" type="presParOf" srcId="{3353E560-FBC8-4C81-BE92-B9821B8AD1F2}" destId="{837FAFCD-3B46-4A55-9392-9974CD757107}" srcOrd="2" destOrd="0" presId="urn:microsoft.com/office/officeart/2005/8/layout/hList7"/>
    <dgm:cxn modelId="{1F4D9319-DD71-4C39-ABAC-9814682EB431}" type="presParOf" srcId="{3353E560-FBC8-4C81-BE92-B9821B8AD1F2}" destId="{FC5CEBE5-4C63-4515-B119-C50F658B4A7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371A0-8DBF-4507-B377-F3A99EE349EB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64A1CD-779E-412D-8C87-42B22AC6E899}" type="pres">
      <dgm:prSet presAssocID="{03F371A0-8DBF-4507-B377-F3A99EE349EB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0AED6C40-200E-4479-A282-E3FF4A266F6D}" type="presOf" srcId="{03F371A0-8DBF-4507-B377-F3A99EE349EB}" destId="{7564A1CD-779E-412D-8C87-42B22AC6E899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FF44F-DC10-4E10-8D1B-DA23AF84A4E3}">
      <dsp:nvSpPr>
        <dsp:cNvPr id="0" name=""/>
        <dsp:cNvSpPr/>
      </dsp:nvSpPr>
      <dsp:spPr>
        <a:xfrm>
          <a:off x="191602" y="1771465"/>
          <a:ext cx="2776137" cy="914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r>
            <a:rPr lang="ro-RO" sz="1600" kern="1200" dirty="0"/>
            <a:t>Principalele caracteristici ale biomaterialelor</a:t>
          </a:r>
        </a:p>
      </dsp:txBody>
      <dsp:txXfrm>
        <a:off x="191602" y="1771465"/>
        <a:ext cx="2776137" cy="914863"/>
      </dsp:txXfrm>
    </dsp:sp>
    <dsp:sp modelId="{6A09B449-0DBB-4935-A060-D5A1BD134122}">
      <dsp:nvSpPr>
        <dsp:cNvPr id="0" name=""/>
        <dsp:cNvSpPr/>
      </dsp:nvSpPr>
      <dsp:spPr>
        <a:xfrm>
          <a:off x="188447" y="1493220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83DD2-B6BE-4F1A-A7FA-D4E05FBC44E5}">
      <dsp:nvSpPr>
        <dsp:cNvPr id="0" name=""/>
        <dsp:cNvSpPr/>
      </dsp:nvSpPr>
      <dsp:spPr>
        <a:xfrm>
          <a:off x="343027" y="1184059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E29AF-1EAE-496B-B1F4-754922ED820E}">
      <dsp:nvSpPr>
        <dsp:cNvPr id="0" name=""/>
        <dsp:cNvSpPr/>
      </dsp:nvSpPr>
      <dsp:spPr>
        <a:xfrm>
          <a:off x="714020" y="1245892"/>
          <a:ext cx="347017" cy="34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982633-0FB8-45C9-BFBC-FECE5748EE8E}">
      <dsp:nvSpPr>
        <dsp:cNvPr id="0" name=""/>
        <dsp:cNvSpPr/>
      </dsp:nvSpPr>
      <dsp:spPr>
        <a:xfrm>
          <a:off x="1023181" y="905815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44AA4-A738-4211-B77E-A7254E93274C}">
      <dsp:nvSpPr>
        <dsp:cNvPr id="0" name=""/>
        <dsp:cNvSpPr/>
      </dsp:nvSpPr>
      <dsp:spPr>
        <a:xfrm>
          <a:off x="1425090" y="782150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D42C7-00AE-4441-B238-D142254B9C87}">
      <dsp:nvSpPr>
        <dsp:cNvPr id="0" name=""/>
        <dsp:cNvSpPr/>
      </dsp:nvSpPr>
      <dsp:spPr>
        <a:xfrm>
          <a:off x="1919747" y="998563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1F1F77-19C7-4F73-8031-B102C2B9D5AE}">
      <dsp:nvSpPr>
        <dsp:cNvPr id="0" name=""/>
        <dsp:cNvSpPr/>
      </dsp:nvSpPr>
      <dsp:spPr>
        <a:xfrm>
          <a:off x="2228908" y="1153143"/>
          <a:ext cx="347017" cy="34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3B5B5F-7E34-4A5E-9BFB-65CC583CB4FD}">
      <dsp:nvSpPr>
        <dsp:cNvPr id="0" name=""/>
        <dsp:cNvSpPr/>
      </dsp:nvSpPr>
      <dsp:spPr>
        <a:xfrm>
          <a:off x="2661733" y="1493220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26ADF-D309-4061-B3EB-4C32056B8ED2}">
      <dsp:nvSpPr>
        <dsp:cNvPr id="0" name=""/>
        <dsp:cNvSpPr/>
      </dsp:nvSpPr>
      <dsp:spPr>
        <a:xfrm>
          <a:off x="2847229" y="1833297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FB1F4-4A3E-4C8E-BAF7-1BE653573D9B}">
      <dsp:nvSpPr>
        <dsp:cNvPr id="0" name=""/>
        <dsp:cNvSpPr/>
      </dsp:nvSpPr>
      <dsp:spPr>
        <a:xfrm>
          <a:off x="1239593" y="1184059"/>
          <a:ext cx="567846" cy="5678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0A141F-7C8E-4976-8302-F9E5C82DB267}">
      <dsp:nvSpPr>
        <dsp:cNvPr id="0" name=""/>
        <dsp:cNvSpPr/>
      </dsp:nvSpPr>
      <dsp:spPr>
        <a:xfrm>
          <a:off x="33867" y="2358870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0F854F-90A9-4B9A-9470-348FE9F258BF}">
      <dsp:nvSpPr>
        <dsp:cNvPr id="0" name=""/>
        <dsp:cNvSpPr/>
      </dsp:nvSpPr>
      <dsp:spPr>
        <a:xfrm>
          <a:off x="219363" y="2637115"/>
          <a:ext cx="347017" cy="34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24C38E-93A7-4E4F-8A63-7FA71D84076F}">
      <dsp:nvSpPr>
        <dsp:cNvPr id="0" name=""/>
        <dsp:cNvSpPr/>
      </dsp:nvSpPr>
      <dsp:spPr>
        <a:xfrm>
          <a:off x="683104" y="2884443"/>
          <a:ext cx="504752" cy="5047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21851-4075-4AFC-A9C2-F304DC20664C}">
      <dsp:nvSpPr>
        <dsp:cNvPr id="0" name=""/>
        <dsp:cNvSpPr/>
      </dsp:nvSpPr>
      <dsp:spPr>
        <a:xfrm>
          <a:off x="1332342" y="3286352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12B5E-BEF2-43C1-9529-11FE25C1FFAC}">
      <dsp:nvSpPr>
        <dsp:cNvPr id="0" name=""/>
        <dsp:cNvSpPr/>
      </dsp:nvSpPr>
      <dsp:spPr>
        <a:xfrm>
          <a:off x="1456006" y="2884443"/>
          <a:ext cx="347017" cy="34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766F1-BAAE-403D-98D2-61EE1955EEA9}">
      <dsp:nvSpPr>
        <dsp:cNvPr id="0" name=""/>
        <dsp:cNvSpPr/>
      </dsp:nvSpPr>
      <dsp:spPr>
        <a:xfrm>
          <a:off x="1765167" y="3317269"/>
          <a:ext cx="220829" cy="220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1A038-1FE3-420D-A933-04FE072AA167}">
      <dsp:nvSpPr>
        <dsp:cNvPr id="0" name=""/>
        <dsp:cNvSpPr/>
      </dsp:nvSpPr>
      <dsp:spPr>
        <a:xfrm>
          <a:off x="2043411" y="2822611"/>
          <a:ext cx="504752" cy="5047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1556B-1E0D-4F90-B309-184DCBE09904}">
      <dsp:nvSpPr>
        <dsp:cNvPr id="0" name=""/>
        <dsp:cNvSpPr/>
      </dsp:nvSpPr>
      <dsp:spPr>
        <a:xfrm>
          <a:off x="2723565" y="2698947"/>
          <a:ext cx="347017" cy="34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6E6B3-84A9-4EEE-9FC9-A56BD4F769B6}">
      <dsp:nvSpPr>
        <dsp:cNvPr id="0" name=""/>
        <dsp:cNvSpPr/>
      </dsp:nvSpPr>
      <dsp:spPr>
        <a:xfrm>
          <a:off x="3070582" y="1245377"/>
          <a:ext cx="1019139" cy="194564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11409-9D51-E24D-A06F-41886CAE3153}">
      <dsp:nvSpPr>
        <dsp:cNvPr id="0" name=""/>
        <dsp:cNvSpPr/>
      </dsp:nvSpPr>
      <dsp:spPr>
        <a:xfrm>
          <a:off x="4089722" y="1246322"/>
          <a:ext cx="2779472" cy="1945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r>
            <a:rPr lang="ro-RO" sz="1600" b="1" kern="1200" dirty="0"/>
            <a:t>Proprietățile hidrogelurilor si aplicațiile acestora in domeniul medical</a:t>
          </a:r>
          <a:endParaRPr lang="ro-RO" sz="1600" kern="1200" dirty="0"/>
        </a:p>
      </dsp:txBody>
      <dsp:txXfrm>
        <a:off x="4089722" y="1246322"/>
        <a:ext cx="2779472" cy="1945630"/>
      </dsp:txXfrm>
    </dsp:sp>
    <dsp:sp modelId="{09099348-707E-3B4A-94A0-0B4B9F91B102}">
      <dsp:nvSpPr>
        <dsp:cNvPr id="0" name=""/>
        <dsp:cNvSpPr/>
      </dsp:nvSpPr>
      <dsp:spPr>
        <a:xfrm>
          <a:off x="6869195" y="1245377"/>
          <a:ext cx="1019139" cy="194564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67976-837A-FC4E-BF35-41F4FE3ECAEE}">
      <dsp:nvSpPr>
        <dsp:cNvPr id="0" name=""/>
        <dsp:cNvSpPr/>
      </dsp:nvSpPr>
      <dsp:spPr>
        <a:xfrm>
          <a:off x="7999514" y="1084585"/>
          <a:ext cx="2362551" cy="2362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Wingdings" panose="05000000000000000000" pitchFamily="2" charset="2"/>
            <a:buNone/>
          </a:pPr>
          <a:r>
            <a:rPr lang="ro-RO" sz="1600" b="1" kern="1200" dirty="0"/>
            <a:t>Rezultate promițătoare in utilizarea hidrogelurilor în ingineria tisulară –studiu de caz</a:t>
          </a:r>
          <a:endParaRPr lang="ro-RO" sz="1600" kern="1200" dirty="0"/>
        </a:p>
      </dsp:txBody>
      <dsp:txXfrm>
        <a:off x="8345502" y="1430573"/>
        <a:ext cx="1670575" cy="167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188F2-597D-4D23-8AE6-F868D79D566A}">
      <dsp:nvSpPr>
        <dsp:cNvPr id="0" name=""/>
        <dsp:cNvSpPr/>
      </dsp:nvSpPr>
      <dsp:spPr>
        <a:xfrm>
          <a:off x="133" y="0"/>
          <a:ext cx="1783377" cy="4000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Biocompatibil</a:t>
          </a:r>
        </a:p>
      </dsp:txBody>
      <dsp:txXfrm>
        <a:off x="133" y="1600199"/>
        <a:ext cx="1783377" cy="1600199"/>
      </dsp:txXfrm>
    </dsp:sp>
    <dsp:sp modelId="{1CBF6455-E860-48DE-9EA3-A7917FD61AEC}">
      <dsp:nvSpPr>
        <dsp:cNvPr id="0" name=""/>
        <dsp:cNvSpPr/>
      </dsp:nvSpPr>
      <dsp:spPr>
        <a:xfrm>
          <a:off x="225739" y="240029"/>
          <a:ext cx="1332166" cy="13321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9FC4A-69C0-4B20-B83E-3B48D4B04372}">
      <dsp:nvSpPr>
        <dsp:cNvPr id="0" name=""/>
        <dsp:cNvSpPr/>
      </dsp:nvSpPr>
      <dsp:spPr>
        <a:xfrm>
          <a:off x="1837012" y="0"/>
          <a:ext cx="1783377" cy="4000499"/>
        </a:xfrm>
        <a:prstGeom prst="roundRect">
          <a:avLst>
            <a:gd name="adj" fmla="val 10000"/>
          </a:avLst>
        </a:prstGeom>
        <a:solidFill>
          <a:schemeClr val="accent5">
            <a:hueOff val="1822866"/>
            <a:satOff val="-821"/>
            <a:lumOff val="-1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Bioactiv/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Bioinert</a:t>
          </a:r>
        </a:p>
      </dsp:txBody>
      <dsp:txXfrm>
        <a:off x="1837012" y="1600199"/>
        <a:ext cx="1783377" cy="1600199"/>
      </dsp:txXfrm>
    </dsp:sp>
    <dsp:sp modelId="{E3D15E2E-BFD3-41E7-84D1-3E4ED413CEFD}">
      <dsp:nvSpPr>
        <dsp:cNvPr id="0" name=""/>
        <dsp:cNvSpPr/>
      </dsp:nvSpPr>
      <dsp:spPr>
        <a:xfrm>
          <a:off x="2062618" y="240029"/>
          <a:ext cx="1332166" cy="133216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BF77F-4BE3-4125-9D27-117BF79BE048}">
      <dsp:nvSpPr>
        <dsp:cNvPr id="0" name=""/>
        <dsp:cNvSpPr/>
      </dsp:nvSpPr>
      <dsp:spPr>
        <a:xfrm>
          <a:off x="3673891" y="0"/>
          <a:ext cx="1783377" cy="4000499"/>
        </a:xfrm>
        <a:prstGeom prst="roundRect">
          <a:avLst>
            <a:gd name="adj" fmla="val 10000"/>
          </a:avLst>
        </a:prstGeom>
        <a:solidFill>
          <a:schemeClr val="accent5">
            <a:hueOff val="3645731"/>
            <a:satOff val="-1642"/>
            <a:lumOff val="-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Biodegradabil</a:t>
          </a:r>
        </a:p>
      </dsp:txBody>
      <dsp:txXfrm>
        <a:off x="3673891" y="1600199"/>
        <a:ext cx="1783377" cy="1600199"/>
      </dsp:txXfrm>
    </dsp:sp>
    <dsp:sp modelId="{F0A08713-FE27-41E7-A376-296198ED1C21}">
      <dsp:nvSpPr>
        <dsp:cNvPr id="0" name=""/>
        <dsp:cNvSpPr/>
      </dsp:nvSpPr>
      <dsp:spPr>
        <a:xfrm>
          <a:off x="3899497" y="240029"/>
          <a:ext cx="1332166" cy="133216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D01AC-A44A-4C49-8525-0A6E2D9471C2}">
      <dsp:nvSpPr>
        <dsp:cNvPr id="0" name=""/>
        <dsp:cNvSpPr/>
      </dsp:nvSpPr>
      <dsp:spPr>
        <a:xfrm>
          <a:off x="5510770" y="0"/>
          <a:ext cx="1783377" cy="4000499"/>
        </a:xfrm>
        <a:prstGeom prst="roundRect">
          <a:avLst>
            <a:gd name="adj" fmla="val 10000"/>
          </a:avLst>
        </a:prstGeom>
        <a:solidFill>
          <a:schemeClr val="accent5">
            <a:hueOff val="5468597"/>
            <a:satOff val="-2462"/>
            <a:lumOff val="-3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Sustenabil</a:t>
          </a:r>
        </a:p>
      </dsp:txBody>
      <dsp:txXfrm>
        <a:off x="5510770" y="1600199"/>
        <a:ext cx="1783377" cy="1600199"/>
      </dsp:txXfrm>
    </dsp:sp>
    <dsp:sp modelId="{AB202368-D0D3-4036-ABFD-FD7C9A927F0A}">
      <dsp:nvSpPr>
        <dsp:cNvPr id="0" name=""/>
        <dsp:cNvSpPr/>
      </dsp:nvSpPr>
      <dsp:spPr>
        <a:xfrm>
          <a:off x="5736375" y="240029"/>
          <a:ext cx="1332166" cy="133216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004A-5A3C-49FB-A2E9-6CD08C5B5DDA}">
      <dsp:nvSpPr>
        <dsp:cNvPr id="0" name=""/>
        <dsp:cNvSpPr/>
      </dsp:nvSpPr>
      <dsp:spPr>
        <a:xfrm>
          <a:off x="7347648" y="0"/>
          <a:ext cx="1783377" cy="4000499"/>
        </a:xfrm>
        <a:prstGeom prst="roundRect">
          <a:avLst>
            <a:gd name="adj" fmla="val 10000"/>
          </a:avLst>
        </a:prstGeom>
        <a:solidFill>
          <a:schemeClr val="accent5">
            <a:hueOff val="7291462"/>
            <a:satOff val="-3283"/>
            <a:lumOff val="-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Bioresorbabil</a:t>
          </a:r>
        </a:p>
      </dsp:txBody>
      <dsp:txXfrm>
        <a:off x="7347648" y="1600199"/>
        <a:ext cx="1783377" cy="1600199"/>
      </dsp:txXfrm>
    </dsp:sp>
    <dsp:sp modelId="{22B192F9-7A4F-4C65-B0C3-CEED4223A152}">
      <dsp:nvSpPr>
        <dsp:cNvPr id="0" name=""/>
        <dsp:cNvSpPr/>
      </dsp:nvSpPr>
      <dsp:spPr>
        <a:xfrm>
          <a:off x="7573254" y="240029"/>
          <a:ext cx="1332166" cy="1332166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3567F-AE17-4E15-900B-EB056C56A986}">
      <dsp:nvSpPr>
        <dsp:cNvPr id="0" name=""/>
        <dsp:cNvSpPr/>
      </dsp:nvSpPr>
      <dsp:spPr>
        <a:xfrm>
          <a:off x="9184527" y="0"/>
          <a:ext cx="1783377" cy="4000499"/>
        </a:xfrm>
        <a:prstGeom prst="roundRect">
          <a:avLst>
            <a:gd name="adj" fmla="val 10000"/>
          </a:avLst>
        </a:prstGeom>
        <a:solidFill>
          <a:schemeClr val="accent5">
            <a:hueOff val="9114327"/>
            <a:satOff val="-4104"/>
            <a:lumOff val="-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/>
            <a:t>Sterilizabil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500" kern="1200" dirty="0"/>
        </a:p>
      </dsp:txBody>
      <dsp:txXfrm>
        <a:off x="9184527" y="1600199"/>
        <a:ext cx="1783377" cy="1600199"/>
      </dsp:txXfrm>
    </dsp:sp>
    <dsp:sp modelId="{FC5CEBE5-4C63-4515-B119-C50F658B4A77}">
      <dsp:nvSpPr>
        <dsp:cNvPr id="0" name=""/>
        <dsp:cNvSpPr/>
      </dsp:nvSpPr>
      <dsp:spPr>
        <a:xfrm>
          <a:off x="9410133" y="240029"/>
          <a:ext cx="1332166" cy="1332166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4463F-A1BD-471E-8F7F-0EF7A8FA2258}">
      <dsp:nvSpPr>
        <dsp:cNvPr id="0" name=""/>
        <dsp:cNvSpPr/>
      </dsp:nvSpPr>
      <dsp:spPr>
        <a:xfrm>
          <a:off x="438721" y="3200399"/>
          <a:ext cx="10090595" cy="60007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0515-12AD-4153-B138-59436F9E9F37}" type="datetimeFigureOut">
              <a:rPr lang="ro-RO" smtClean="0"/>
              <a:t>10.07.2024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9B115-1E2E-4AA8-8913-8568DB5C202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33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B115-1E2E-4AA8-8913-8568DB5C2024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611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9B115-1E2E-4AA8-8913-8568DB5C2024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4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02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1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3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6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0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3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6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8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2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8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7/10/2024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6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chopen.com/chapters/89304" TargetMode="External"/><Relationship Id="rId3" Type="http://schemas.openxmlformats.org/officeDocument/2006/relationships/hyperlink" Target="https://www.e-helvetica.nb.admin.ch/api/download/urn%3Anbn%3Ach%3Abel-1045890%3Agels-03-00027.pdf/gels-03-00027.pdf" TargetMode="External"/><Relationship Id="rId7" Type="http://schemas.openxmlformats.org/officeDocument/2006/relationships/hyperlink" Target="https://www.sciencedirect.com/science/article/abs/pii/S0048969721025018" TargetMode="External"/><Relationship Id="rId2" Type="http://schemas.openxmlformats.org/officeDocument/2006/relationships/hyperlink" Target="https://www.mdpi.com/1999-4923/15/3/97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ciencedirect.com/science/article/pii/S2590157523005382" TargetMode="External"/><Relationship Id="rId5" Type="http://schemas.openxmlformats.org/officeDocument/2006/relationships/hyperlink" Target="https://www.ncbi.nlm.nih.gov/pmc/articles/PMC8151792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sciencedirect.com/science/article/pii/S0014305723008133#:~:text=Hydrogels%20can%20aid%20in%20the,be%20debilitating%20for%20the%20patients" TargetMode="External"/><Relationship Id="rId9" Type="http://schemas.openxmlformats.org/officeDocument/2006/relationships/hyperlink" Target="https://www.insights10.com/report/romania-biomaterials-in-healthcare-market-analysi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00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ine 8" descr="O imagine care conține iarnă, zăpadă&#10;&#10;Descriere generată automat">
            <a:extLst>
              <a:ext uri="{FF2B5EF4-FFF2-40B4-BE49-F238E27FC236}">
                <a16:creationId xmlns:a16="http://schemas.microsoft.com/office/drawing/2014/main" id="{8E4A19A1-D3F9-21BE-74FC-C963B037A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16" t="4227" r="-1" b="143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4" name="Rectangle 102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C5EB6-EE65-886C-F6E9-A89A26EA9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47" y="1486531"/>
            <a:ext cx="7294607" cy="1756614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BIOMATERIALE POLIMERICE UTILIZATE CA DISPOZITIVE MEDICALE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Î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TRATAMENTUL AFEC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IUNILOR TEGUMENTARE</a:t>
            </a:r>
            <a:endParaRPr lang="ro-RO" dirty="0">
              <a:ea typeface="+mj-ea"/>
              <a:cs typeface="+mj-cs"/>
            </a:endParaRPr>
          </a:p>
        </p:txBody>
      </p:sp>
      <p:sp>
        <p:nvSpPr>
          <p:cNvPr id="115" name="Rectangle 10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Rectangle 10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6F5875-2664-0E90-50F2-A7B69D789685}"/>
              </a:ext>
            </a:extLst>
          </p:cNvPr>
          <p:cNvSpPr txBox="1"/>
          <p:nvPr/>
        </p:nvSpPr>
        <p:spPr>
          <a:xfrm>
            <a:off x="8082397" y="4316395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1" dirty="0"/>
              <a:t>Ing. Chim.  </a:t>
            </a:r>
            <a:r>
              <a:rPr lang="en-US" sz="1700" dirty="0"/>
              <a:t>Manuela </a:t>
            </a:r>
            <a:r>
              <a:rPr lang="en-US" sz="1700" dirty="0" err="1"/>
              <a:t>Stefanuca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1" dirty="0" err="1"/>
              <a:t>Bioinginer</a:t>
            </a:r>
            <a:r>
              <a:rPr lang="en-US" sz="1700" dirty="0"/>
              <a:t>  Bianca </a:t>
            </a:r>
            <a:r>
              <a:rPr lang="en-US" sz="1700" dirty="0" err="1"/>
              <a:t>Curalaru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1" dirty="0" err="1"/>
              <a:t>Chimist</a:t>
            </a:r>
            <a:r>
              <a:rPr lang="en-US" sz="1700" dirty="0"/>
              <a:t>  Anca </a:t>
            </a:r>
            <a:r>
              <a:rPr lang="en-US" sz="1700" dirty="0" err="1"/>
              <a:t>Jireghie</a:t>
            </a:r>
          </a:p>
        </p:txBody>
      </p:sp>
      <p:pic>
        <p:nvPicPr>
          <p:cNvPr id="11" name="Imagine 10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E8000F33-D53E-E355-03B7-D112E2742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221" y="251956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tăText 19"/>
          <p:cNvSpPr txBox="1"/>
          <p:nvPr/>
        </p:nvSpPr>
        <p:spPr>
          <a:xfrm>
            <a:off x="749280" y="947853"/>
            <a:ext cx="4382592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o-RO" sz="1800" dirty="0"/>
              <a:t>Caracterizarea proprietăților mecanice</a:t>
            </a:r>
            <a:endParaRPr lang="en-GB" sz="1800" dirty="0"/>
          </a:p>
        </p:txBody>
      </p:sp>
      <p:pic>
        <p:nvPicPr>
          <p:cNvPr id="3097" name="Picture 25" descr="https://lh7-us.googleusercontent.com/slidesz/AGV_vUc0zkLQoNoAGavxxWwIZ9InQwW5u0xHvMYaPY1YXhzGdPA0KhfIyLM8IcMJcElnU2QQBpGWeKdu0Ak2DtQn9RgCHtYVNaliYHvqUbdLU3aOiX2QzrzEMY7KKR7oH_jDBKAaT7UeezJNsVFmMFpfPJHXV8cbDTjakWihEkVOjA_B-i2aKt5OXw=s2048?key=5laZuvu0s1MKVHwDAtfE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91" y="1535544"/>
            <a:ext cx="1184671" cy="11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https://lh7-us.googleusercontent.com/slidesz/AGV_vUf-KeHRIl8My710ulcqJZObb4jAuESMiOnuIRYdo8yz79GvJqVSaUoNarLsf5_4PrtqhpcclCRWzmySvZCTnCRfX3-yRVerpQt4E7m05wq938uJtRtsuaq03_jHACaNb-u89ZLPsx93VJehHY6jraqvKF7HYFGA1HDUQOnsdgr2FMDrXSn9p2g=s2048?key=5laZuvu0s1MKVHwDAtfE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98" y="1555954"/>
            <a:ext cx="1467336" cy="12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drept cu săgeată 10"/>
          <p:cNvCxnSpPr/>
          <p:nvPr/>
        </p:nvCxnSpPr>
        <p:spPr>
          <a:xfrm>
            <a:off x="6100743" y="2180166"/>
            <a:ext cx="795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tăText 21"/>
          <p:cNvSpPr txBox="1"/>
          <p:nvPr/>
        </p:nvSpPr>
        <p:spPr>
          <a:xfrm>
            <a:off x="932691" y="2798916"/>
            <a:ext cx="285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Reometrie – vâscozitate, elasticitate</a:t>
            </a:r>
          </a:p>
        </p:txBody>
      </p:sp>
      <p:sp>
        <p:nvSpPr>
          <p:cNvPr id="24" name="CasetăText 23"/>
          <p:cNvSpPr txBox="1"/>
          <p:nvPr/>
        </p:nvSpPr>
        <p:spPr>
          <a:xfrm>
            <a:off x="3791539" y="2800034"/>
            <a:ext cx="376750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o-RO" sz="1200" dirty="0"/>
              <a:t>AFM- proprietăți mecanice la scară </a:t>
            </a:r>
            <a:r>
              <a:rPr lang="ro-RO" sz="1200" dirty="0" err="1"/>
              <a:t>nanometrică</a:t>
            </a:r>
            <a:r>
              <a:rPr lang="ro-RO" sz="1200" dirty="0"/>
              <a:t> </a:t>
            </a:r>
            <a:endParaRPr lang="en-GB" sz="1200" dirty="0"/>
          </a:p>
        </p:txBody>
      </p:sp>
      <p:cxnSp>
        <p:nvCxnSpPr>
          <p:cNvPr id="45" name="Conector drept cu săgeată 44"/>
          <p:cNvCxnSpPr/>
          <p:nvPr/>
        </p:nvCxnSpPr>
        <p:spPr>
          <a:xfrm>
            <a:off x="2359547" y="2085131"/>
            <a:ext cx="795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tăText 2">
            <a:extLst>
              <a:ext uri="{FF2B5EF4-FFF2-40B4-BE49-F238E27FC236}">
                <a16:creationId xmlns:a16="http://schemas.microsoft.com/office/drawing/2014/main" id="{48CC5AB1-BDB0-C2A9-B451-41589C1033A7}"/>
              </a:ext>
            </a:extLst>
          </p:cNvPr>
          <p:cNvSpPr txBox="1"/>
          <p:nvPr/>
        </p:nvSpPr>
        <p:spPr>
          <a:xfrm>
            <a:off x="5351378" y="950269"/>
            <a:ext cx="5994068" cy="3794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o-RO" sz="1800" dirty="0"/>
              <a:t>Caracterizarea proprietăților de absorbție si desorbție</a:t>
            </a:r>
            <a:endParaRPr lang="en-GB" sz="1800" dirty="0"/>
          </a:p>
        </p:txBody>
      </p:sp>
      <p:pic>
        <p:nvPicPr>
          <p:cNvPr id="5" name="Picture 4" descr="https://lh7-us.googleusercontent.com/slidesz/AGV_vUcgKt9f9oJFmwFELs42WSbsTFaz0c7uGtN-hqaEDabTPvPftXEFF0jfIheqbljCfzGf8tKLeavfTMQz6m4Hp-h4SLNr3Cgg6oNYiUbWX6FvKEO797hg1_GVQ1zZuuGfx1fnmEeTnvFwLFnCAjzMuFm1EkfSXv8Wve1pqAz--PBBieekZfshILE=s2048?key=5laZuvu0s1MKVHwDAtfErw">
            <a:extLst>
              <a:ext uri="{FF2B5EF4-FFF2-40B4-BE49-F238E27FC236}">
                <a16:creationId xmlns:a16="http://schemas.microsoft.com/office/drawing/2014/main" id="{4B3A9F64-D36F-311C-828E-E7338D71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273" y="1491370"/>
            <a:ext cx="1265892" cy="11822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BB18DCFB-5FA0-99BB-4EB5-8B2EEFDCFB0A}"/>
              </a:ext>
            </a:extLst>
          </p:cNvPr>
          <p:cNvSpPr txBox="1"/>
          <p:nvPr/>
        </p:nvSpPr>
        <p:spPr>
          <a:xfrm>
            <a:off x="7699248" y="2688560"/>
            <a:ext cx="41056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sz="1200" dirty="0"/>
              <a:t>TGA -Analiza </a:t>
            </a:r>
            <a:r>
              <a:rPr lang="ro-RO" sz="1200" dirty="0" err="1"/>
              <a:t>termogravimetric</a:t>
            </a:r>
            <a:r>
              <a:rPr lang="en-US" sz="1200" dirty="0"/>
              <a:t>ă </a:t>
            </a:r>
            <a:r>
              <a:rPr lang="ro-RO" sz="1200" dirty="0"/>
              <a:t>ofer</a:t>
            </a:r>
            <a:r>
              <a:rPr lang="en-US" sz="1200" dirty="0"/>
              <a:t>ă</a:t>
            </a:r>
            <a:r>
              <a:rPr lang="ro-RO" sz="1200" dirty="0"/>
              <a:t> informa</a:t>
            </a:r>
            <a:r>
              <a:rPr lang="en-US" sz="1200" dirty="0"/>
              <a:t>ț</a:t>
            </a:r>
            <a:r>
              <a:rPr lang="ro-RO" sz="1200" dirty="0"/>
              <a:t>ii despre stabilitatea termic</a:t>
            </a:r>
            <a:r>
              <a:rPr lang="en-US" sz="1200" dirty="0"/>
              <a:t>ă</a:t>
            </a:r>
            <a:r>
              <a:rPr lang="ro-RO" sz="1200" dirty="0"/>
              <a:t> </a:t>
            </a:r>
            <a:r>
              <a:rPr lang="en-US" sz="1200" dirty="0"/>
              <a:t>ș</a:t>
            </a:r>
            <a:r>
              <a:rPr lang="ro-RO" sz="1200" dirty="0"/>
              <a:t>i con</a:t>
            </a:r>
            <a:r>
              <a:rPr lang="en-US" sz="1200" dirty="0"/>
              <a:t>ț</a:t>
            </a:r>
            <a:r>
              <a:rPr lang="ro-RO" sz="1200" dirty="0" err="1"/>
              <a:t>inutul</a:t>
            </a:r>
            <a:r>
              <a:rPr lang="ro-RO" sz="1200" dirty="0"/>
              <a:t> de ap</a:t>
            </a:r>
            <a:r>
              <a:rPr lang="en-US" sz="1200" dirty="0"/>
              <a:t>ă</a:t>
            </a:r>
            <a:r>
              <a:rPr lang="ro-RO" sz="1200" dirty="0"/>
              <a:t> din hidrogel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896024D1-A178-AA02-6758-CA3A87F48B4B}"/>
              </a:ext>
            </a:extLst>
          </p:cNvPr>
          <p:cNvSpPr txBox="1"/>
          <p:nvPr/>
        </p:nvSpPr>
        <p:spPr>
          <a:xfrm>
            <a:off x="840337" y="3429308"/>
            <a:ext cx="803622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ro-RO" dirty="0"/>
              <a:t>Caracterizarea </a:t>
            </a:r>
            <a:r>
              <a:rPr lang="ro-RO" dirty="0" err="1"/>
              <a:t>propriet</a:t>
            </a:r>
            <a:r>
              <a:rPr lang="en-US" dirty="0" err="1"/>
              <a:t>ăț</a:t>
            </a:r>
            <a:r>
              <a:rPr lang="ro-RO" dirty="0" err="1"/>
              <a:t>ilor</a:t>
            </a:r>
            <a:r>
              <a:rPr lang="ro-RO" dirty="0"/>
              <a:t> de transport </a:t>
            </a:r>
            <a:r>
              <a:rPr lang="en-US" dirty="0"/>
              <a:t>ș</a:t>
            </a:r>
            <a:r>
              <a:rPr lang="ro-RO" dirty="0"/>
              <a:t>i difuzie a </a:t>
            </a:r>
            <a:r>
              <a:rPr lang="ro-RO" dirty="0" err="1"/>
              <a:t>substan</a:t>
            </a:r>
            <a:r>
              <a:rPr lang="en-US" dirty="0" err="1"/>
              <a:t>țe</a:t>
            </a:r>
            <a:r>
              <a:rPr lang="ro-RO" dirty="0"/>
              <a:t>i active</a:t>
            </a:r>
          </a:p>
        </p:txBody>
      </p:sp>
      <p:sp>
        <p:nvSpPr>
          <p:cNvPr id="8" name="Cub 7">
            <a:extLst>
              <a:ext uri="{FF2B5EF4-FFF2-40B4-BE49-F238E27FC236}">
                <a16:creationId xmlns:a16="http://schemas.microsoft.com/office/drawing/2014/main" id="{E6DE64F6-A9C4-9B85-0BE7-268EC58D59BE}"/>
              </a:ext>
            </a:extLst>
          </p:cNvPr>
          <p:cNvSpPr/>
          <p:nvPr/>
        </p:nvSpPr>
        <p:spPr>
          <a:xfrm>
            <a:off x="1087120" y="3972560"/>
            <a:ext cx="264160" cy="304800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44AF6EFB-079C-DCF0-D15E-5FE81DBC751A}"/>
              </a:ext>
            </a:extLst>
          </p:cNvPr>
          <p:cNvSpPr txBox="1"/>
          <p:nvPr/>
        </p:nvSpPr>
        <p:spPr>
          <a:xfrm>
            <a:off x="1518671" y="3968720"/>
            <a:ext cx="958707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sz="1400" dirty="0"/>
              <a:t>Evaluarea ratei de eliberare a substanțelor active din hidrogel prin monitorizarea concentrației </a:t>
            </a:r>
            <a:r>
              <a:rPr lang="en-US" sz="1400" dirty="0"/>
              <a:t>î</a:t>
            </a:r>
            <a:r>
              <a:rPr lang="ro-RO" sz="1400" dirty="0"/>
              <a:t>n timp.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BE9079B7-333E-0065-3428-59F337BE551B}"/>
              </a:ext>
            </a:extLst>
          </p:cNvPr>
          <p:cNvSpPr txBox="1"/>
          <p:nvPr/>
        </p:nvSpPr>
        <p:spPr>
          <a:xfrm>
            <a:off x="931776" y="4577387"/>
            <a:ext cx="7944788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ro-RO" dirty="0"/>
              <a:t>Caracterizarea </a:t>
            </a:r>
            <a:r>
              <a:rPr lang="ro-RO" dirty="0" err="1"/>
              <a:t>biocompatibilitații</a:t>
            </a:r>
            <a:r>
              <a:rPr lang="ro-RO" dirty="0"/>
              <a:t> </a:t>
            </a:r>
            <a:r>
              <a:rPr lang="en-US" dirty="0"/>
              <a:t>ș</a:t>
            </a:r>
            <a:r>
              <a:rPr lang="ro-RO" dirty="0"/>
              <a:t>i proprietăților biologice</a:t>
            </a:r>
          </a:p>
        </p:txBody>
      </p:sp>
      <p:sp>
        <p:nvSpPr>
          <p:cNvPr id="14" name="Cub 13">
            <a:extLst>
              <a:ext uri="{FF2B5EF4-FFF2-40B4-BE49-F238E27FC236}">
                <a16:creationId xmlns:a16="http://schemas.microsoft.com/office/drawing/2014/main" id="{46F17BBB-8EA7-4291-DF33-93DCB2A71205}"/>
              </a:ext>
            </a:extLst>
          </p:cNvPr>
          <p:cNvSpPr/>
          <p:nvPr/>
        </p:nvSpPr>
        <p:spPr>
          <a:xfrm>
            <a:off x="1087119" y="5293360"/>
            <a:ext cx="264160" cy="304800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Cub 14">
            <a:extLst>
              <a:ext uri="{FF2B5EF4-FFF2-40B4-BE49-F238E27FC236}">
                <a16:creationId xmlns:a16="http://schemas.microsoft.com/office/drawing/2014/main" id="{4B37F0E2-B664-1100-46AB-8F344BCFA4A2}"/>
              </a:ext>
            </a:extLst>
          </p:cNvPr>
          <p:cNvSpPr/>
          <p:nvPr/>
        </p:nvSpPr>
        <p:spPr>
          <a:xfrm>
            <a:off x="4521199" y="5293360"/>
            <a:ext cx="264160" cy="304800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Cub 18">
            <a:extLst>
              <a:ext uri="{FF2B5EF4-FFF2-40B4-BE49-F238E27FC236}">
                <a16:creationId xmlns:a16="http://schemas.microsoft.com/office/drawing/2014/main" id="{ED3087D4-53DD-2F65-ADCE-4E6B44CF419B}"/>
              </a:ext>
            </a:extLst>
          </p:cNvPr>
          <p:cNvSpPr/>
          <p:nvPr/>
        </p:nvSpPr>
        <p:spPr>
          <a:xfrm>
            <a:off x="7548879" y="5293360"/>
            <a:ext cx="264160" cy="304800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CasetăText 20">
            <a:extLst>
              <a:ext uri="{FF2B5EF4-FFF2-40B4-BE49-F238E27FC236}">
                <a16:creationId xmlns:a16="http://schemas.microsoft.com/office/drawing/2014/main" id="{6A3DB509-1C33-A57A-4F03-0CFB9D3E65AB}"/>
              </a:ext>
            </a:extLst>
          </p:cNvPr>
          <p:cNvSpPr txBox="1"/>
          <p:nvPr/>
        </p:nvSpPr>
        <p:spPr>
          <a:xfrm>
            <a:off x="1513840" y="5293360"/>
            <a:ext cx="262128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sz="1400" dirty="0"/>
              <a:t>Teste in vitro de </a:t>
            </a:r>
            <a:r>
              <a:rPr lang="ro-RO" sz="1400" err="1"/>
              <a:t>citotoxicitate</a:t>
            </a:r>
            <a:endParaRPr lang="ro-RO" sz="140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C32251DE-8D50-E352-14A9-10B712B3FC28}"/>
              </a:ext>
            </a:extLst>
          </p:cNvPr>
          <p:cNvSpPr txBox="1"/>
          <p:nvPr/>
        </p:nvSpPr>
        <p:spPr>
          <a:xfrm>
            <a:off x="4907279" y="5293360"/>
            <a:ext cx="23266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sz="1400" dirty="0"/>
              <a:t>Teste de adeziune celular</a:t>
            </a:r>
            <a:r>
              <a:rPr lang="en-US" sz="1400" dirty="0"/>
              <a:t>ă</a:t>
            </a:r>
            <a:endParaRPr lang="ro-RO" sz="1400" dirty="0"/>
          </a:p>
        </p:txBody>
      </p:sp>
      <p:sp>
        <p:nvSpPr>
          <p:cNvPr id="26" name="CasetăText 25">
            <a:extLst>
              <a:ext uri="{FF2B5EF4-FFF2-40B4-BE49-F238E27FC236}">
                <a16:creationId xmlns:a16="http://schemas.microsoft.com/office/drawing/2014/main" id="{3216BAF7-7154-E3F4-00F2-D6431DEF25A2}"/>
              </a:ext>
            </a:extLst>
          </p:cNvPr>
          <p:cNvSpPr txBox="1"/>
          <p:nvPr/>
        </p:nvSpPr>
        <p:spPr>
          <a:xfrm>
            <a:off x="7813039" y="5293360"/>
            <a:ext cx="33934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sz="1400" dirty="0"/>
              <a:t>Teste in </a:t>
            </a:r>
            <a:r>
              <a:rPr lang="ro-RO" sz="1400" dirty="0" err="1"/>
              <a:t>vivo</a:t>
            </a:r>
            <a:endParaRPr lang="ro-RO" sz="1400" dirty="0"/>
          </a:p>
        </p:txBody>
      </p:sp>
      <p:pic>
        <p:nvPicPr>
          <p:cNvPr id="29" name="Imagine 28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BF7BA581-2D82-5AAB-88E9-0EDA1CBF4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8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88D09E-D690-B784-3DA1-E57502A3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59" y="91953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biomedicale</a:t>
            </a:r>
            <a:r>
              <a:rPr lang="en-US" dirty="0"/>
              <a:t> ale </a:t>
            </a:r>
            <a:r>
              <a:rPr lang="en-US" dirty="0" err="1"/>
              <a:t>hidrogelurilor</a:t>
            </a:r>
            <a:endParaRPr lang="en-US" dirty="0"/>
          </a:p>
        </p:txBody>
      </p:sp>
      <p:pic>
        <p:nvPicPr>
          <p:cNvPr id="4" name="Substituent conținut 3" descr="O imagine care conține text, desen animat, schelet, ilustrație&#10;&#10;Descriere generată automat">
            <a:extLst>
              <a:ext uri="{FF2B5EF4-FFF2-40B4-BE49-F238E27FC236}">
                <a16:creationId xmlns:a16="http://schemas.microsoft.com/office/drawing/2014/main" id="{BEDEEE15-8F2E-4BA0-7AEA-3AAD94F2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7" y="1158934"/>
            <a:ext cx="4984403" cy="3048997"/>
          </a:xfrm>
          <a:prstGeom prst="rect">
            <a:avLst/>
          </a:prstGeom>
          <a:ln>
            <a:noFill/>
          </a:ln>
        </p:spPr>
      </p:pic>
      <p:grpSp>
        <p:nvGrpSpPr>
          <p:cNvPr id="24" name="Group 19">
            <a:extLst>
              <a:ext uri="{FF2B5EF4-FFF2-40B4-BE49-F238E27FC236}">
                <a16:creationId xmlns:a16="http://schemas.microsoft.com/office/drawing/2014/main" id="{B0F380AC-9202-53E9-8D39-90E7C2AC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334AC3-F97B-AAEB-193C-D6FEF2851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DCF0F8F8-6D3A-38F2-F9D7-AA175316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ine 5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534FF652-108F-FADE-02B6-2544125F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  <p:pic>
        <p:nvPicPr>
          <p:cNvPr id="5" name="Imagine 4" descr="A diagram of a skin layer&#10;&#10;Description automatically generated">
            <a:extLst>
              <a:ext uri="{FF2B5EF4-FFF2-40B4-BE49-F238E27FC236}">
                <a16:creationId xmlns:a16="http://schemas.microsoft.com/office/drawing/2014/main" id="{2BD2A57E-EF49-404E-5706-0C574BE4D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547" y="2934359"/>
            <a:ext cx="7031077" cy="359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40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90D3-66C4-BCC3-E52C-3A177DB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2" y="383054"/>
            <a:ext cx="8686800" cy="691771"/>
          </a:xfrm>
        </p:spPr>
        <p:txBody>
          <a:bodyPr>
            <a:normAutofit fontScale="90000"/>
          </a:bodyPr>
          <a:lstStyle/>
          <a:p>
            <a:r>
              <a:rPr lang="en-US" sz="1600" b="1" dirty="0" err="1">
                <a:ea typeface="+mj-lt"/>
                <a:cs typeface="+mj-lt"/>
              </a:rPr>
              <a:t>Hidrogeluri</a:t>
            </a:r>
            <a:r>
              <a:rPr lang="en-US" sz="1600" b="1" dirty="0">
                <a:ea typeface="+mj-lt"/>
                <a:cs typeface="+mj-lt"/>
              </a:rPr>
              <a:t> Smart, Bioactive </a:t>
            </a:r>
            <a:r>
              <a:rPr lang="en-US" sz="1600" b="1" dirty="0" err="1">
                <a:ea typeface="+mj-lt"/>
                <a:cs typeface="+mj-lt"/>
              </a:rPr>
              <a:t>și</a:t>
            </a:r>
            <a:r>
              <a:rPr lang="en-US" sz="1600" b="1" dirty="0">
                <a:ea typeface="+mj-lt"/>
                <a:cs typeface="+mj-lt"/>
              </a:rPr>
              <a:t> </a:t>
            </a:r>
            <a:r>
              <a:rPr lang="en-US" sz="1600" b="1" dirty="0" err="1">
                <a:ea typeface="+mj-lt"/>
                <a:cs typeface="+mj-lt"/>
              </a:rPr>
              <a:t>Biomimetice</a:t>
            </a:r>
            <a:r>
              <a:rPr lang="en-US" sz="1600" b="1" dirty="0">
                <a:ea typeface="+mj-lt"/>
                <a:cs typeface="+mj-lt"/>
              </a:rPr>
              <a:t> pe </a:t>
            </a:r>
            <a:r>
              <a:rPr lang="en-US" sz="1600" b="1" dirty="0" err="1">
                <a:ea typeface="+mj-lt"/>
                <a:cs typeface="+mj-lt"/>
              </a:rPr>
              <a:t>Bază</a:t>
            </a:r>
            <a:r>
              <a:rPr lang="en-US" sz="1600" b="1" dirty="0">
                <a:ea typeface="+mj-lt"/>
                <a:cs typeface="+mj-lt"/>
              </a:rPr>
              <a:t> de Chitosan </a:t>
            </a:r>
            <a:r>
              <a:rPr lang="en-US" sz="1600" b="1" dirty="0" err="1">
                <a:ea typeface="+mj-lt"/>
                <a:cs typeface="+mj-lt"/>
              </a:rPr>
              <a:t>pentru</a:t>
            </a:r>
            <a:r>
              <a:rPr lang="en-US" sz="1600" b="1" dirty="0">
                <a:ea typeface="+mj-lt"/>
                <a:cs typeface="+mj-lt"/>
              </a:rPr>
              <a:t> </a:t>
            </a:r>
            <a:r>
              <a:rPr lang="en-US" sz="1600" b="1" dirty="0" err="1">
                <a:ea typeface="+mj-lt"/>
                <a:cs typeface="+mj-lt"/>
              </a:rPr>
              <a:t>Managementul</a:t>
            </a:r>
            <a:r>
              <a:rPr lang="en-US" sz="1600" b="1" dirty="0">
                <a:ea typeface="+mj-lt"/>
                <a:cs typeface="+mj-lt"/>
              </a:rPr>
              <a:t> </a:t>
            </a:r>
            <a:r>
              <a:rPr lang="en-US" sz="1600" b="1" dirty="0" err="1">
                <a:ea typeface="+mj-lt"/>
                <a:cs typeface="+mj-lt"/>
              </a:rPr>
              <a:t>Rănilor</a:t>
            </a:r>
            <a:r>
              <a:rPr lang="en-US" sz="1600" dirty="0">
                <a:ea typeface="+mj-lt"/>
                <a:cs typeface="+mj-lt"/>
              </a:rPr>
              <a:t> </a:t>
            </a:r>
            <a:br>
              <a:rPr lang="en-US" sz="1600" dirty="0">
                <a:ea typeface="+mj-lt"/>
                <a:cs typeface="+mj-lt"/>
              </a:rPr>
            </a:br>
            <a:r>
              <a:rPr lang="en-US" sz="1600" b="0" dirty="0" err="1">
                <a:ea typeface="+mj-lt"/>
                <a:cs typeface="+mj-lt"/>
              </a:rPr>
              <a:t>explorează</a:t>
            </a:r>
            <a:r>
              <a:rPr lang="en-US" sz="1600" b="0" dirty="0">
                <a:ea typeface="+mj-lt"/>
                <a:cs typeface="+mj-lt"/>
              </a:rPr>
              <a:t> </a:t>
            </a:r>
            <a:r>
              <a:rPr lang="en-US" sz="1600" b="0" dirty="0" err="1">
                <a:ea typeface="+mj-lt"/>
                <a:cs typeface="+mj-lt"/>
              </a:rPr>
              <a:t>noi</a:t>
            </a:r>
            <a:r>
              <a:rPr lang="en-US" sz="1600" b="0" dirty="0">
                <a:ea typeface="+mj-lt"/>
                <a:cs typeface="+mj-lt"/>
              </a:rPr>
              <a:t> </a:t>
            </a:r>
            <a:r>
              <a:rPr lang="en-US" sz="1600" b="0" dirty="0" err="1">
                <a:ea typeface="+mj-lt"/>
                <a:cs typeface="+mj-lt"/>
              </a:rPr>
              <a:t>posibilități</a:t>
            </a:r>
            <a:r>
              <a:rPr lang="en-US" sz="1600" b="0" dirty="0">
                <a:ea typeface="+mj-lt"/>
                <a:cs typeface="+mj-lt"/>
              </a:rPr>
              <a:t> </a:t>
            </a:r>
            <a:r>
              <a:rPr lang="en-US" sz="1600" b="0" dirty="0" err="1">
                <a:ea typeface="+mj-lt"/>
                <a:cs typeface="+mj-lt"/>
              </a:rPr>
              <a:t>în</a:t>
            </a:r>
            <a:r>
              <a:rPr lang="en-US" sz="1600" b="0" dirty="0">
                <a:ea typeface="+mj-lt"/>
                <a:cs typeface="+mj-lt"/>
              </a:rPr>
              <a:t> </a:t>
            </a:r>
            <a:r>
              <a:rPr lang="en-US" sz="1600" b="0" dirty="0" err="1">
                <a:ea typeface="+mj-lt"/>
                <a:cs typeface="+mj-lt"/>
              </a:rPr>
              <a:t>tratamentul</a:t>
            </a:r>
            <a:r>
              <a:rPr lang="en-US" sz="1600" b="0" dirty="0">
                <a:ea typeface="+mj-lt"/>
                <a:cs typeface="+mj-lt"/>
              </a:rPr>
              <a:t> </a:t>
            </a:r>
            <a:r>
              <a:rPr lang="en-US" sz="1600" b="0" dirty="0" err="1">
                <a:ea typeface="+mj-lt"/>
                <a:cs typeface="+mj-lt"/>
              </a:rPr>
              <a:t>leziunilor</a:t>
            </a:r>
            <a:r>
              <a:rPr lang="en-US" sz="1600" b="0" dirty="0">
                <a:ea typeface="+mj-lt"/>
                <a:cs typeface="+mj-lt"/>
              </a:rPr>
              <a:t> </a:t>
            </a:r>
            <a:r>
              <a:rPr lang="en-US" sz="1600" b="0" dirty="0" err="1">
                <a:ea typeface="+mj-lt"/>
                <a:cs typeface="+mj-lt"/>
              </a:rPr>
              <a:t>cutanate</a:t>
            </a:r>
            <a:endParaRPr lang="en-US" sz="16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2CB5C-1993-8E9A-1FCF-A79153BD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93" y="1267108"/>
            <a:ext cx="5755710" cy="15976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300" dirty="0" err="1">
                <a:latin typeface="Calibri"/>
                <a:ea typeface="+mn-lt"/>
                <a:cs typeface="Calibri"/>
              </a:rPr>
              <a:t>Hidrogeluri</a:t>
            </a:r>
            <a:r>
              <a:rPr lang="en-US" sz="1300" dirty="0">
                <a:latin typeface="Calibri"/>
                <a:ea typeface="+mn-lt"/>
                <a:cs typeface="Calibri"/>
              </a:rPr>
              <a:t> 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inteligente</a:t>
            </a:r>
            <a:r>
              <a:rPr lang="en-US" sz="1300" dirty="0">
                <a:latin typeface="Calibri"/>
                <a:ea typeface="+mn-lt"/>
                <a:cs typeface="Calibri"/>
              </a:rPr>
              <a:t> pe 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bază</a:t>
            </a:r>
            <a:r>
              <a:rPr lang="en-US" sz="1300" dirty="0">
                <a:latin typeface="Calibri"/>
                <a:ea typeface="+mn-lt"/>
                <a:cs typeface="Calibri"/>
              </a:rPr>
              <a:t> de chitosan (CS), 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folosind</a:t>
            </a:r>
            <a:r>
              <a:rPr lang="en-US" sz="1300" dirty="0">
                <a:latin typeface="Calibri"/>
                <a:ea typeface="+mn-lt"/>
                <a:cs typeface="Calibri"/>
              </a:rPr>
              <a:t> chitosan 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oxidat</a:t>
            </a:r>
            <a:r>
              <a:rPr lang="en-US" sz="1300" dirty="0">
                <a:latin typeface="Calibri"/>
                <a:ea typeface="+mn-lt"/>
                <a:cs typeface="Calibri"/>
              </a:rPr>
              <a:t> (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oxCS</a:t>
            </a:r>
            <a:r>
              <a:rPr lang="en-US" sz="1300" dirty="0">
                <a:latin typeface="Calibri"/>
                <a:ea typeface="+mn-lt"/>
                <a:cs typeface="Calibri"/>
              </a:rPr>
              <a:t>) 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și</a:t>
            </a:r>
            <a:r>
              <a:rPr lang="en-US" sz="1300" dirty="0">
                <a:latin typeface="Calibri"/>
                <a:ea typeface="+mn-lt"/>
                <a:cs typeface="Calibri"/>
              </a:rPr>
              <a:t> acid 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hialuronic</a:t>
            </a:r>
            <a:r>
              <a:rPr lang="en-US" sz="1300" dirty="0">
                <a:latin typeface="Calibri"/>
                <a:ea typeface="+mn-lt"/>
                <a:cs typeface="Calibri"/>
              </a:rPr>
              <a:t> (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oxHA</a:t>
            </a:r>
            <a:r>
              <a:rPr lang="en-US" sz="1300" dirty="0">
                <a:latin typeface="Calibri"/>
                <a:ea typeface="+mn-lt"/>
                <a:cs typeface="Calibri"/>
              </a:rPr>
              <a:t>) ca 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agenți</a:t>
            </a:r>
            <a:r>
              <a:rPr lang="en-US" sz="1300" dirty="0">
                <a:latin typeface="Calibri"/>
                <a:ea typeface="+mn-lt"/>
                <a:cs typeface="Calibri"/>
              </a:rPr>
              <a:t> de 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reticulare</a:t>
            </a:r>
            <a:r>
              <a:rPr lang="en-US" sz="1300" dirty="0">
                <a:latin typeface="Calibri"/>
                <a:ea typeface="+mn-lt"/>
                <a:cs typeface="Calibri"/>
              </a:rPr>
              <a:t> </a:t>
            </a:r>
            <a:r>
              <a:rPr lang="en-US" sz="1300" dirty="0" err="1">
                <a:latin typeface="Calibri"/>
                <a:ea typeface="+mn-lt"/>
                <a:cs typeface="Calibri"/>
              </a:rPr>
              <a:t>netoxici</a:t>
            </a:r>
            <a:endParaRPr lang="en-US" sz="1300" dirty="0">
              <a:latin typeface="Calibri"/>
              <a:ea typeface="+mn-lt"/>
              <a:cs typeface="Calibri"/>
            </a:endParaRPr>
          </a:p>
          <a:p>
            <a:r>
              <a:rPr lang="ro-RO" sz="1300" dirty="0">
                <a:latin typeface="Calibri"/>
                <a:ea typeface="+mn-lt"/>
                <a:cs typeface="Calibri"/>
              </a:rPr>
              <a:t>Trei </a:t>
            </a:r>
            <a:r>
              <a:rPr lang="ro-RO" sz="1300" dirty="0" err="1">
                <a:latin typeface="Calibri"/>
                <a:ea typeface="+mn-lt"/>
                <a:cs typeface="Calibri"/>
              </a:rPr>
              <a:t>substante</a:t>
            </a:r>
            <a:r>
              <a:rPr lang="ro-RO" sz="1300" dirty="0">
                <a:latin typeface="Calibri"/>
                <a:ea typeface="+mn-lt"/>
                <a:cs typeface="Calibri"/>
              </a:rPr>
              <a:t> active (API) : acid </a:t>
            </a:r>
            <a:r>
              <a:rPr lang="ro-RO" sz="1300" dirty="0" err="1">
                <a:latin typeface="Calibri"/>
                <a:ea typeface="+mn-lt"/>
                <a:cs typeface="Calibri"/>
              </a:rPr>
              <a:t>fusidic</a:t>
            </a:r>
            <a:r>
              <a:rPr lang="ro-RO" sz="1300" dirty="0">
                <a:latin typeface="Calibri"/>
                <a:ea typeface="+mn-lt"/>
                <a:cs typeface="Calibri"/>
              </a:rPr>
              <a:t>, </a:t>
            </a:r>
            <a:r>
              <a:rPr lang="ro-RO" sz="1300" dirty="0" err="1">
                <a:latin typeface="Calibri"/>
                <a:ea typeface="+mn-lt"/>
                <a:cs typeface="Calibri"/>
              </a:rPr>
              <a:t>alantoină</a:t>
            </a:r>
            <a:r>
              <a:rPr lang="ro-RO" sz="1300" dirty="0">
                <a:latin typeface="Calibri"/>
                <a:ea typeface="+mn-lt"/>
                <a:cs typeface="Calibri"/>
              </a:rPr>
              <a:t> și coenzima Q10</a:t>
            </a:r>
            <a:endParaRPr lang="en-US" sz="1300" dirty="0">
              <a:latin typeface="Calibri"/>
              <a:ea typeface="+mn-lt"/>
              <a:cs typeface="Calibri"/>
            </a:endParaRPr>
          </a:p>
          <a:p>
            <a:r>
              <a:rPr lang="ro-RO" sz="1300" dirty="0">
                <a:latin typeface="Calibri"/>
                <a:cs typeface="Calibri"/>
              </a:rPr>
              <a:t>Hidrogelurile au fost caracterizate prin SEM, grad de umflare, pH, comportament reologic împreună cu gradul de </a:t>
            </a:r>
            <a:r>
              <a:rPr lang="ro-RO" sz="1300" dirty="0" err="1">
                <a:latin typeface="Calibri"/>
                <a:cs typeface="Calibri"/>
              </a:rPr>
              <a:t>citotoxicitate</a:t>
            </a:r>
            <a:r>
              <a:rPr lang="ro-RO" sz="1300" dirty="0">
                <a:latin typeface="Calibri"/>
                <a:cs typeface="Calibri"/>
              </a:rPr>
              <a:t> și efectele </a:t>
            </a:r>
            <a:r>
              <a:rPr lang="ro-RO" sz="1300" dirty="0" err="1">
                <a:latin typeface="Calibri"/>
                <a:cs typeface="Calibri"/>
              </a:rPr>
              <a:t>antimicrobiene</a:t>
            </a:r>
            <a:endParaRPr lang="ro-RO" sz="1300" dirty="0">
              <a:latin typeface="Calibri"/>
              <a:ea typeface="Calibri"/>
              <a:cs typeface="Calibri"/>
            </a:endParaRPr>
          </a:p>
          <a:p>
            <a:endParaRPr lang="ro-RO" sz="1400" dirty="0">
              <a:latin typeface="Calibri"/>
              <a:ea typeface="+mn-lt"/>
              <a:cs typeface="Calibri"/>
            </a:endParaRPr>
          </a:p>
          <a:p>
            <a:endParaRPr lang="ro-RO" sz="1400" dirty="0">
              <a:latin typeface="Calibri"/>
              <a:cs typeface="Calibri"/>
            </a:endParaRPr>
          </a:p>
        </p:txBody>
      </p:sp>
      <p:pic>
        <p:nvPicPr>
          <p:cNvPr id="7" name="Picture 6" descr="A collage of images of different types of cells&#10;&#10;Description automatically generated">
            <a:extLst>
              <a:ext uri="{FF2B5EF4-FFF2-40B4-BE49-F238E27FC236}">
                <a16:creationId xmlns:a16="http://schemas.microsoft.com/office/drawing/2014/main" id="{EB49E239-73ED-E6F4-5CCD-9674AC7D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896" y="1069844"/>
            <a:ext cx="4581134" cy="3288996"/>
          </a:xfrm>
          <a:prstGeom prst="rect">
            <a:avLst/>
          </a:prstGeom>
        </p:spPr>
      </p:pic>
      <p:pic>
        <p:nvPicPr>
          <p:cNvPr id="8" name="Picture 7" descr="A collage of different types of particles&#10;&#10;Description automatically generated">
            <a:extLst>
              <a:ext uri="{FF2B5EF4-FFF2-40B4-BE49-F238E27FC236}">
                <a16:creationId xmlns:a16="http://schemas.microsoft.com/office/drawing/2014/main" id="{F7C046DF-AD51-10AF-3416-499D29735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19" y="3047477"/>
            <a:ext cx="4883846" cy="3372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2927AC-E9B2-3452-3BF4-AE9F9C6E91B3}"/>
              </a:ext>
            </a:extLst>
          </p:cNvPr>
          <p:cNvSpPr txBox="1"/>
          <p:nvPr/>
        </p:nvSpPr>
        <p:spPr>
          <a:xfrm>
            <a:off x="6513534" y="4551123"/>
            <a:ext cx="5198300" cy="1983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ro-RO" sz="1400" dirty="0">
                <a:latin typeface="Calibri"/>
                <a:cs typeface="Calibri"/>
              </a:rPr>
              <a:t>Materiale avansate în tratarea rănilor, datorită capacității lor de regenerare și adaptare</a:t>
            </a:r>
            <a:endParaRPr lang="en-US" sz="1400" dirty="0">
              <a:latin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400" dirty="0" err="1">
                <a:latin typeface="Calibri"/>
                <a:cs typeface="Calibri"/>
              </a:rPr>
              <a:t>Raporturile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între</a:t>
            </a:r>
            <a:r>
              <a:rPr lang="en-US" sz="1400" dirty="0">
                <a:latin typeface="Calibri"/>
                <a:cs typeface="Calibri"/>
              </a:rPr>
              <a:t> CS </a:t>
            </a:r>
            <a:r>
              <a:rPr lang="en-US" sz="1400" dirty="0" err="1">
                <a:latin typeface="Calibri"/>
                <a:cs typeface="Calibri"/>
              </a:rPr>
              <a:t>și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oxHA</a:t>
            </a:r>
            <a:r>
              <a:rPr lang="en-US" sz="1400" dirty="0">
                <a:latin typeface="Calibri"/>
                <a:cs typeface="Calibri"/>
              </a:rPr>
              <a:t> au </a:t>
            </a:r>
            <a:r>
              <a:rPr lang="en-US" sz="1400" dirty="0" err="1">
                <a:latin typeface="Calibri"/>
                <a:cs typeface="Calibri"/>
              </a:rPr>
              <a:t>fost</a:t>
            </a:r>
            <a:r>
              <a:rPr lang="en-US" sz="1400" dirty="0">
                <a:latin typeface="Calibri"/>
                <a:cs typeface="Calibri"/>
              </a:rPr>
              <a:t> variate </a:t>
            </a:r>
            <a:r>
              <a:rPr lang="en-US" sz="1400" dirty="0" err="1">
                <a:latin typeface="Calibri"/>
                <a:cs typeface="Calibri"/>
              </a:rPr>
              <a:t>pentru</a:t>
            </a:r>
            <a:r>
              <a:rPr lang="en-US" sz="1400" dirty="0">
                <a:latin typeface="Calibri"/>
                <a:cs typeface="Calibri"/>
              </a:rPr>
              <a:t> a </a:t>
            </a:r>
            <a:r>
              <a:rPr lang="en-US" sz="1400" dirty="0" err="1">
                <a:latin typeface="Calibri"/>
                <a:cs typeface="Calibri"/>
              </a:rPr>
              <a:t>optimiza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caracteristicile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hidrogelurilor</a:t>
            </a:r>
            <a:endParaRPr lang="en-US" sz="1400" dirty="0">
              <a:latin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ro-RO" sz="1400" dirty="0">
                <a:latin typeface="Calibri"/>
                <a:ea typeface="+mn-lt"/>
                <a:cs typeface="+mn-lt"/>
              </a:rPr>
              <a:t>Cele trei substanțe active au fost integrate cu succes în matricea hidrogelului și a fost confirmata structura și succesul formării legăturilor prin analiza FT-IR </a:t>
            </a:r>
            <a:r>
              <a:rPr lang="en-US" sz="1400" dirty="0">
                <a:latin typeface="Calibri"/>
                <a:ea typeface="+mn-lt"/>
                <a:cs typeface="+mn-lt"/>
              </a:rPr>
              <a:t>ș</a:t>
            </a:r>
            <a:r>
              <a:rPr lang="ro-RO" sz="1400" dirty="0">
                <a:latin typeface="Calibri"/>
                <a:ea typeface="+mn-lt"/>
                <a:cs typeface="+mn-lt"/>
              </a:rPr>
              <a:t>i </a:t>
            </a:r>
            <a:r>
              <a:rPr lang="en-US" sz="1400" dirty="0">
                <a:latin typeface="Calibri"/>
                <a:ea typeface="+mn-lt"/>
                <a:cs typeface="+mn-lt"/>
              </a:rPr>
              <a:t>RMN</a:t>
            </a:r>
            <a:r>
              <a:rPr lang="ro-RO" sz="1400" dirty="0">
                <a:latin typeface="Calibri"/>
                <a:ea typeface="+mn-lt"/>
                <a:cs typeface="+mn-lt"/>
              </a:rPr>
              <a:t>.</a:t>
            </a:r>
          </a:p>
          <a:p>
            <a:endParaRPr lang="en-US" dirty="0"/>
          </a:p>
        </p:txBody>
      </p:sp>
      <p:pic>
        <p:nvPicPr>
          <p:cNvPr id="5" name="Imagine 5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0523E9B8-9BF4-D616-0690-7DEF3B042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AA7C-F42F-4244-954D-E975B862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3304" cy="795857"/>
          </a:xfrm>
        </p:spPr>
        <p:txBody>
          <a:bodyPr/>
          <a:lstStyle/>
          <a:p>
            <a:r>
              <a:rPr lang="en-US" sz="2000" dirty="0" err="1"/>
              <a:t>Folosirea</a:t>
            </a:r>
            <a:r>
              <a:rPr lang="en-US" sz="2000" dirty="0"/>
              <a:t> </a:t>
            </a:r>
            <a:r>
              <a:rPr lang="en-US" sz="2000" dirty="0" err="1"/>
              <a:t>hidrogelurilor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 </a:t>
            </a:r>
            <a:r>
              <a:rPr lang="en-US" sz="2000" dirty="0" err="1"/>
              <a:t>psoriazis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arsuri</a:t>
            </a:r>
            <a:r>
              <a:rPr lang="en-US" sz="2000" dirty="0"/>
              <a:t> </a:t>
            </a:r>
          </a:p>
        </p:txBody>
      </p:sp>
      <p:pic>
        <p:nvPicPr>
          <p:cNvPr id="4" name="Content Placeholder 3" descr="Diagram of a skin layer&#10;&#10;Description automatically generated">
            <a:extLst>
              <a:ext uri="{FF2B5EF4-FFF2-40B4-BE49-F238E27FC236}">
                <a16:creationId xmlns:a16="http://schemas.microsoft.com/office/drawing/2014/main" id="{0A54D424-A7C7-4B21-B6D7-0380604D2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9904" y="3652519"/>
            <a:ext cx="3082711" cy="3053421"/>
          </a:xfrm>
          <a:ln>
            <a:noFill/>
          </a:ln>
        </p:spPr>
      </p:pic>
      <p:pic>
        <p:nvPicPr>
          <p:cNvPr id="3" name="Picture 2" descr="A diagram of molecules and formulas&#10;&#10;Description automatically generated">
            <a:extLst>
              <a:ext uri="{FF2B5EF4-FFF2-40B4-BE49-F238E27FC236}">
                <a16:creationId xmlns:a16="http://schemas.microsoft.com/office/drawing/2014/main" id="{9320F004-5F3E-DD31-FE22-C415977C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524" y="1160982"/>
            <a:ext cx="3079081" cy="2265674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close-up of skin diseases&#10;&#10;Description automatically generated">
            <a:extLst>
              <a:ext uri="{FF2B5EF4-FFF2-40B4-BE49-F238E27FC236}">
                <a16:creationId xmlns:a16="http://schemas.microsoft.com/office/drawing/2014/main" id="{211E289A-EA18-79E8-AFCB-C7F8B49A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10" y="1272031"/>
            <a:ext cx="8270134" cy="36816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agine 5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E9182D44-B996-9BAD-DB2D-82FE97C67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A8D00-90E8-1F1F-1F0E-CCD5AD5C7688}"/>
              </a:ext>
            </a:extLst>
          </p:cNvPr>
          <p:cNvSpPr txBox="1"/>
          <p:nvPr/>
        </p:nvSpPr>
        <p:spPr>
          <a:xfrm>
            <a:off x="704088" y="5577840"/>
            <a:ext cx="7626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Datorită rețelei poroase și hidrofile hidrogelurile mențin umiditatea la nivelul zonelor afectate, reducând durerea și inflamația.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Hidrogelurile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chitosan permit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trecerea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medicamentului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pielea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iritată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pacienților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psoriazis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C7F2-A969-E171-85BD-CAAF3A04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91" y="478175"/>
            <a:ext cx="10668000" cy="707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Alte </a:t>
            </a:r>
            <a:r>
              <a:rPr lang="en-US" b="1" dirty="0" err="1"/>
              <a:t>direcții</a:t>
            </a:r>
            <a:r>
              <a:rPr lang="en-US" b="1" dirty="0"/>
              <a:t> de </a:t>
            </a:r>
            <a:r>
              <a:rPr lang="en-US" b="1" dirty="0" err="1"/>
              <a:t>aplicații</a:t>
            </a:r>
            <a:r>
              <a:rPr lang="en-US" b="1" dirty="0"/>
              <a:t> ale </a:t>
            </a:r>
            <a:r>
              <a:rPr lang="en-US" b="1" dirty="0" err="1"/>
              <a:t>hidrogelurilor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7FD79-2792-C0DF-5365-638B2EE3F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50" y="1718095"/>
            <a:ext cx="3459814" cy="3459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786FB5-3FB9-7DF6-0C76-B96F198E6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07" y="1744461"/>
            <a:ext cx="3711046" cy="3432718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0CC6DBD5-F2DF-5EC4-6F93-6C728ABBC30C}"/>
              </a:ext>
            </a:extLst>
          </p:cNvPr>
          <p:cNvSpPr txBox="1"/>
          <p:nvPr/>
        </p:nvSpPr>
        <p:spPr>
          <a:xfrm>
            <a:off x="6979920" y="5384800"/>
            <a:ext cx="42875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dirty="0">
                <a:latin typeface="Calibri"/>
              </a:rPr>
              <a:t>Purificarea și filtrarea apei reziduale rezultată în urma procesului industrial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D84EA62E-32F8-8989-534E-656BC5CCD372}"/>
              </a:ext>
            </a:extLst>
          </p:cNvPr>
          <p:cNvSpPr txBox="1"/>
          <p:nvPr/>
        </p:nvSpPr>
        <p:spPr>
          <a:xfrm>
            <a:off x="1828800" y="5496560"/>
            <a:ext cx="3352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o-RO" dirty="0">
                <a:latin typeface="Calibri"/>
                <a:ea typeface="Calibri"/>
                <a:cs typeface="Calibri"/>
              </a:rPr>
              <a:t>Menținerea umidității solului</a:t>
            </a:r>
          </a:p>
        </p:txBody>
      </p:sp>
      <p:pic>
        <p:nvPicPr>
          <p:cNvPr id="11" name="Imagine 10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5C40674E-6290-171F-19CF-4D2AB4395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3F63-6937-2C73-4E34-D79589D4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37" y="791110"/>
            <a:ext cx="8774130" cy="49315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cs typeface="Aharoni"/>
              </a:rPr>
              <a:t>Hidrogelul</a:t>
            </a:r>
            <a:r>
              <a:rPr lang="en-US" dirty="0">
                <a:cs typeface="Aharoni"/>
              </a:rPr>
              <a:t> - biomaterial </a:t>
            </a:r>
            <a:r>
              <a:rPr lang="en-US" dirty="0" err="1">
                <a:cs typeface="Aharoni"/>
              </a:rPr>
              <a:t>sustenabil</a:t>
            </a:r>
            <a:r>
              <a:rPr lang="en-US" dirty="0">
                <a:cs typeface="Aharoni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F99F8-8B36-9B6D-5F43-398E9C33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9" y="1556875"/>
            <a:ext cx="4241755" cy="42417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9A63E-1715-F608-B070-A2E5D8799DEA}"/>
              </a:ext>
            </a:extLst>
          </p:cNvPr>
          <p:cNvSpPr txBox="1"/>
          <p:nvPr/>
        </p:nvSpPr>
        <p:spPr>
          <a:xfrm>
            <a:off x="5773849" y="1556875"/>
            <a:ext cx="454985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 err="1"/>
              <a:t>Hidrogelurile</a:t>
            </a:r>
            <a:r>
              <a:rPr lang="en-US" b="1" dirty="0"/>
              <a:t>...</a:t>
            </a:r>
            <a:endParaRPr lang="ro-RO" dirty="0"/>
          </a:p>
          <a:p>
            <a:endParaRPr lang="en-US" dirty="0"/>
          </a:p>
          <a:p>
            <a:pPr marL="285750" indent="-285750">
              <a:buFont typeface="Wingdings"/>
              <a:buChar char="ü"/>
            </a:pPr>
            <a:r>
              <a:rPr lang="en-US" dirty="0" err="1"/>
              <a:t>naturale</a:t>
            </a:r>
            <a:r>
              <a:rPr lang="en-US" dirty="0"/>
              <a:t> sunt </a:t>
            </a:r>
            <a:r>
              <a:rPr lang="en-US" dirty="0" err="1"/>
              <a:t>biodegradabile</a:t>
            </a:r>
            <a:r>
              <a:rPr lang="en-US" dirty="0"/>
              <a:t> </a:t>
            </a:r>
            <a:r>
              <a:rPr lang="en-US" dirty="0" err="1"/>
              <a:t>reducând</a:t>
            </a:r>
            <a:r>
              <a:rPr lang="en-US" dirty="0"/>
              <a:t> </a:t>
            </a: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;</a:t>
            </a:r>
          </a:p>
          <a:p>
            <a:endParaRPr lang="en-US" dirty="0"/>
          </a:p>
          <a:p>
            <a:pPr marL="285750" indent="-285750">
              <a:buFont typeface="Wingdings"/>
              <a:buChar char="ü"/>
            </a:pPr>
            <a:r>
              <a:rPr lang="en-US" dirty="0"/>
              <a:t>derivate din </a:t>
            </a:r>
            <a:r>
              <a:rPr lang="en-US" dirty="0" err="1"/>
              <a:t>surse</a:t>
            </a:r>
            <a:r>
              <a:rPr lang="en-US" dirty="0"/>
              <a:t> </a:t>
            </a:r>
            <a:r>
              <a:rPr lang="en-US" dirty="0" err="1"/>
              <a:t>regenerabile</a:t>
            </a:r>
            <a:r>
              <a:rPr lang="en-US" dirty="0"/>
              <a:t> (</a:t>
            </a:r>
            <a:r>
              <a:rPr lang="en-US" dirty="0" err="1"/>
              <a:t>polizaharide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proteine</a:t>
            </a:r>
            <a:r>
              <a:rPr lang="en-US" dirty="0"/>
              <a:t>) </a:t>
            </a:r>
            <a:r>
              <a:rPr lang="en-US" dirty="0" err="1"/>
              <a:t>contribuie</a:t>
            </a:r>
            <a:r>
              <a:rPr lang="en-US" dirty="0"/>
              <a:t> la </a:t>
            </a:r>
            <a:r>
              <a:rPr lang="en-US" dirty="0" err="1"/>
              <a:t>economia</a:t>
            </a:r>
            <a:r>
              <a:rPr lang="en-US" dirty="0"/>
              <a:t> </a:t>
            </a:r>
            <a:r>
              <a:rPr lang="en-US" dirty="0" err="1"/>
              <a:t>circulară</a:t>
            </a:r>
            <a:r>
              <a:rPr lang="en-US" dirty="0"/>
              <a:t>;</a:t>
            </a:r>
          </a:p>
          <a:p>
            <a:pPr marL="342900" indent="-342900">
              <a:buFont typeface="Wingdings"/>
              <a:buChar char="ü"/>
            </a:pPr>
            <a:endParaRPr lang="en-US" dirty="0"/>
          </a:p>
          <a:p>
            <a:pPr marL="342900" indent="-342900">
              <a:buFont typeface="Wingdings"/>
              <a:buChar char="ü"/>
            </a:pPr>
            <a:r>
              <a:rPr lang="en-US" dirty="0"/>
              <a:t>Pot fi </a:t>
            </a:r>
            <a:r>
              <a:rPr lang="en-US" dirty="0" err="1"/>
              <a:t>obținute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sinteza</a:t>
            </a:r>
            <a:r>
              <a:rPr lang="en-US" dirty="0"/>
              <a:t> green, </a:t>
            </a:r>
            <a:r>
              <a:rPr lang="en-US" dirty="0" err="1"/>
              <a:t>conducând</a:t>
            </a:r>
            <a:r>
              <a:rPr lang="en-US" dirty="0"/>
              <a:t> la un </a:t>
            </a:r>
            <a:r>
              <a:rPr lang="en-US" dirty="0" err="1"/>
              <a:t>consum</a:t>
            </a:r>
            <a:r>
              <a:rPr lang="en-US" dirty="0"/>
              <a:t> </a:t>
            </a:r>
            <a:r>
              <a:rPr lang="en-US" dirty="0" err="1"/>
              <a:t>redus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 </a:t>
            </a:r>
            <a:r>
              <a:rPr lang="en-US" dirty="0" err="1"/>
              <a:t>și</a:t>
            </a:r>
            <a:r>
              <a:rPr lang="en-US" dirty="0"/>
              <a:t> la </a:t>
            </a:r>
            <a:r>
              <a:rPr lang="en-US" dirty="0" err="1"/>
              <a:t>reducerea</a:t>
            </a:r>
            <a:r>
              <a:rPr lang="en-US" dirty="0"/>
              <a:t> </a:t>
            </a:r>
            <a:r>
              <a:rPr lang="en-US" dirty="0" err="1"/>
              <a:t>cantității</a:t>
            </a:r>
            <a:r>
              <a:rPr lang="en-US" dirty="0"/>
              <a:t> de </a:t>
            </a:r>
            <a:r>
              <a:rPr lang="en-US" dirty="0" err="1"/>
              <a:t>deșeuri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magine 5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D1A7F9E6-C121-1766-D231-A058A11E8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FF468E0-5E28-0907-98A3-BC58F44C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16" y="762000"/>
            <a:ext cx="9543405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Concluzii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7CE619B5-2DE2-9D83-29CA-88DD071252AE}"/>
              </a:ext>
            </a:extLst>
          </p:cNvPr>
          <p:cNvSpPr txBox="1"/>
          <p:nvPr/>
        </p:nvSpPr>
        <p:spPr>
          <a:xfrm>
            <a:off x="1957987" y="2431765"/>
            <a:ext cx="9292026" cy="33200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Având o importanță semnificativă datorit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ă</a:t>
            </a: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proprietăților lor unice, hidrogelurile își găsesc aplicabilitate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în</a:t>
            </a: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diverse domenii, cu precădere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î</a:t>
            </a: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 domeniul medical</a:t>
            </a: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o-RO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Datorită capacităților lor de vindecare și adaptare, precum și a efectelor biologice, aceste hidrogeluri sunt extrem de versatile și pot fi utilizate în multe domenii.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o-RO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Arial"/>
              </a:rPr>
              <a:t>Gestionarea rănilor este o provocare continuă pentru sistemele de sănătate la nivel mondial, iar hidrogelurile sunt considerate opțiuni viabile în acest context.</a:t>
            </a:r>
            <a:endParaRPr lang="ro-RO" sz="20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Arial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o-R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ine 5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B13D088E-6BC5-5F89-2718-A61F408A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FF468E0-5E28-0907-98A3-BC58F44C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16" y="762000"/>
            <a:ext cx="9543405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Bibliografie</a:t>
            </a:r>
            <a:endParaRPr lang="en-US" sz="44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7CE619B5-2DE2-9D83-29CA-88DD071252AE}"/>
              </a:ext>
            </a:extLst>
          </p:cNvPr>
          <p:cNvSpPr txBox="1"/>
          <p:nvPr/>
        </p:nvSpPr>
        <p:spPr>
          <a:xfrm>
            <a:off x="1957987" y="2431765"/>
            <a:ext cx="9292026" cy="33200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sng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https://www.mdpi.com/1999-4923/15/3/975</a:t>
            </a:r>
            <a:r>
              <a:rPr lang="en-US" sz="12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https://www.e-helvetica.nb.admin.ch/api/download/urn%3Anbn%3Ach%3Abel-1045890%3Agels-03-00027.pdf/gels-03-00027.pdf</a:t>
            </a:r>
            <a:r>
              <a:rPr lang="en-US" sz="12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sng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https://www.sciencedirect.com/science/article/pii/S0014305723008133#:~:text=Hydrogels%20can%20aid%20in%20the,be%20debilitating%20for%20the%20patients</a:t>
            </a:r>
            <a:r>
              <a:rPr lang="en-US" sz="12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 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sng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https://www.ncbi.nlm.nih.gov/pmc/articles/PMC8151792/</a:t>
            </a:r>
            <a:r>
              <a:rPr lang="en-US" sz="12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r>
              <a:rPr lang="en-US" sz="12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sng" strike="noStrike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https://www.sciencedirect.com/science/article/pii/S2590157523005382</a:t>
            </a:r>
            <a:r>
              <a:rPr lang="en-US" sz="12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https://www.sciencedirect.com/science/article/abs/pii/S0048969721025018</a:t>
            </a:r>
            <a:r>
              <a:rPr lang="en-US" sz="12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https://www.intechopen.com/chapters/89304</a:t>
            </a:r>
            <a:r>
              <a:rPr lang="en-US" sz="12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https://www.insights10.com/report/romania-biomaterials-in-healthcare-market-analysis/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ine 5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B13D088E-6BC5-5F89-2718-A61F408A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3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7437811B-5B77-452A-80A1-242C2608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512D0B1-D8CC-487D-BA7A-5331D147F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29842"/>
            <a:ext cx="12192000" cy="5232455"/>
          </a:xfrm>
          <a:custGeom>
            <a:avLst/>
            <a:gdLst>
              <a:gd name="connsiteX0" fmla="*/ 3127332 w 12192000"/>
              <a:gd name="connsiteY0" fmla="*/ 0 h 4547914"/>
              <a:gd name="connsiteX1" fmla="*/ 3133085 w 12192000"/>
              <a:gd name="connsiteY1" fmla="*/ 393 h 4547914"/>
              <a:gd name="connsiteX2" fmla="*/ 3186709 w 12192000"/>
              <a:gd name="connsiteY2" fmla="*/ 21974 h 4547914"/>
              <a:gd name="connsiteX3" fmla="*/ 3287078 w 12192000"/>
              <a:gd name="connsiteY3" fmla="*/ 28076 h 4547914"/>
              <a:gd name="connsiteX4" fmla="*/ 3386448 w 12192000"/>
              <a:gd name="connsiteY4" fmla="*/ 30863 h 4547914"/>
              <a:gd name="connsiteX5" fmla="*/ 3422427 w 12192000"/>
              <a:gd name="connsiteY5" fmla="*/ 30293 h 4547914"/>
              <a:gd name="connsiteX6" fmla="*/ 3486559 w 12192000"/>
              <a:gd name="connsiteY6" fmla="*/ 36240 h 4547914"/>
              <a:gd name="connsiteX7" fmla="*/ 3515932 w 12192000"/>
              <a:gd name="connsiteY7" fmla="*/ 43280 h 4547914"/>
              <a:gd name="connsiteX8" fmla="*/ 3517220 w 12192000"/>
              <a:gd name="connsiteY8" fmla="*/ 42847 h 4547914"/>
              <a:gd name="connsiteX9" fmla="*/ 3519845 w 12192000"/>
              <a:gd name="connsiteY9" fmla="*/ 45877 h 4547914"/>
              <a:gd name="connsiteX10" fmla="*/ 3525279 w 12192000"/>
              <a:gd name="connsiteY10" fmla="*/ 47281 h 4547914"/>
              <a:gd name="connsiteX11" fmla="*/ 3540113 w 12192000"/>
              <a:gd name="connsiteY11" fmla="*/ 46377 h 4547914"/>
              <a:gd name="connsiteX12" fmla="*/ 3545692 w 12192000"/>
              <a:gd name="connsiteY12" fmla="*/ 45256 h 4547914"/>
              <a:gd name="connsiteX13" fmla="*/ 3553854 w 12192000"/>
              <a:gd name="connsiteY13" fmla="*/ 45277 h 4547914"/>
              <a:gd name="connsiteX14" fmla="*/ 3554058 w 12192000"/>
              <a:gd name="connsiteY14" fmla="*/ 45526 h 4547914"/>
              <a:gd name="connsiteX15" fmla="*/ 3561703 w 12192000"/>
              <a:gd name="connsiteY15" fmla="*/ 45061 h 4547914"/>
              <a:gd name="connsiteX16" fmla="*/ 3599112 w 12192000"/>
              <a:gd name="connsiteY16" fmla="*/ 39636 h 4547914"/>
              <a:gd name="connsiteX17" fmla="*/ 3648544 w 12192000"/>
              <a:gd name="connsiteY17" fmla="*/ 63351 h 4547914"/>
              <a:gd name="connsiteX18" fmla="*/ 3668987 w 12192000"/>
              <a:gd name="connsiteY18" fmla="*/ 67462 h 4547914"/>
              <a:gd name="connsiteX19" fmla="*/ 3679906 w 12192000"/>
              <a:gd name="connsiteY19" fmla="*/ 70986 h 4547914"/>
              <a:gd name="connsiteX20" fmla="*/ 3680583 w 12192000"/>
              <a:gd name="connsiteY20" fmla="*/ 72064 h 4547914"/>
              <a:gd name="connsiteX21" fmla="*/ 3716448 w 12192000"/>
              <a:gd name="connsiteY21" fmla="*/ 66738 h 4547914"/>
              <a:gd name="connsiteX22" fmla="*/ 3721210 w 12192000"/>
              <a:gd name="connsiteY22" fmla="*/ 68033 h 4547914"/>
              <a:gd name="connsiteX23" fmla="*/ 3744585 w 12192000"/>
              <a:gd name="connsiteY23" fmla="*/ 62000 h 4547914"/>
              <a:gd name="connsiteX24" fmla="*/ 3756664 w 12192000"/>
              <a:gd name="connsiteY24" fmla="*/ 60251 h 4547914"/>
              <a:gd name="connsiteX25" fmla="*/ 3760076 w 12192000"/>
              <a:gd name="connsiteY25" fmla="*/ 56938 h 4547914"/>
              <a:gd name="connsiteX26" fmla="*/ 3777900 w 12192000"/>
              <a:gd name="connsiteY26" fmla="*/ 55785 h 4547914"/>
              <a:gd name="connsiteX27" fmla="*/ 3779950 w 12192000"/>
              <a:gd name="connsiteY27" fmla="*/ 56716 h 4547914"/>
              <a:gd name="connsiteX28" fmla="*/ 3794650 w 12192000"/>
              <a:gd name="connsiteY28" fmla="*/ 51811 h 4547914"/>
              <a:gd name="connsiteX29" fmla="*/ 3806969 w 12192000"/>
              <a:gd name="connsiteY29" fmla="*/ 42923 h 4547914"/>
              <a:gd name="connsiteX30" fmla="*/ 3958577 w 12192000"/>
              <a:gd name="connsiteY30" fmla="*/ 48077 h 4547914"/>
              <a:gd name="connsiteX31" fmla="*/ 4089430 w 12192000"/>
              <a:gd name="connsiteY31" fmla="*/ 10971 h 4547914"/>
              <a:gd name="connsiteX32" fmla="*/ 4171715 w 12192000"/>
              <a:gd name="connsiteY32" fmla="*/ 14837 h 4547914"/>
              <a:gd name="connsiteX33" fmla="*/ 4199128 w 12192000"/>
              <a:gd name="connsiteY33" fmla="*/ 36665 h 4547914"/>
              <a:gd name="connsiteX34" fmla="*/ 4403546 w 12192000"/>
              <a:gd name="connsiteY34" fmla="*/ 25654 h 4547914"/>
              <a:gd name="connsiteX35" fmla="*/ 4455762 w 12192000"/>
              <a:gd name="connsiteY35" fmla="*/ 32542 h 4547914"/>
              <a:gd name="connsiteX36" fmla="*/ 4501720 w 12192000"/>
              <a:gd name="connsiteY36" fmla="*/ 18795 h 4547914"/>
              <a:gd name="connsiteX37" fmla="*/ 4520780 w 12192000"/>
              <a:gd name="connsiteY37" fmla="*/ 25908 h 4547914"/>
              <a:gd name="connsiteX38" fmla="*/ 4524071 w 12192000"/>
              <a:gd name="connsiteY38" fmla="*/ 27353 h 4547914"/>
              <a:gd name="connsiteX39" fmla="*/ 4537225 w 12192000"/>
              <a:gd name="connsiteY39" fmla="*/ 28400 h 4547914"/>
              <a:gd name="connsiteX40" fmla="*/ 4540932 w 12192000"/>
              <a:gd name="connsiteY40" fmla="*/ 34609 h 4547914"/>
              <a:gd name="connsiteX41" fmla="*/ 4560732 w 12192000"/>
              <a:gd name="connsiteY41" fmla="*/ 40424 h 4547914"/>
              <a:gd name="connsiteX42" fmla="*/ 4584946 w 12192000"/>
              <a:gd name="connsiteY42" fmla="*/ 40704 h 4547914"/>
              <a:gd name="connsiteX43" fmla="*/ 4670972 w 12192000"/>
              <a:gd name="connsiteY43" fmla="*/ 42345 h 4547914"/>
              <a:gd name="connsiteX44" fmla="*/ 4685002 w 12192000"/>
              <a:gd name="connsiteY44" fmla="*/ 38991 h 4547914"/>
              <a:gd name="connsiteX45" fmla="*/ 4730794 w 12192000"/>
              <a:gd name="connsiteY45" fmla="*/ 44584 h 4547914"/>
              <a:gd name="connsiteX46" fmla="*/ 4771603 w 12192000"/>
              <a:gd name="connsiteY46" fmla="*/ 45842 h 4547914"/>
              <a:gd name="connsiteX47" fmla="*/ 4798044 w 12192000"/>
              <a:gd name="connsiteY47" fmla="*/ 43174 h 4547914"/>
              <a:gd name="connsiteX48" fmla="*/ 4804975 w 12192000"/>
              <a:gd name="connsiteY48" fmla="*/ 45385 h 4547914"/>
              <a:gd name="connsiteX49" fmla="*/ 4831600 w 12192000"/>
              <a:gd name="connsiteY49" fmla="*/ 46811 h 4547914"/>
              <a:gd name="connsiteX50" fmla="*/ 4845162 w 12192000"/>
              <a:gd name="connsiteY50" fmla="*/ 43534 h 4547914"/>
              <a:gd name="connsiteX51" fmla="*/ 4858548 w 12192000"/>
              <a:gd name="connsiteY51" fmla="*/ 51080 h 4547914"/>
              <a:gd name="connsiteX52" fmla="*/ 4861820 w 12192000"/>
              <a:gd name="connsiteY52" fmla="*/ 56610 h 4547914"/>
              <a:gd name="connsiteX53" fmla="*/ 4880767 w 12192000"/>
              <a:gd name="connsiteY53" fmla="*/ 54127 h 4547914"/>
              <a:gd name="connsiteX54" fmla="*/ 4896300 w 12192000"/>
              <a:gd name="connsiteY54" fmla="*/ 59531 h 4547914"/>
              <a:gd name="connsiteX55" fmla="*/ 4909841 w 12192000"/>
              <a:gd name="connsiteY55" fmla="*/ 55998 h 4547914"/>
              <a:gd name="connsiteX56" fmla="*/ 4915461 w 12192000"/>
              <a:gd name="connsiteY56" fmla="*/ 56794 h 4547914"/>
              <a:gd name="connsiteX57" fmla="*/ 4929430 w 12192000"/>
              <a:gd name="connsiteY57" fmla="*/ 59468 h 4547914"/>
              <a:gd name="connsiteX58" fmla="*/ 4953531 w 12192000"/>
              <a:gd name="connsiteY58" fmla="*/ 65410 h 4547914"/>
              <a:gd name="connsiteX59" fmla="*/ 4961050 w 12192000"/>
              <a:gd name="connsiteY59" fmla="*/ 66237 h 4547914"/>
              <a:gd name="connsiteX60" fmla="*/ 4977419 w 12192000"/>
              <a:gd name="connsiteY60" fmla="*/ 75324 h 4547914"/>
              <a:gd name="connsiteX61" fmla="*/ 5009106 w 12192000"/>
              <a:gd name="connsiteY61" fmla="*/ 83094 h 4547914"/>
              <a:gd name="connsiteX62" fmla="*/ 5064895 w 12192000"/>
              <a:gd name="connsiteY62" fmla="*/ 110208 h 4547914"/>
              <a:gd name="connsiteX63" fmla="*/ 5097688 w 12192000"/>
              <a:gd name="connsiteY63" fmla="*/ 123146 h 4547914"/>
              <a:gd name="connsiteX64" fmla="*/ 5119875 w 12192000"/>
              <a:gd name="connsiteY64" fmla="*/ 135071 h 4547914"/>
              <a:gd name="connsiteX65" fmla="*/ 5185360 w 12192000"/>
              <a:gd name="connsiteY65" fmla="*/ 151913 h 4547914"/>
              <a:gd name="connsiteX66" fmla="*/ 5297679 w 12192000"/>
              <a:gd name="connsiteY66" fmla="*/ 174179 h 4547914"/>
              <a:gd name="connsiteX67" fmla="*/ 5320681 w 12192000"/>
              <a:gd name="connsiteY67" fmla="*/ 180162 h 4547914"/>
              <a:gd name="connsiteX68" fmla="*/ 5336842 w 12192000"/>
              <a:gd name="connsiteY68" fmla="*/ 190246 h 4547914"/>
              <a:gd name="connsiteX69" fmla="*/ 5337444 w 12192000"/>
              <a:gd name="connsiteY69" fmla="*/ 196891 h 4547914"/>
              <a:gd name="connsiteX70" fmla="*/ 5349516 w 12192000"/>
              <a:gd name="connsiteY70" fmla="*/ 200975 h 4547914"/>
              <a:gd name="connsiteX71" fmla="*/ 5351972 w 12192000"/>
              <a:gd name="connsiteY71" fmla="*/ 203093 h 4547914"/>
              <a:gd name="connsiteX72" fmla="*/ 5366814 w 12192000"/>
              <a:gd name="connsiteY72" fmla="*/ 214209 h 4547914"/>
              <a:gd name="connsiteX73" fmla="*/ 5417244 w 12192000"/>
              <a:gd name="connsiteY73" fmla="*/ 212297 h 4547914"/>
              <a:gd name="connsiteX74" fmla="*/ 5463870 w 12192000"/>
              <a:gd name="connsiteY74" fmla="*/ 231038 h 4547914"/>
              <a:gd name="connsiteX75" fmla="*/ 5664412 w 12192000"/>
              <a:gd name="connsiteY75" fmla="*/ 269118 h 4547914"/>
              <a:gd name="connsiteX76" fmla="*/ 5680257 w 12192000"/>
              <a:gd name="connsiteY76" fmla="*/ 295883 h 4547914"/>
              <a:gd name="connsiteX77" fmla="*/ 5757046 w 12192000"/>
              <a:gd name="connsiteY77" fmla="*/ 318923 h 4547914"/>
              <a:gd name="connsiteX78" fmla="*/ 5899668 w 12192000"/>
              <a:gd name="connsiteY78" fmla="*/ 315366 h 4547914"/>
              <a:gd name="connsiteX79" fmla="*/ 6042086 w 12192000"/>
              <a:gd name="connsiteY79" fmla="*/ 355988 h 4547914"/>
              <a:gd name="connsiteX80" fmla="*/ 6058069 w 12192000"/>
              <a:gd name="connsiteY80" fmla="*/ 350640 h 4547914"/>
              <a:gd name="connsiteX81" fmla="*/ 6074444 w 12192000"/>
              <a:gd name="connsiteY81" fmla="*/ 349558 h 4547914"/>
              <a:gd name="connsiteX82" fmla="*/ 6075959 w 12192000"/>
              <a:gd name="connsiteY82" fmla="*/ 350905 h 4547914"/>
              <a:gd name="connsiteX83" fmla="*/ 6093540 w 12192000"/>
              <a:gd name="connsiteY83" fmla="*/ 354046 h 4547914"/>
              <a:gd name="connsiteX84" fmla="*/ 6098369 w 12192000"/>
              <a:gd name="connsiteY84" fmla="*/ 351775 h 4547914"/>
              <a:gd name="connsiteX85" fmla="*/ 6110738 w 12192000"/>
              <a:gd name="connsiteY85" fmla="*/ 353003 h 4547914"/>
              <a:gd name="connsiteX86" fmla="*/ 6135933 w 12192000"/>
              <a:gd name="connsiteY86" fmla="*/ 352922 h 4547914"/>
              <a:gd name="connsiteX87" fmla="*/ 6139871 w 12192000"/>
              <a:gd name="connsiteY87" fmla="*/ 355250 h 4547914"/>
              <a:gd name="connsiteX88" fmla="*/ 6176662 w 12192000"/>
              <a:gd name="connsiteY88" fmla="*/ 358778 h 4547914"/>
              <a:gd name="connsiteX89" fmla="*/ 6176801 w 12192000"/>
              <a:gd name="connsiteY89" fmla="*/ 359940 h 4547914"/>
              <a:gd name="connsiteX90" fmla="*/ 6185563 w 12192000"/>
              <a:gd name="connsiteY90" fmla="*/ 365795 h 4547914"/>
              <a:gd name="connsiteX91" fmla="*/ 6203148 w 12192000"/>
              <a:gd name="connsiteY91" fmla="*/ 374448 h 4547914"/>
              <a:gd name="connsiteX92" fmla="*/ 6239136 w 12192000"/>
              <a:gd name="connsiteY92" fmla="*/ 408168 h 4547914"/>
              <a:gd name="connsiteX93" fmla="*/ 6277452 w 12192000"/>
              <a:gd name="connsiteY93" fmla="*/ 411970 h 4547914"/>
              <a:gd name="connsiteX94" fmla="*/ 6284979 w 12192000"/>
              <a:gd name="connsiteY94" fmla="*/ 413344 h 4547914"/>
              <a:gd name="connsiteX95" fmla="*/ 6285055 w 12192000"/>
              <a:gd name="connsiteY95" fmla="*/ 413623 h 4547914"/>
              <a:gd name="connsiteX96" fmla="*/ 6292844 w 12192000"/>
              <a:gd name="connsiteY96" fmla="*/ 415573 h 4547914"/>
              <a:gd name="connsiteX97" fmla="*/ 6298705 w 12192000"/>
              <a:gd name="connsiteY97" fmla="*/ 415849 h 4547914"/>
              <a:gd name="connsiteX98" fmla="*/ 6313308 w 12192000"/>
              <a:gd name="connsiteY98" fmla="*/ 418514 h 4547914"/>
              <a:gd name="connsiteX99" fmla="*/ 6317834 w 12192000"/>
              <a:gd name="connsiteY99" fmla="*/ 421103 h 4547914"/>
              <a:gd name="connsiteX100" fmla="*/ 6318907 w 12192000"/>
              <a:gd name="connsiteY100" fmla="*/ 424540 h 4547914"/>
              <a:gd name="connsiteX101" fmla="*/ 6320341 w 12192000"/>
              <a:gd name="connsiteY101" fmla="*/ 424442 h 4547914"/>
              <a:gd name="connsiteX102" fmla="*/ 6345071 w 12192000"/>
              <a:gd name="connsiteY102" fmla="*/ 437925 h 4547914"/>
              <a:gd name="connsiteX103" fmla="*/ 6403531 w 12192000"/>
              <a:gd name="connsiteY103" fmla="*/ 458610 h 4547914"/>
              <a:gd name="connsiteX104" fmla="*/ 6438176 w 12192000"/>
              <a:gd name="connsiteY104" fmla="*/ 466584 h 4547914"/>
              <a:gd name="connsiteX105" fmla="*/ 6531805 w 12192000"/>
              <a:gd name="connsiteY105" fmla="*/ 492660 h 4547914"/>
              <a:gd name="connsiteX106" fmla="*/ 6624812 w 12192000"/>
              <a:gd name="connsiteY106" fmla="*/ 522053 h 4547914"/>
              <a:gd name="connsiteX107" fmla="*/ 6665821 w 12192000"/>
              <a:gd name="connsiteY107" fmla="*/ 554780 h 4547914"/>
              <a:gd name="connsiteX108" fmla="*/ 6671133 w 12192000"/>
              <a:gd name="connsiteY108" fmla="*/ 556507 h 4547914"/>
              <a:gd name="connsiteX109" fmla="*/ 6685990 w 12192000"/>
              <a:gd name="connsiteY109" fmla="*/ 556489 h 4547914"/>
              <a:gd name="connsiteX110" fmla="*/ 6691636 w 12192000"/>
              <a:gd name="connsiteY110" fmla="*/ 555702 h 4547914"/>
              <a:gd name="connsiteX111" fmla="*/ 6699772 w 12192000"/>
              <a:gd name="connsiteY111" fmla="*/ 556210 h 4547914"/>
              <a:gd name="connsiteX112" fmla="*/ 6699955 w 12192000"/>
              <a:gd name="connsiteY112" fmla="*/ 556471 h 4547914"/>
              <a:gd name="connsiteX113" fmla="*/ 6707613 w 12192000"/>
              <a:gd name="connsiteY113" fmla="*/ 556462 h 4547914"/>
              <a:gd name="connsiteX114" fmla="*/ 6745320 w 12192000"/>
              <a:gd name="connsiteY114" fmla="*/ 553275 h 4547914"/>
              <a:gd name="connsiteX115" fmla="*/ 6792811 w 12192000"/>
              <a:gd name="connsiteY115" fmla="*/ 579903 h 4547914"/>
              <a:gd name="connsiteX116" fmla="*/ 6812882 w 12192000"/>
              <a:gd name="connsiteY116" fmla="*/ 585228 h 4547914"/>
              <a:gd name="connsiteX117" fmla="*/ 6823500 w 12192000"/>
              <a:gd name="connsiteY117" fmla="*/ 589398 h 4547914"/>
              <a:gd name="connsiteX118" fmla="*/ 6824098 w 12192000"/>
              <a:gd name="connsiteY118" fmla="*/ 590514 h 4547914"/>
              <a:gd name="connsiteX119" fmla="*/ 6860252 w 12192000"/>
              <a:gd name="connsiteY119" fmla="*/ 587335 h 4547914"/>
              <a:gd name="connsiteX120" fmla="*/ 6864904 w 12192000"/>
              <a:gd name="connsiteY120" fmla="*/ 588912 h 4547914"/>
              <a:gd name="connsiteX121" fmla="*/ 6888662 w 12192000"/>
              <a:gd name="connsiteY121" fmla="*/ 584282 h 4547914"/>
              <a:gd name="connsiteX122" fmla="*/ 6900835 w 12192000"/>
              <a:gd name="connsiteY122" fmla="*/ 583254 h 4547914"/>
              <a:gd name="connsiteX123" fmla="*/ 6904484 w 12192000"/>
              <a:gd name="connsiteY123" fmla="*/ 580150 h 4547914"/>
              <a:gd name="connsiteX124" fmla="*/ 6922346 w 12192000"/>
              <a:gd name="connsiteY124" fmla="*/ 580062 h 4547914"/>
              <a:gd name="connsiteX125" fmla="*/ 6924318 w 12192000"/>
              <a:gd name="connsiteY125" fmla="*/ 581112 h 4547914"/>
              <a:gd name="connsiteX126" fmla="*/ 6939344 w 12192000"/>
              <a:gd name="connsiteY126" fmla="*/ 577092 h 4547914"/>
              <a:gd name="connsiteX127" fmla="*/ 6952296 w 12192000"/>
              <a:gd name="connsiteY127" fmla="*/ 568950 h 4547914"/>
              <a:gd name="connsiteX128" fmla="*/ 7103052 w 12192000"/>
              <a:gd name="connsiteY128" fmla="*/ 583137 h 4547914"/>
              <a:gd name="connsiteX129" fmla="*/ 7236304 w 12192000"/>
              <a:gd name="connsiteY129" fmla="*/ 553886 h 4547914"/>
              <a:gd name="connsiteX130" fmla="*/ 7318047 w 12192000"/>
              <a:gd name="connsiteY130" fmla="*/ 562652 h 4547914"/>
              <a:gd name="connsiteX131" fmla="*/ 7343733 w 12192000"/>
              <a:gd name="connsiteY131" fmla="*/ 586084 h 4547914"/>
              <a:gd name="connsiteX132" fmla="*/ 7548358 w 12192000"/>
              <a:gd name="connsiteY132" fmla="*/ 587278 h 4547914"/>
              <a:gd name="connsiteX133" fmla="*/ 7599893 w 12192000"/>
              <a:gd name="connsiteY133" fmla="*/ 597269 h 4547914"/>
              <a:gd name="connsiteX134" fmla="*/ 7646750 w 12192000"/>
              <a:gd name="connsiteY134" fmla="*/ 586283 h 4547914"/>
              <a:gd name="connsiteX135" fmla="*/ 7665217 w 12192000"/>
              <a:gd name="connsiteY135" fmla="*/ 594522 h 4547914"/>
              <a:gd name="connsiteX136" fmla="*/ 7668385 w 12192000"/>
              <a:gd name="connsiteY136" fmla="*/ 596159 h 4547914"/>
              <a:gd name="connsiteX137" fmla="*/ 7681420 w 12192000"/>
              <a:gd name="connsiteY137" fmla="*/ 597991 h 4547914"/>
              <a:gd name="connsiteX138" fmla="*/ 7684651 w 12192000"/>
              <a:gd name="connsiteY138" fmla="*/ 604410 h 4547914"/>
              <a:gd name="connsiteX139" fmla="*/ 7843050 w 12192000"/>
              <a:gd name="connsiteY139" fmla="*/ 614711 h 4547914"/>
              <a:gd name="connsiteX140" fmla="*/ 7911637 w 12192000"/>
              <a:gd name="connsiteY140" fmla="*/ 619429 h 4547914"/>
              <a:gd name="connsiteX141" fmla="*/ 7937365 w 12192000"/>
              <a:gd name="connsiteY141" fmla="*/ 627138 h 4547914"/>
              <a:gd name="connsiteX142" fmla="*/ 8037057 w 12192000"/>
              <a:gd name="connsiteY142" fmla="*/ 650485 h 4547914"/>
              <a:gd name="connsiteX143" fmla="*/ 8122868 w 12192000"/>
              <a:gd name="connsiteY143" fmla="*/ 664767 h 4547914"/>
              <a:gd name="connsiteX144" fmla="*/ 8186750 w 12192000"/>
              <a:gd name="connsiteY144" fmla="*/ 649905 h 4547914"/>
              <a:gd name="connsiteX145" fmla="*/ 8192054 w 12192000"/>
              <a:gd name="connsiteY145" fmla="*/ 654747 h 4547914"/>
              <a:gd name="connsiteX146" fmla="*/ 8235470 w 12192000"/>
              <a:gd name="connsiteY146" fmla="*/ 656811 h 4547914"/>
              <a:gd name="connsiteX147" fmla="*/ 8388968 w 12192000"/>
              <a:gd name="connsiteY147" fmla="*/ 633562 h 4547914"/>
              <a:gd name="connsiteX148" fmla="*/ 8473770 w 12192000"/>
              <a:gd name="connsiteY148" fmla="*/ 638438 h 4547914"/>
              <a:gd name="connsiteX149" fmla="*/ 8503642 w 12192000"/>
              <a:gd name="connsiteY149" fmla="*/ 645084 h 4547914"/>
              <a:gd name="connsiteX150" fmla="*/ 8553701 w 12192000"/>
              <a:gd name="connsiteY150" fmla="*/ 655915 h 4547914"/>
              <a:gd name="connsiteX151" fmla="*/ 8590556 w 12192000"/>
              <a:gd name="connsiteY151" fmla="*/ 676112 h 4547914"/>
              <a:gd name="connsiteX152" fmla="*/ 8632638 w 12192000"/>
              <a:gd name="connsiteY152" fmla="*/ 680372 h 4547914"/>
              <a:gd name="connsiteX153" fmla="*/ 8643140 w 12192000"/>
              <a:gd name="connsiteY153" fmla="*/ 665707 h 4547914"/>
              <a:gd name="connsiteX154" fmla="*/ 8687917 w 12192000"/>
              <a:gd name="connsiteY154" fmla="*/ 675343 h 4547914"/>
              <a:gd name="connsiteX155" fmla="*/ 8755765 w 12192000"/>
              <a:gd name="connsiteY155" fmla="*/ 691678 h 4547914"/>
              <a:gd name="connsiteX156" fmla="*/ 8795085 w 12192000"/>
              <a:gd name="connsiteY156" fmla="*/ 697058 h 4547914"/>
              <a:gd name="connsiteX157" fmla="*/ 8902279 w 12192000"/>
              <a:gd name="connsiteY157" fmla="*/ 716141 h 4547914"/>
              <a:gd name="connsiteX158" fmla="*/ 9009490 w 12192000"/>
              <a:gd name="connsiteY158" fmla="*/ 738600 h 4547914"/>
              <a:gd name="connsiteX159" fmla="*/ 9072120 w 12192000"/>
              <a:gd name="connsiteY159" fmla="*/ 770795 h 4547914"/>
              <a:gd name="connsiteX160" fmla="*/ 9160343 w 12192000"/>
              <a:gd name="connsiteY160" fmla="*/ 787216 h 4547914"/>
              <a:gd name="connsiteX161" fmla="*/ 9174981 w 12192000"/>
              <a:gd name="connsiteY161" fmla="*/ 792732 h 4547914"/>
              <a:gd name="connsiteX162" fmla="*/ 9278987 w 12192000"/>
              <a:gd name="connsiteY162" fmla="*/ 786295 h 4547914"/>
              <a:gd name="connsiteX163" fmla="*/ 9344958 w 12192000"/>
              <a:gd name="connsiteY163" fmla="*/ 774279 h 4547914"/>
              <a:gd name="connsiteX164" fmla="*/ 9425228 w 12192000"/>
              <a:gd name="connsiteY164" fmla="*/ 792119 h 4547914"/>
              <a:gd name="connsiteX165" fmla="*/ 9552261 w 12192000"/>
              <a:gd name="connsiteY165" fmla="*/ 893301 h 4547914"/>
              <a:gd name="connsiteX166" fmla="*/ 9822258 w 12192000"/>
              <a:gd name="connsiteY166" fmla="*/ 1002324 h 4547914"/>
              <a:gd name="connsiteX167" fmla="*/ 10113244 w 12192000"/>
              <a:gd name="connsiteY167" fmla="*/ 1044980 h 4547914"/>
              <a:gd name="connsiteX168" fmla="*/ 10189871 w 12192000"/>
              <a:gd name="connsiteY168" fmla="*/ 1037861 h 4547914"/>
              <a:gd name="connsiteX169" fmla="*/ 10414253 w 12192000"/>
              <a:gd name="connsiteY169" fmla="*/ 1023845 h 4547914"/>
              <a:gd name="connsiteX170" fmla="*/ 10642574 w 12192000"/>
              <a:gd name="connsiteY170" fmla="*/ 951338 h 4547914"/>
              <a:gd name="connsiteX171" fmla="*/ 10786007 w 12192000"/>
              <a:gd name="connsiteY171" fmla="*/ 939394 h 4547914"/>
              <a:gd name="connsiteX172" fmla="*/ 10854151 w 12192000"/>
              <a:gd name="connsiteY172" fmla="*/ 920634 h 4547914"/>
              <a:gd name="connsiteX173" fmla="*/ 10901354 w 12192000"/>
              <a:gd name="connsiteY173" fmla="*/ 919737 h 4547914"/>
              <a:gd name="connsiteX174" fmla="*/ 10929658 w 12192000"/>
              <a:gd name="connsiteY174" fmla="*/ 917554 h 4547914"/>
              <a:gd name="connsiteX175" fmla="*/ 10978685 w 12192000"/>
              <a:gd name="connsiteY175" fmla="*/ 886324 h 4547914"/>
              <a:gd name="connsiteX176" fmla="*/ 11163594 w 12192000"/>
              <a:gd name="connsiteY176" fmla="*/ 876561 h 4547914"/>
              <a:gd name="connsiteX177" fmla="*/ 11340142 w 12192000"/>
              <a:gd name="connsiteY177" fmla="*/ 908065 h 4547914"/>
              <a:gd name="connsiteX178" fmla="*/ 11603318 w 12192000"/>
              <a:gd name="connsiteY178" fmla="*/ 818596 h 4547914"/>
              <a:gd name="connsiteX179" fmla="*/ 11630282 w 12192000"/>
              <a:gd name="connsiteY179" fmla="*/ 811576 h 4547914"/>
              <a:gd name="connsiteX180" fmla="*/ 11776458 w 12192000"/>
              <a:gd name="connsiteY180" fmla="*/ 776804 h 4547914"/>
              <a:gd name="connsiteX181" fmla="*/ 12105816 w 12192000"/>
              <a:gd name="connsiteY181" fmla="*/ 760705 h 4547914"/>
              <a:gd name="connsiteX182" fmla="*/ 12192000 w 12192000"/>
              <a:gd name="connsiteY182" fmla="*/ 696740 h 4547914"/>
              <a:gd name="connsiteX183" fmla="*/ 12192000 w 12192000"/>
              <a:gd name="connsiteY183" fmla="*/ 4547914 h 4547914"/>
              <a:gd name="connsiteX184" fmla="*/ 0 w 12192000"/>
              <a:gd name="connsiteY184" fmla="*/ 4547914 h 4547914"/>
              <a:gd name="connsiteX185" fmla="*/ 0 w 12192000"/>
              <a:gd name="connsiteY185" fmla="*/ 540952 h 4547914"/>
              <a:gd name="connsiteX186" fmla="*/ 3948 w 12192000"/>
              <a:gd name="connsiteY186" fmla="*/ 539910 h 4547914"/>
              <a:gd name="connsiteX187" fmla="*/ 79987 w 12192000"/>
              <a:gd name="connsiteY187" fmla="*/ 526438 h 4547914"/>
              <a:gd name="connsiteX188" fmla="*/ 173247 w 12192000"/>
              <a:gd name="connsiteY188" fmla="*/ 477963 h 4547914"/>
              <a:gd name="connsiteX189" fmla="*/ 206877 w 12192000"/>
              <a:gd name="connsiteY189" fmla="*/ 473422 h 4547914"/>
              <a:gd name="connsiteX190" fmla="*/ 205655 w 12192000"/>
              <a:gd name="connsiteY190" fmla="*/ 464845 h 4547914"/>
              <a:gd name="connsiteX191" fmla="*/ 218147 w 12192000"/>
              <a:gd name="connsiteY191" fmla="*/ 464214 h 4547914"/>
              <a:gd name="connsiteX192" fmla="*/ 246031 w 12192000"/>
              <a:gd name="connsiteY192" fmla="*/ 464005 h 4547914"/>
              <a:gd name="connsiteX193" fmla="*/ 329529 w 12192000"/>
              <a:gd name="connsiteY193" fmla="*/ 461625 h 4547914"/>
              <a:gd name="connsiteX194" fmla="*/ 352311 w 12192000"/>
              <a:gd name="connsiteY194" fmla="*/ 445177 h 4547914"/>
              <a:gd name="connsiteX195" fmla="*/ 373861 w 12192000"/>
              <a:gd name="connsiteY195" fmla="*/ 444919 h 4547914"/>
              <a:gd name="connsiteX196" fmla="*/ 498838 w 12192000"/>
              <a:gd name="connsiteY196" fmla="*/ 422873 h 4547914"/>
              <a:gd name="connsiteX197" fmla="*/ 516021 w 12192000"/>
              <a:gd name="connsiteY197" fmla="*/ 421224 h 4547914"/>
              <a:gd name="connsiteX198" fmla="*/ 525327 w 12192000"/>
              <a:gd name="connsiteY198" fmla="*/ 413834 h 4547914"/>
              <a:gd name="connsiteX199" fmla="*/ 558651 w 12192000"/>
              <a:gd name="connsiteY199" fmla="*/ 412364 h 4547914"/>
              <a:gd name="connsiteX200" fmla="*/ 560193 w 12192000"/>
              <a:gd name="connsiteY200" fmla="*/ 408156 h 4547914"/>
              <a:gd name="connsiteX201" fmla="*/ 669729 w 12192000"/>
              <a:gd name="connsiteY201" fmla="*/ 372028 h 4547914"/>
              <a:gd name="connsiteX202" fmla="*/ 688496 w 12192000"/>
              <a:gd name="connsiteY202" fmla="*/ 366060 h 4547914"/>
              <a:gd name="connsiteX203" fmla="*/ 704711 w 12192000"/>
              <a:gd name="connsiteY203" fmla="*/ 367870 h 4547914"/>
              <a:gd name="connsiteX204" fmla="*/ 794485 w 12192000"/>
              <a:gd name="connsiteY204" fmla="*/ 362712 h 4547914"/>
              <a:gd name="connsiteX205" fmla="*/ 815839 w 12192000"/>
              <a:gd name="connsiteY205" fmla="*/ 365879 h 4547914"/>
              <a:gd name="connsiteX206" fmla="*/ 824819 w 12192000"/>
              <a:gd name="connsiteY206" fmla="*/ 372565 h 4547914"/>
              <a:gd name="connsiteX207" fmla="*/ 859579 w 12192000"/>
              <a:gd name="connsiteY207" fmla="*/ 359931 h 4547914"/>
              <a:gd name="connsiteX208" fmla="*/ 913213 w 12192000"/>
              <a:gd name="connsiteY208" fmla="*/ 351274 h 4547914"/>
              <a:gd name="connsiteX209" fmla="*/ 938704 w 12192000"/>
              <a:gd name="connsiteY209" fmla="*/ 345025 h 4547914"/>
              <a:gd name="connsiteX210" fmla="*/ 959272 w 12192000"/>
              <a:gd name="connsiteY210" fmla="*/ 348818 h 4547914"/>
              <a:gd name="connsiteX211" fmla="*/ 1076317 w 12192000"/>
              <a:gd name="connsiteY211" fmla="*/ 349780 h 4547914"/>
              <a:gd name="connsiteX212" fmla="*/ 1103231 w 12192000"/>
              <a:gd name="connsiteY212" fmla="*/ 355807 h 4547914"/>
              <a:gd name="connsiteX213" fmla="*/ 1115987 w 12192000"/>
              <a:gd name="connsiteY213" fmla="*/ 367821 h 4547914"/>
              <a:gd name="connsiteX214" fmla="*/ 1125983 w 12192000"/>
              <a:gd name="connsiteY214" fmla="*/ 363537 h 4547914"/>
              <a:gd name="connsiteX215" fmla="*/ 1196778 w 12192000"/>
              <a:gd name="connsiteY215" fmla="*/ 363110 h 4547914"/>
              <a:gd name="connsiteX216" fmla="*/ 1242961 w 12192000"/>
              <a:gd name="connsiteY216" fmla="*/ 361735 h 4547914"/>
              <a:gd name="connsiteX217" fmla="*/ 1245768 w 12192000"/>
              <a:gd name="connsiteY217" fmla="*/ 345241 h 4547914"/>
              <a:gd name="connsiteX218" fmla="*/ 1286892 w 12192000"/>
              <a:gd name="connsiteY218" fmla="*/ 339365 h 4547914"/>
              <a:gd name="connsiteX219" fmla="*/ 1330717 w 12192000"/>
              <a:gd name="connsiteY219" fmla="*/ 349953 h 4547914"/>
              <a:gd name="connsiteX220" fmla="*/ 1382372 w 12192000"/>
              <a:gd name="connsiteY220" fmla="*/ 348469 h 4547914"/>
              <a:gd name="connsiteX221" fmla="*/ 1413281 w 12192000"/>
              <a:gd name="connsiteY221" fmla="*/ 347761 h 4547914"/>
              <a:gd name="connsiteX222" fmla="*/ 1494404 w 12192000"/>
              <a:gd name="connsiteY222" fmla="*/ 332377 h 4547914"/>
              <a:gd name="connsiteX223" fmla="*/ 1626029 w 12192000"/>
              <a:gd name="connsiteY223" fmla="*/ 273883 h 4547914"/>
              <a:gd name="connsiteX224" fmla="*/ 1667354 w 12192000"/>
              <a:gd name="connsiteY224" fmla="*/ 265594 h 4547914"/>
              <a:gd name="connsiteX225" fmla="*/ 1674578 w 12192000"/>
              <a:gd name="connsiteY225" fmla="*/ 268967 h 4547914"/>
              <a:gd name="connsiteX226" fmla="*/ 1880316 w 12192000"/>
              <a:gd name="connsiteY226" fmla="*/ 233838 h 4547914"/>
              <a:gd name="connsiteX227" fmla="*/ 1917126 w 12192000"/>
              <a:gd name="connsiteY227" fmla="*/ 231781 h 4547914"/>
              <a:gd name="connsiteX228" fmla="*/ 1944692 w 12192000"/>
              <a:gd name="connsiteY228" fmla="*/ 233065 h 4547914"/>
              <a:gd name="connsiteX229" fmla="*/ 2010665 w 12192000"/>
              <a:gd name="connsiteY229" fmla="*/ 221364 h 4547914"/>
              <a:gd name="connsiteX230" fmla="*/ 2118270 w 12192000"/>
              <a:gd name="connsiteY230" fmla="*/ 195708 h 4547914"/>
              <a:gd name="connsiteX231" fmla="*/ 2141504 w 12192000"/>
              <a:gd name="connsiteY231" fmla="*/ 191655 h 4547914"/>
              <a:gd name="connsiteX232" fmla="*/ 2162752 w 12192000"/>
              <a:gd name="connsiteY232" fmla="*/ 193769 h 4547914"/>
              <a:gd name="connsiteX233" fmla="*/ 2168793 w 12192000"/>
              <a:gd name="connsiteY233" fmla="*/ 199138 h 4547914"/>
              <a:gd name="connsiteX234" fmla="*/ 2181778 w 12192000"/>
              <a:gd name="connsiteY234" fmla="*/ 197808 h 4547914"/>
              <a:gd name="connsiteX235" fmla="*/ 2185499 w 12192000"/>
              <a:gd name="connsiteY235" fmla="*/ 198625 h 4547914"/>
              <a:gd name="connsiteX236" fmla="*/ 2206566 w 12192000"/>
              <a:gd name="connsiteY236" fmla="*/ 202132 h 4547914"/>
              <a:gd name="connsiteX237" fmla="*/ 2244903 w 12192000"/>
              <a:gd name="connsiteY237" fmla="*/ 180560 h 4547914"/>
              <a:gd name="connsiteX238" fmla="*/ 2297531 w 12192000"/>
              <a:gd name="connsiteY238" fmla="*/ 177926 h 4547914"/>
              <a:gd name="connsiteX239" fmla="*/ 2488258 w 12192000"/>
              <a:gd name="connsiteY239" fmla="*/ 130705 h 4547914"/>
              <a:gd name="connsiteX240" fmla="*/ 2523236 w 12192000"/>
              <a:gd name="connsiteY240" fmla="*/ 147023 h 4547914"/>
              <a:gd name="connsiteX241" fmla="*/ 2603355 w 12192000"/>
              <a:gd name="connsiteY241" fmla="*/ 136080 h 4547914"/>
              <a:gd name="connsiteX242" fmla="*/ 2713319 w 12192000"/>
              <a:gd name="connsiteY242" fmla="*/ 76637 h 4547914"/>
              <a:gd name="connsiteX243" fmla="*/ 2860143 w 12192000"/>
              <a:gd name="connsiteY243" fmla="*/ 54562 h 4547914"/>
              <a:gd name="connsiteX244" fmla="*/ 2868320 w 12192000"/>
              <a:gd name="connsiteY244" fmla="*/ 43721 h 4547914"/>
              <a:gd name="connsiteX245" fmla="*/ 2880379 w 12192000"/>
              <a:gd name="connsiteY245" fmla="*/ 36328 h 4547914"/>
              <a:gd name="connsiteX246" fmla="*/ 2882710 w 12192000"/>
              <a:gd name="connsiteY246" fmla="*/ 36866 h 4547914"/>
              <a:gd name="connsiteX247" fmla="*/ 2899268 w 12192000"/>
              <a:gd name="connsiteY247" fmla="*/ 32561 h 4547914"/>
              <a:gd name="connsiteX248" fmla="*/ 2901185 w 12192000"/>
              <a:gd name="connsiteY248" fmla="*/ 28732 h 4547914"/>
              <a:gd name="connsiteX249" fmla="*/ 2912009 w 12192000"/>
              <a:gd name="connsiteY249" fmla="*/ 24873 h 4547914"/>
              <a:gd name="connsiteX250" fmla="*/ 2931895 w 12192000"/>
              <a:gd name="connsiteY250" fmla="*/ 14835 h 4547914"/>
              <a:gd name="connsiteX251" fmla="*/ 2936965 w 12192000"/>
              <a:gd name="connsiteY251" fmla="*/ 15241 h 4547914"/>
              <a:gd name="connsiteX252" fmla="*/ 2969058 w 12192000"/>
              <a:gd name="connsiteY252" fmla="*/ 3658 h 4547914"/>
              <a:gd name="connsiteX253" fmla="*/ 2970141 w 12192000"/>
              <a:gd name="connsiteY253" fmla="*/ 4583 h 4547914"/>
              <a:gd name="connsiteX254" fmla="*/ 2981985 w 12192000"/>
              <a:gd name="connsiteY254" fmla="*/ 6059 h 4547914"/>
              <a:gd name="connsiteX255" fmla="*/ 3003160 w 12192000"/>
              <a:gd name="connsiteY255" fmla="*/ 6403 h 4547914"/>
              <a:gd name="connsiteX256" fmla="*/ 3059919 w 12192000"/>
              <a:gd name="connsiteY256" fmla="*/ 20620 h 4547914"/>
              <a:gd name="connsiteX257" fmla="*/ 3093450 w 12192000"/>
              <a:gd name="connsiteY257" fmla="*/ 8665 h 4547914"/>
              <a:gd name="connsiteX258" fmla="*/ 3100564 w 12192000"/>
              <a:gd name="connsiteY258" fmla="*/ 6845 h 4547914"/>
              <a:gd name="connsiteX259" fmla="*/ 3100855 w 12192000"/>
              <a:gd name="connsiteY259" fmla="*/ 7052 h 4547914"/>
              <a:gd name="connsiteX260" fmla="*/ 3108660 w 12192000"/>
              <a:gd name="connsiteY260" fmla="*/ 5615 h 4547914"/>
              <a:gd name="connsiteX261" fmla="*/ 3113534 w 12192000"/>
              <a:gd name="connsiteY261" fmla="*/ 3530 h 4547914"/>
              <a:gd name="connsiteX0" fmla="*/ 3127332 w 12192000"/>
              <a:gd name="connsiteY0" fmla="*/ 0 h 4547914"/>
              <a:gd name="connsiteX1" fmla="*/ 3133085 w 12192000"/>
              <a:gd name="connsiteY1" fmla="*/ 393 h 4547914"/>
              <a:gd name="connsiteX2" fmla="*/ 3186709 w 12192000"/>
              <a:gd name="connsiteY2" fmla="*/ 21974 h 4547914"/>
              <a:gd name="connsiteX3" fmla="*/ 3287078 w 12192000"/>
              <a:gd name="connsiteY3" fmla="*/ 28076 h 4547914"/>
              <a:gd name="connsiteX4" fmla="*/ 3386448 w 12192000"/>
              <a:gd name="connsiteY4" fmla="*/ 30863 h 4547914"/>
              <a:gd name="connsiteX5" fmla="*/ 3422427 w 12192000"/>
              <a:gd name="connsiteY5" fmla="*/ 30293 h 4547914"/>
              <a:gd name="connsiteX6" fmla="*/ 3486559 w 12192000"/>
              <a:gd name="connsiteY6" fmla="*/ 36240 h 4547914"/>
              <a:gd name="connsiteX7" fmla="*/ 3515932 w 12192000"/>
              <a:gd name="connsiteY7" fmla="*/ 43280 h 4547914"/>
              <a:gd name="connsiteX8" fmla="*/ 3517220 w 12192000"/>
              <a:gd name="connsiteY8" fmla="*/ 42847 h 4547914"/>
              <a:gd name="connsiteX9" fmla="*/ 3519845 w 12192000"/>
              <a:gd name="connsiteY9" fmla="*/ 45877 h 4547914"/>
              <a:gd name="connsiteX10" fmla="*/ 3525279 w 12192000"/>
              <a:gd name="connsiteY10" fmla="*/ 47281 h 4547914"/>
              <a:gd name="connsiteX11" fmla="*/ 3540113 w 12192000"/>
              <a:gd name="connsiteY11" fmla="*/ 46377 h 4547914"/>
              <a:gd name="connsiteX12" fmla="*/ 3545692 w 12192000"/>
              <a:gd name="connsiteY12" fmla="*/ 45256 h 4547914"/>
              <a:gd name="connsiteX13" fmla="*/ 3553854 w 12192000"/>
              <a:gd name="connsiteY13" fmla="*/ 45277 h 4547914"/>
              <a:gd name="connsiteX14" fmla="*/ 3554058 w 12192000"/>
              <a:gd name="connsiteY14" fmla="*/ 45526 h 4547914"/>
              <a:gd name="connsiteX15" fmla="*/ 3561703 w 12192000"/>
              <a:gd name="connsiteY15" fmla="*/ 45061 h 4547914"/>
              <a:gd name="connsiteX16" fmla="*/ 3599112 w 12192000"/>
              <a:gd name="connsiteY16" fmla="*/ 39636 h 4547914"/>
              <a:gd name="connsiteX17" fmla="*/ 3648544 w 12192000"/>
              <a:gd name="connsiteY17" fmla="*/ 63351 h 4547914"/>
              <a:gd name="connsiteX18" fmla="*/ 3668987 w 12192000"/>
              <a:gd name="connsiteY18" fmla="*/ 67462 h 4547914"/>
              <a:gd name="connsiteX19" fmla="*/ 3679906 w 12192000"/>
              <a:gd name="connsiteY19" fmla="*/ 70986 h 4547914"/>
              <a:gd name="connsiteX20" fmla="*/ 3680583 w 12192000"/>
              <a:gd name="connsiteY20" fmla="*/ 72064 h 4547914"/>
              <a:gd name="connsiteX21" fmla="*/ 3716448 w 12192000"/>
              <a:gd name="connsiteY21" fmla="*/ 66738 h 4547914"/>
              <a:gd name="connsiteX22" fmla="*/ 3721210 w 12192000"/>
              <a:gd name="connsiteY22" fmla="*/ 68033 h 4547914"/>
              <a:gd name="connsiteX23" fmla="*/ 3744585 w 12192000"/>
              <a:gd name="connsiteY23" fmla="*/ 62000 h 4547914"/>
              <a:gd name="connsiteX24" fmla="*/ 3756664 w 12192000"/>
              <a:gd name="connsiteY24" fmla="*/ 60251 h 4547914"/>
              <a:gd name="connsiteX25" fmla="*/ 3760076 w 12192000"/>
              <a:gd name="connsiteY25" fmla="*/ 56938 h 4547914"/>
              <a:gd name="connsiteX26" fmla="*/ 3777900 w 12192000"/>
              <a:gd name="connsiteY26" fmla="*/ 55785 h 4547914"/>
              <a:gd name="connsiteX27" fmla="*/ 3779950 w 12192000"/>
              <a:gd name="connsiteY27" fmla="*/ 56716 h 4547914"/>
              <a:gd name="connsiteX28" fmla="*/ 3794650 w 12192000"/>
              <a:gd name="connsiteY28" fmla="*/ 51811 h 4547914"/>
              <a:gd name="connsiteX29" fmla="*/ 3806969 w 12192000"/>
              <a:gd name="connsiteY29" fmla="*/ 42923 h 4547914"/>
              <a:gd name="connsiteX30" fmla="*/ 3958577 w 12192000"/>
              <a:gd name="connsiteY30" fmla="*/ 48077 h 4547914"/>
              <a:gd name="connsiteX31" fmla="*/ 4089430 w 12192000"/>
              <a:gd name="connsiteY31" fmla="*/ 10971 h 4547914"/>
              <a:gd name="connsiteX32" fmla="*/ 4171715 w 12192000"/>
              <a:gd name="connsiteY32" fmla="*/ 14837 h 4547914"/>
              <a:gd name="connsiteX33" fmla="*/ 4199128 w 12192000"/>
              <a:gd name="connsiteY33" fmla="*/ 36665 h 4547914"/>
              <a:gd name="connsiteX34" fmla="*/ 4403546 w 12192000"/>
              <a:gd name="connsiteY34" fmla="*/ 25654 h 4547914"/>
              <a:gd name="connsiteX35" fmla="*/ 4455762 w 12192000"/>
              <a:gd name="connsiteY35" fmla="*/ 32542 h 4547914"/>
              <a:gd name="connsiteX36" fmla="*/ 4501720 w 12192000"/>
              <a:gd name="connsiteY36" fmla="*/ 18795 h 4547914"/>
              <a:gd name="connsiteX37" fmla="*/ 4520780 w 12192000"/>
              <a:gd name="connsiteY37" fmla="*/ 25908 h 4547914"/>
              <a:gd name="connsiteX38" fmla="*/ 4524071 w 12192000"/>
              <a:gd name="connsiteY38" fmla="*/ 27353 h 4547914"/>
              <a:gd name="connsiteX39" fmla="*/ 4537225 w 12192000"/>
              <a:gd name="connsiteY39" fmla="*/ 28400 h 4547914"/>
              <a:gd name="connsiteX40" fmla="*/ 4540932 w 12192000"/>
              <a:gd name="connsiteY40" fmla="*/ 34609 h 4547914"/>
              <a:gd name="connsiteX41" fmla="*/ 4560732 w 12192000"/>
              <a:gd name="connsiteY41" fmla="*/ 40424 h 4547914"/>
              <a:gd name="connsiteX42" fmla="*/ 4584946 w 12192000"/>
              <a:gd name="connsiteY42" fmla="*/ 40704 h 4547914"/>
              <a:gd name="connsiteX43" fmla="*/ 4670972 w 12192000"/>
              <a:gd name="connsiteY43" fmla="*/ 42345 h 4547914"/>
              <a:gd name="connsiteX44" fmla="*/ 4685002 w 12192000"/>
              <a:gd name="connsiteY44" fmla="*/ 38991 h 4547914"/>
              <a:gd name="connsiteX45" fmla="*/ 4730794 w 12192000"/>
              <a:gd name="connsiteY45" fmla="*/ 44584 h 4547914"/>
              <a:gd name="connsiteX46" fmla="*/ 4771603 w 12192000"/>
              <a:gd name="connsiteY46" fmla="*/ 45842 h 4547914"/>
              <a:gd name="connsiteX47" fmla="*/ 4798044 w 12192000"/>
              <a:gd name="connsiteY47" fmla="*/ 43174 h 4547914"/>
              <a:gd name="connsiteX48" fmla="*/ 4804975 w 12192000"/>
              <a:gd name="connsiteY48" fmla="*/ 45385 h 4547914"/>
              <a:gd name="connsiteX49" fmla="*/ 4831600 w 12192000"/>
              <a:gd name="connsiteY49" fmla="*/ 46811 h 4547914"/>
              <a:gd name="connsiteX50" fmla="*/ 4845162 w 12192000"/>
              <a:gd name="connsiteY50" fmla="*/ 43534 h 4547914"/>
              <a:gd name="connsiteX51" fmla="*/ 4858548 w 12192000"/>
              <a:gd name="connsiteY51" fmla="*/ 51080 h 4547914"/>
              <a:gd name="connsiteX52" fmla="*/ 4861820 w 12192000"/>
              <a:gd name="connsiteY52" fmla="*/ 56610 h 4547914"/>
              <a:gd name="connsiteX53" fmla="*/ 4880767 w 12192000"/>
              <a:gd name="connsiteY53" fmla="*/ 54127 h 4547914"/>
              <a:gd name="connsiteX54" fmla="*/ 4896300 w 12192000"/>
              <a:gd name="connsiteY54" fmla="*/ 59531 h 4547914"/>
              <a:gd name="connsiteX55" fmla="*/ 4909841 w 12192000"/>
              <a:gd name="connsiteY55" fmla="*/ 55998 h 4547914"/>
              <a:gd name="connsiteX56" fmla="*/ 4915461 w 12192000"/>
              <a:gd name="connsiteY56" fmla="*/ 56794 h 4547914"/>
              <a:gd name="connsiteX57" fmla="*/ 4929430 w 12192000"/>
              <a:gd name="connsiteY57" fmla="*/ 59468 h 4547914"/>
              <a:gd name="connsiteX58" fmla="*/ 4953531 w 12192000"/>
              <a:gd name="connsiteY58" fmla="*/ 65410 h 4547914"/>
              <a:gd name="connsiteX59" fmla="*/ 4961050 w 12192000"/>
              <a:gd name="connsiteY59" fmla="*/ 66237 h 4547914"/>
              <a:gd name="connsiteX60" fmla="*/ 4977419 w 12192000"/>
              <a:gd name="connsiteY60" fmla="*/ 75324 h 4547914"/>
              <a:gd name="connsiteX61" fmla="*/ 5009106 w 12192000"/>
              <a:gd name="connsiteY61" fmla="*/ 83094 h 4547914"/>
              <a:gd name="connsiteX62" fmla="*/ 5064895 w 12192000"/>
              <a:gd name="connsiteY62" fmla="*/ 110208 h 4547914"/>
              <a:gd name="connsiteX63" fmla="*/ 5097688 w 12192000"/>
              <a:gd name="connsiteY63" fmla="*/ 123146 h 4547914"/>
              <a:gd name="connsiteX64" fmla="*/ 5119875 w 12192000"/>
              <a:gd name="connsiteY64" fmla="*/ 135071 h 4547914"/>
              <a:gd name="connsiteX65" fmla="*/ 5185360 w 12192000"/>
              <a:gd name="connsiteY65" fmla="*/ 151913 h 4547914"/>
              <a:gd name="connsiteX66" fmla="*/ 5297679 w 12192000"/>
              <a:gd name="connsiteY66" fmla="*/ 174179 h 4547914"/>
              <a:gd name="connsiteX67" fmla="*/ 5320681 w 12192000"/>
              <a:gd name="connsiteY67" fmla="*/ 180162 h 4547914"/>
              <a:gd name="connsiteX68" fmla="*/ 5336842 w 12192000"/>
              <a:gd name="connsiteY68" fmla="*/ 190246 h 4547914"/>
              <a:gd name="connsiteX69" fmla="*/ 5337444 w 12192000"/>
              <a:gd name="connsiteY69" fmla="*/ 196891 h 4547914"/>
              <a:gd name="connsiteX70" fmla="*/ 5349516 w 12192000"/>
              <a:gd name="connsiteY70" fmla="*/ 200975 h 4547914"/>
              <a:gd name="connsiteX71" fmla="*/ 5351972 w 12192000"/>
              <a:gd name="connsiteY71" fmla="*/ 203093 h 4547914"/>
              <a:gd name="connsiteX72" fmla="*/ 5366814 w 12192000"/>
              <a:gd name="connsiteY72" fmla="*/ 214209 h 4547914"/>
              <a:gd name="connsiteX73" fmla="*/ 5417244 w 12192000"/>
              <a:gd name="connsiteY73" fmla="*/ 212297 h 4547914"/>
              <a:gd name="connsiteX74" fmla="*/ 5463870 w 12192000"/>
              <a:gd name="connsiteY74" fmla="*/ 231038 h 4547914"/>
              <a:gd name="connsiteX75" fmla="*/ 5664412 w 12192000"/>
              <a:gd name="connsiteY75" fmla="*/ 269118 h 4547914"/>
              <a:gd name="connsiteX76" fmla="*/ 5680257 w 12192000"/>
              <a:gd name="connsiteY76" fmla="*/ 295883 h 4547914"/>
              <a:gd name="connsiteX77" fmla="*/ 5757046 w 12192000"/>
              <a:gd name="connsiteY77" fmla="*/ 318923 h 4547914"/>
              <a:gd name="connsiteX78" fmla="*/ 5899668 w 12192000"/>
              <a:gd name="connsiteY78" fmla="*/ 315366 h 4547914"/>
              <a:gd name="connsiteX79" fmla="*/ 6042086 w 12192000"/>
              <a:gd name="connsiteY79" fmla="*/ 355988 h 4547914"/>
              <a:gd name="connsiteX80" fmla="*/ 6058069 w 12192000"/>
              <a:gd name="connsiteY80" fmla="*/ 350640 h 4547914"/>
              <a:gd name="connsiteX81" fmla="*/ 6074444 w 12192000"/>
              <a:gd name="connsiteY81" fmla="*/ 349558 h 4547914"/>
              <a:gd name="connsiteX82" fmla="*/ 6075959 w 12192000"/>
              <a:gd name="connsiteY82" fmla="*/ 350905 h 4547914"/>
              <a:gd name="connsiteX83" fmla="*/ 6093540 w 12192000"/>
              <a:gd name="connsiteY83" fmla="*/ 354046 h 4547914"/>
              <a:gd name="connsiteX84" fmla="*/ 6098369 w 12192000"/>
              <a:gd name="connsiteY84" fmla="*/ 351775 h 4547914"/>
              <a:gd name="connsiteX85" fmla="*/ 6110738 w 12192000"/>
              <a:gd name="connsiteY85" fmla="*/ 353003 h 4547914"/>
              <a:gd name="connsiteX86" fmla="*/ 6135933 w 12192000"/>
              <a:gd name="connsiteY86" fmla="*/ 352922 h 4547914"/>
              <a:gd name="connsiteX87" fmla="*/ 6139871 w 12192000"/>
              <a:gd name="connsiteY87" fmla="*/ 355250 h 4547914"/>
              <a:gd name="connsiteX88" fmla="*/ 6176662 w 12192000"/>
              <a:gd name="connsiteY88" fmla="*/ 358778 h 4547914"/>
              <a:gd name="connsiteX89" fmla="*/ 6176801 w 12192000"/>
              <a:gd name="connsiteY89" fmla="*/ 359940 h 4547914"/>
              <a:gd name="connsiteX90" fmla="*/ 6185563 w 12192000"/>
              <a:gd name="connsiteY90" fmla="*/ 365795 h 4547914"/>
              <a:gd name="connsiteX91" fmla="*/ 6203148 w 12192000"/>
              <a:gd name="connsiteY91" fmla="*/ 374448 h 4547914"/>
              <a:gd name="connsiteX92" fmla="*/ 6239136 w 12192000"/>
              <a:gd name="connsiteY92" fmla="*/ 408168 h 4547914"/>
              <a:gd name="connsiteX93" fmla="*/ 6277452 w 12192000"/>
              <a:gd name="connsiteY93" fmla="*/ 411970 h 4547914"/>
              <a:gd name="connsiteX94" fmla="*/ 6284979 w 12192000"/>
              <a:gd name="connsiteY94" fmla="*/ 413344 h 4547914"/>
              <a:gd name="connsiteX95" fmla="*/ 6285055 w 12192000"/>
              <a:gd name="connsiteY95" fmla="*/ 413623 h 4547914"/>
              <a:gd name="connsiteX96" fmla="*/ 6292844 w 12192000"/>
              <a:gd name="connsiteY96" fmla="*/ 415573 h 4547914"/>
              <a:gd name="connsiteX97" fmla="*/ 6298705 w 12192000"/>
              <a:gd name="connsiteY97" fmla="*/ 415849 h 4547914"/>
              <a:gd name="connsiteX98" fmla="*/ 6313308 w 12192000"/>
              <a:gd name="connsiteY98" fmla="*/ 418514 h 4547914"/>
              <a:gd name="connsiteX99" fmla="*/ 6317834 w 12192000"/>
              <a:gd name="connsiteY99" fmla="*/ 421103 h 4547914"/>
              <a:gd name="connsiteX100" fmla="*/ 6318907 w 12192000"/>
              <a:gd name="connsiteY100" fmla="*/ 424540 h 4547914"/>
              <a:gd name="connsiteX101" fmla="*/ 6320341 w 12192000"/>
              <a:gd name="connsiteY101" fmla="*/ 424442 h 4547914"/>
              <a:gd name="connsiteX102" fmla="*/ 6345071 w 12192000"/>
              <a:gd name="connsiteY102" fmla="*/ 437925 h 4547914"/>
              <a:gd name="connsiteX103" fmla="*/ 6403531 w 12192000"/>
              <a:gd name="connsiteY103" fmla="*/ 458610 h 4547914"/>
              <a:gd name="connsiteX104" fmla="*/ 6438176 w 12192000"/>
              <a:gd name="connsiteY104" fmla="*/ 466584 h 4547914"/>
              <a:gd name="connsiteX105" fmla="*/ 6531805 w 12192000"/>
              <a:gd name="connsiteY105" fmla="*/ 492660 h 4547914"/>
              <a:gd name="connsiteX106" fmla="*/ 6624812 w 12192000"/>
              <a:gd name="connsiteY106" fmla="*/ 522053 h 4547914"/>
              <a:gd name="connsiteX107" fmla="*/ 6665821 w 12192000"/>
              <a:gd name="connsiteY107" fmla="*/ 554780 h 4547914"/>
              <a:gd name="connsiteX108" fmla="*/ 6671133 w 12192000"/>
              <a:gd name="connsiteY108" fmla="*/ 556507 h 4547914"/>
              <a:gd name="connsiteX109" fmla="*/ 6685990 w 12192000"/>
              <a:gd name="connsiteY109" fmla="*/ 556489 h 4547914"/>
              <a:gd name="connsiteX110" fmla="*/ 6691636 w 12192000"/>
              <a:gd name="connsiteY110" fmla="*/ 555702 h 4547914"/>
              <a:gd name="connsiteX111" fmla="*/ 6699772 w 12192000"/>
              <a:gd name="connsiteY111" fmla="*/ 556210 h 4547914"/>
              <a:gd name="connsiteX112" fmla="*/ 6699955 w 12192000"/>
              <a:gd name="connsiteY112" fmla="*/ 556471 h 4547914"/>
              <a:gd name="connsiteX113" fmla="*/ 6707613 w 12192000"/>
              <a:gd name="connsiteY113" fmla="*/ 556462 h 4547914"/>
              <a:gd name="connsiteX114" fmla="*/ 6745320 w 12192000"/>
              <a:gd name="connsiteY114" fmla="*/ 553275 h 4547914"/>
              <a:gd name="connsiteX115" fmla="*/ 6792811 w 12192000"/>
              <a:gd name="connsiteY115" fmla="*/ 579903 h 4547914"/>
              <a:gd name="connsiteX116" fmla="*/ 6812882 w 12192000"/>
              <a:gd name="connsiteY116" fmla="*/ 585228 h 4547914"/>
              <a:gd name="connsiteX117" fmla="*/ 6823500 w 12192000"/>
              <a:gd name="connsiteY117" fmla="*/ 589398 h 4547914"/>
              <a:gd name="connsiteX118" fmla="*/ 6824098 w 12192000"/>
              <a:gd name="connsiteY118" fmla="*/ 590514 h 4547914"/>
              <a:gd name="connsiteX119" fmla="*/ 6860252 w 12192000"/>
              <a:gd name="connsiteY119" fmla="*/ 587335 h 4547914"/>
              <a:gd name="connsiteX120" fmla="*/ 6864904 w 12192000"/>
              <a:gd name="connsiteY120" fmla="*/ 588912 h 4547914"/>
              <a:gd name="connsiteX121" fmla="*/ 6888662 w 12192000"/>
              <a:gd name="connsiteY121" fmla="*/ 584282 h 4547914"/>
              <a:gd name="connsiteX122" fmla="*/ 6900835 w 12192000"/>
              <a:gd name="connsiteY122" fmla="*/ 583254 h 4547914"/>
              <a:gd name="connsiteX123" fmla="*/ 6904484 w 12192000"/>
              <a:gd name="connsiteY123" fmla="*/ 580150 h 4547914"/>
              <a:gd name="connsiteX124" fmla="*/ 6922346 w 12192000"/>
              <a:gd name="connsiteY124" fmla="*/ 580062 h 4547914"/>
              <a:gd name="connsiteX125" fmla="*/ 6924318 w 12192000"/>
              <a:gd name="connsiteY125" fmla="*/ 581112 h 4547914"/>
              <a:gd name="connsiteX126" fmla="*/ 6939344 w 12192000"/>
              <a:gd name="connsiteY126" fmla="*/ 577092 h 4547914"/>
              <a:gd name="connsiteX127" fmla="*/ 6952296 w 12192000"/>
              <a:gd name="connsiteY127" fmla="*/ 568950 h 4547914"/>
              <a:gd name="connsiteX128" fmla="*/ 7103052 w 12192000"/>
              <a:gd name="connsiteY128" fmla="*/ 583137 h 4547914"/>
              <a:gd name="connsiteX129" fmla="*/ 7236304 w 12192000"/>
              <a:gd name="connsiteY129" fmla="*/ 553886 h 4547914"/>
              <a:gd name="connsiteX130" fmla="*/ 7318047 w 12192000"/>
              <a:gd name="connsiteY130" fmla="*/ 562652 h 4547914"/>
              <a:gd name="connsiteX131" fmla="*/ 7343733 w 12192000"/>
              <a:gd name="connsiteY131" fmla="*/ 586084 h 4547914"/>
              <a:gd name="connsiteX132" fmla="*/ 7548358 w 12192000"/>
              <a:gd name="connsiteY132" fmla="*/ 587278 h 4547914"/>
              <a:gd name="connsiteX133" fmla="*/ 7599893 w 12192000"/>
              <a:gd name="connsiteY133" fmla="*/ 597269 h 4547914"/>
              <a:gd name="connsiteX134" fmla="*/ 7646750 w 12192000"/>
              <a:gd name="connsiteY134" fmla="*/ 586283 h 4547914"/>
              <a:gd name="connsiteX135" fmla="*/ 7665217 w 12192000"/>
              <a:gd name="connsiteY135" fmla="*/ 594522 h 4547914"/>
              <a:gd name="connsiteX136" fmla="*/ 7668385 w 12192000"/>
              <a:gd name="connsiteY136" fmla="*/ 596159 h 4547914"/>
              <a:gd name="connsiteX137" fmla="*/ 7681420 w 12192000"/>
              <a:gd name="connsiteY137" fmla="*/ 597991 h 4547914"/>
              <a:gd name="connsiteX138" fmla="*/ 7684651 w 12192000"/>
              <a:gd name="connsiteY138" fmla="*/ 604410 h 4547914"/>
              <a:gd name="connsiteX139" fmla="*/ 7843050 w 12192000"/>
              <a:gd name="connsiteY139" fmla="*/ 614711 h 4547914"/>
              <a:gd name="connsiteX140" fmla="*/ 7911637 w 12192000"/>
              <a:gd name="connsiteY140" fmla="*/ 619429 h 4547914"/>
              <a:gd name="connsiteX141" fmla="*/ 7937365 w 12192000"/>
              <a:gd name="connsiteY141" fmla="*/ 627138 h 4547914"/>
              <a:gd name="connsiteX142" fmla="*/ 8037057 w 12192000"/>
              <a:gd name="connsiteY142" fmla="*/ 650485 h 4547914"/>
              <a:gd name="connsiteX143" fmla="*/ 8122868 w 12192000"/>
              <a:gd name="connsiteY143" fmla="*/ 664767 h 4547914"/>
              <a:gd name="connsiteX144" fmla="*/ 8186750 w 12192000"/>
              <a:gd name="connsiteY144" fmla="*/ 649905 h 4547914"/>
              <a:gd name="connsiteX145" fmla="*/ 8192054 w 12192000"/>
              <a:gd name="connsiteY145" fmla="*/ 654747 h 4547914"/>
              <a:gd name="connsiteX146" fmla="*/ 8235470 w 12192000"/>
              <a:gd name="connsiteY146" fmla="*/ 656811 h 4547914"/>
              <a:gd name="connsiteX147" fmla="*/ 8388968 w 12192000"/>
              <a:gd name="connsiteY147" fmla="*/ 633562 h 4547914"/>
              <a:gd name="connsiteX148" fmla="*/ 8473770 w 12192000"/>
              <a:gd name="connsiteY148" fmla="*/ 638438 h 4547914"/>
              <a:gd name="connsiteX149" fmla="*/ 8503642 w 12192000"/>
              <a:gd name="connsiteY149" fmla="*/ 645084 h 4547914"/>
              <a:gd name="connsiteX150" fmla="*/ 8553701 w 12192000"/>
              <a:gd name="connsiteY150" fmla="*/ 655915 h 4547914"/>
              <a:gd name="connsiteX151" fmla="*/ 8590556 w 12192000"/>
              <a:gd name="connsiteY151" fmla="*/ 676112 h 4547914"/>
              <a:gd name="connsiteX152" fmla="*/ 8632638 w 12192000"/>
              <a:gd name="connsiteY152" fmla="*/ 680372 h 4547914"/>
              <a:gd name="connsiteX153" fmla="*/ 8643140 w 12192000"/>
              <a:gd name="connsiteY153" fmla="*/ 665707 h 4547914"/>
              <a:gd name="connsiteX154" fmla="*/ 8687917 w 12192000"/>
              <a:gd name="connsiteY154" fmla="*/ 675343 h 4547914"/>
              <a:gd name="connsiteX155" fmla="*/ 8755765 w 12192000"/>
              <a:gd name="connsiteY155" fmla="*/ 691678 h 4547914"/>
              <a:gd name="connsiteX156" fmla="*/ 8795085 w 12192000"/>
              <a:gd name="connsiteY156" fmla="*/ 697058 h 4547914"/>
              <a:gd name="connsiteX157" fmla="*/ 8902279 w 12192000"/>
              <a:gd name="connsiteY157" fmla="*/ 716141 h 4547914"/>
              <a:gd name="connsiteX158" fmla="*/ 9009490 w 12192000"/>
              <a:gd name="connsiteY158" fmla="*/ 738600 h 4547914"/>
              <a:gd name="connsiteX159" fmla="*/ 9072120 w 12192000"/>
              <a:gd name="connsiteY159" fmla="*/ 770795 h 4547914"/>
              <a:gd name="connsiteX160" fmla="*/ 9160343 w 12192000"/>
              <a:gd name="connsiteY160" fmla="*/ 787216 h 4547914"/>
              <a:gd name="connsiteX161" fmla="*/ 9174981 w 12192000"/>
              <a:gd name="connsiteY161" fmla="*/ 792732 h 4547914"/>
              <a:gd name="connsiteX162" fmla="*/ 9278987 w 12192000"/>
              <a:gd name="connsiteY162" fmla="*/ 786295 h 4547914"/>
              <a:gd name="connsiteX163" fmla="*/ 9344958 w 12192000"/>
              <a:gd name="connsiteY163" fmla="*/ 774279 h 4547914"/>
              <a:gd name="connsiteX164" fmla="*/ 9552261 w 12192000"/>
              <a:gd name="connsiteY164" fmla="*/ 893301 h 4547914"/>
              <a:gd name="connsiteX165" fmla="*/ 9822258 w 12192000"/>
              <a:gd name="connsiteY165" fmla="*/ 1002324 h 4547914"/>
              <a:gd name="connsiteX166" fmla="*/ 10113244 w 12192000"/>
              <a:gd name="connsiteY166" fmla="*/ 1044980 h 4547914"/>
              <a:gd name="connsiteX167" fmla="*/ 10189871 w 12192000"/>
              <a:gd name="connsiteY167" fmla="*/ 1037861 h 4547914"/>
              <a:gd name="connsiteX168" fmla="*/ 10414253 w 12192000"/>
              <a:gd name="connsiteY168" fmla="*/ 1023845 h 4547914"/>
              <a:gd name="connsiteX169" fmla="*/ 10642574 w 12192000"/>
              <a:gd name="connsiteY169" fmla="*/ 951338 h 4547914"/>
              <a:gd name="connsiteX170" fmla="*/ 10786007 w 12192000"/>
              <a:gd name="connsiteY170" fmla="*/ 939394 h 4547914"/>
              <a:gd name="connsiteX171" fmla="*/ 10854151 w 12192000"/>
              <a:gd name="connsiteY171" fmla="*/ 920634 h 4547914"/>
              <a:gd name="connsiteX172" fmla="*/ 10901354 w 12192000"/>
              <a:gd name="connsiteY172" fmla="*/ 919737 h 4547914"/>
              <a:gd name="connsiteX173" fmla="*/ 10929658 w 12192000"/>
              <a:gd name="connsiteY173" fmla="*/ 917554 h 4547914"/>
              <a:gd name="connsiteX174" fmla="*/ 10978685 w 12192000"/>
              <a:gd name="connsiteY174" fmla="*/ 886324 h 4547914"/>
              <a:gd name="connsiteX175" fmla="*/ 11163594 w 12192000"/>
              <a:gd name="connsiteY175" fmla="*/ 876561 h 4547914"/>
              <a:gd name="connsiteX176" fmla="*/ 11340142 w 12192000"/>
              <a:gd name="connsiteY176" fmla="*/ 908065 h 4547914"/>
              <a:gd name="connsiteX177" fmla="*/ 11603318 w 12192000"/>
              <a:gd name="connsiteY177" fmla="*/ 818596 h 4547914"/>
              <a:gd name="connsiteX178" fmla="*/ 11630282 w 12192000"/>
              <a:gd name="connsiteY178" fmla="*/ 811576 h 4547914"/>
              <a:gd name="connsiteX179" fmla="*/ 11776458 w 12192000"/>
              <a:gd name="connsiteY179" fmla="*/ 776804 h 4547914"/>
              <a:gd name="connsiteX180" fmla="*/ 12105816 w 12192000"/>
              <a:gd name="connsiteY180" fmla="*/ 760705 h 4547914"/>
              <a:gd name="connsiteX181" fmla="*/ 12192000 w 12192000"/>
              <a:gd name="connsiteY181" fmla="*/ 696740 h 4547914"/>
              <a:gd name="connsiteX182" fmla="*/ 12192000 w 12192000"/>
              <a:gd name="connsiteY182" fmla="*/ 4547914 h 4547914"/>
              <a:gd name="connsiteX183" fmla="*/ 0 w 12192000"/>
              <a:gd name="connsiteY183" fmla="*/ 4547914 h 4547914"/>
              <a:gd name="connsiteX184" fmla="*/ 0 w 12192000"/>
              <a:gd name="connsiteY184" fmla="*/ 540952 h 4547914"/>
              <a:gd name="connsiteX185" fmla="*/ 3948 w 12192000"/>
              <a:gd name="connsiteY185" fmla="*/ 539910 h 4547914"/>
              <a:gd name="connsiteX186" fmla="*/ 79987 w 12192000"/>
              <a:gd name="connsiteY186" fmla="*/ 526438 h 4547914"/>
              <a:gd name="connsiteX187" fmla="*/ 173247 w 12192000"/>
              <a:gd name="connsiteY187" fmla="*/ 477963 h 4547914"/>
              <a:gd name="connsiteX188" fmla="*/ 206877 w 12192000"/>
              <a:gd name="connsiteY188" fmla="*/ 473422 h 4547914"/>
              <a:gd name="connsiteX189" fmla="*/ 205655 w 12192000"/>
              <a:gd name="connsiteY189" fmla="*/ 464845 h 4547914"/>
              <a:gd name="connsiteX190" fmla="*/ 218147 w 12192000"/>
              <a:gd name="connsiteY190" fmla="*/ 464214 h 4547914"/>
              <a:gd name="connsiteX191" fmla="*/ 246031 w 12192000"/>
              <a:gd name="connsiteY191" fmla="*/ 464005 h 4547914"/>
              <a:gd name="connsiteX192" fmla="*/ 329529 w 12192000"/>
              <a:gd name="connsiteY192" fmla="*/ 461625 h 4547914"/>
              <a:gd name="connsiteX193" fmla="*/ 352311 w 12192000"/>
              <a:gd name="connsiteY193" fmla="*/ 445177 h 4547914"/>
              <a:gd name="connsiteX194" fmla="*/ 373861 w 12192000"/>
              <a:gd name="connsiteY194" fmla="*/ 444919 h 4547914"/>
              <a:gd name="connsiteX195" fmla="*/ 498838 w 12192000"/>
              <a:gd name="connsiteY195" fmla="*/ 422873 h 4547914"/>
              <a:gd name="connsiteX196" fmla="*/ 516021 w 12192000"/>
              <a:gd name="connsiteY196" fmla="*/ 421224 h 4547914"/>
              <a:gd name="connsiteX197" fmla="*/ 525327 w 12192000"/>
              <a:gd name="connsiteY197" fmla="*/ 413834 h 4547914"/>
              <a:gd name="connsiteX198" fmla="*/ 558651 w 12192000"/>
              <a:gd name="connsiteY198" fmla="*/ 412364 h 4547914"/>
              <a:gd name="connsiteX199" fmla="*/ 560193 w 12192000"/>
              <a:gd name="connsiteY199" fmla="*/ 408156 h 4547914"/>
              <a:gd name="connsiteX200" fmla="*/ 669729 w 12192000"/>
              <a:gd name="connsiteY200" fmla="*/ 372028 h 4547914"/>
              <a:gd name="connsiteX201" fmla="*/ 688496 w 12192000"/>
              <a:gd name="connsiteY201" fmla="*/ 366060 h 4547914"/>
              <a:gd name="connsiteX202" fmla="*/ 704711 w 12192000"/>
              <a:gd name="connsiteY202" fmla="*/ 367870 h 4547914"/>
              <a:gd name="connsiteX203" fmla="*/ 794485 w 12192000"/>
              <a:gd name="connsiteY203" fmla="*/ 362712 h 4547914"/>
              <a:gd name="connsiteX204" fmla="*/ 815839 w 12192000"/>
              <a:gd name="connsiteY204" fmla="*/ 365879 h 4547914"/>
              <a:gd name="connsiteX205" fmla="*/ 824819 w 12192000"/>
              <a:gd name="connsiteY205" fmla="*/ 372565 h 4547914"/>
              <a:gd name="connsiteX206" fmla="*/ 859579 w 12192000"/>
              <a:gd name="connsiteY206" fmla="*/ 359931 h 4547914"/>
              <a:gd name="connsiteX207" fmla="*/ 913213 w 12192000"/>
              <a:gd name="connsiteY207" fmla="*/ 351274 h 4547914"/>
              <a:gd name="connsiteX208" fmla="*/ 938704 w 12192000"/>
              <a:gd name="connsiteY208" fmla="*/ 345025 h 4547914"/>
              <a:gd name="connsiteX209" fmla="*/ 959272 w 12192000"/>
              <a:gd name="connsiteY209" fmla="*/ 348818 h 4547914"/>
              <a:gd name="connsiteX210" fmla="*/ 1076317 w 12192000"/>
              <a:gd name="connsiteY210" fmla="*/ 349780 h 4547914"/>
              <a:gd name="connsiteX211" fmla="*/ 1103231 w 12192000"/>
              <a:gd name="connsiteY211" fmla="*/ 355807 h 4547914"/>
              <a:gd name="connsiteX212" fmla="*/ 1115987 w 12192000"/>
              <a:gd name="connsiteY212" fmla="*/ 367821 h 4547914"/>
              <a:gd name="connsiteX213" fmla="*/ 1125983 w 12192000"/>
              <a:gd name="connsiteY213" fmla="*/ 363537 h 4547914"/>
              <a:gd name="connsiteX214" fmla="*/ 1196778 w 12192000"/>
              <a:gd name="connsiteY214" fmla="*/ 363110 h 4547914"/>
              <a:gd name="connsiteX215" fmla="*/ 1242961 w 12192000"/>
              <a:gd name="connsiteY215" fmla="*/ 361735 h 4547914"/>
              <a:gd name="connsiteX216" fmla="*/ 1245768 w 12192000"/>
              <a:gd name="connsiteY216" fmla="*/ 345241 h 4547914"/>
              <a:gd name="connsiteX217" fmla="*/ 1286892 w 12192000"/>
              <a:gd name="connsiteY217" fmla="*/ 339365 h 4547914"/>
              <a:gd name="connsiteX218" fmla="*/ 1330717 w 12192000"/>
              <a:gd name="connsiteY218" fmla="*/ 349953 h 4547914"/>
              <a:gd name="connsiteX219" fmla="*/ 1382372 w 12192000"/>
              <a:gd name="connsiteY219" fmla="*/ 348469 h 4547914"/>
              <a:gd name="connsiteX220" fmla="*/ 1413281 w 12192000"/>
              <a:gd name="connsiteY220" fmla="*/ 347761 h 4547914"/>
              <a:gd name="connsiteX221" fmla="*/ 1494404 w 12192000"/>
              <a:gd name="connsiteY221" fmla="*/ 332377 h 4547914"/>
              <a:gd name="connsiteX222" fmla="*/ 1626029 w 12192000"/>
              <a:gd name="connsiteY222" fmla="*/ 273883 h 4547914"/>
              <a:gd name="connsiteX223" fmla="*/ 1667354 w 12192000"/>
              <a:gd name="connsiteY223" fmla="*/ 265594 h 4547914"/>
              <a:gd name="connsiteX224" fmla="*/ 1674578 w 12192000"/>
              <a:gd name="connsiteY224" fmla="*/ 268967 h 4547914"/>
              <a:gd name="connsiteX225" fmla="*/ 1880316 w 12192000"/>
              <a:gd name="connsiteY225" fmla="*/ 233838 h 4547914"/>
              <a:gd name="connsiteX226" fmla="*/ 1917126 w 12192000"/>
              <a:gd name="connsiteY226" fmla="*/ 231781 h 4547914"/>
              <a:gd name="connsiteX227" fmla="*/ 1944692 w 12192000"/>
              <a:gd name="connsiteY227" fmla="*/ 233065 h 4547914"/>
              <a:gd name="connsiteX228" fmla="*/ 2010665 w 12192000"/>
              <a:gd name="connsiteY228" fmla="*/ 221364 h 4547914"/>
              <a:gd name="connsiteX229" fmla="*/ 2118270 w 12192000"/>
              <a:gd name="connsiteY229" fmla="*/ 195708 h 4547914"/>
              <a:gd name="connsiteX230" fmla="*/ 2141504 w 12192000"/>
              <a:gd name="connsiteY230" fmla="*/ 191655 h 4547914"/>
              <a:gd name="connsiteX231" fmla="*/ 2162752 w 12192000"/>
              <a:gd name="connsiteY231" fmla="*/ 193769 h 4547914"/>
              <a:gd name="connsiteX232" fmla="*/ 2168793 w 12192000"/>
              <a:gd name="connsiteY232" fmla="*/ 199138 h 4547914"/>
              <a:gd name="connsiteX233" fmla="*/ 2181778 w 12192000"/>
              <a:gd name="connsiteY233" fmla="*/ 197808 h 4547914"/>
              <a:gd name="connsiteX234" fmla="*/ 2185499 w 12192000"/>
              <a:gd name="connsiteY234" fmla="*/ 198625 h 4547914"/>
              <a:gd name="connsiteX235" fmla="*/ 2206566 w 12192000"/>
              <a:gd name="connsiteY235" fmla="*/ 202132 h 4547914"/>
              <a:gd name="connsiteX236" fmla="*/ 2244903 w 12192000"/>
              <a:gd name="connsiteY236" fmla="*/ 180560 h 4547914"/>
              <a:gd name="connsiteX237" fmla="*/ 2297531 w 12192000"/>
              <a:gd name="connsiteY237" fmla="*/ 177926 h 4547914"/>
              <a:gd name="connsiteX238" fmla="*/ 2488258 w 12192000"/>
              <a:gd name="connsiteY238" fmla="*/ 130705 h 4547914"/>
              <a:gd name="connsiteX239" fmla="*/ 2523236 w 12192000"/>
              <a:gd name="connsiteY239" fmla="*/ 147023 h 4547914"/>
              <a:gd name="connsiteX240" fmla="*/ 2603355 w 12192000"/>
              <a:gd name="connsiteY240" fmla="*/ 136080 h 4547914"/>
              <a:gd name="connsiteX241" fmla="*/ 2713319 w 12192000"/>
              <a:gd name="connsiteY241" fmla="*/ 76637 h 4547914"/>
              <a:gd name="connsiteX242" fmla="*/ 2860143 w 12192000"/>
              <a:gd name="connsiteY242" fmla="*/ 54562 h 4547914"/>
              <a:gd name="connsiteX243" fmla="*/ 2868320 w 12192000"/>
              <a:gd name="connsiteY243" fmla="*/ 43721 h 4547914"/>
              <a:gd name="connsiteX244" fmla="*/ 2880379 w 12192000"/>
              <a:gd name="connsiteY244" fmla="*/ 36328 h 4547914"/>
              <a:gd name="connsiteX245" fmla="*/ 2882710 w 12192000"/>
              <a:gd name="connsiteY245" fmla="*/ 36866 h 4547914"/>
              <a:gd name="connsiteX246" fmla="*/ 2899268 w 12192000"/>
              <a:gd name="connsiteY246" fmla="*/ 32561 h 4547914"/>
              <a:gd name="connsiteX247" fmla="*/ 2901185 w 12192000"/>
              <a:gd name="connsiteY247" fmla="*/ 28732 h 4547914"/>
              <a:gd name="connsiteX248" fmla="*/ 2912009 w 12192000"/>
              <a:gd name="connsiteY248" fmla="*/ 24873 h 4547914"/>
              <a:gd name="connsiteX249" fmla="*/ 2931895 w 12192000"/>
              <a:gd name="connsiteY249" fmla="*/ 14835 h 4547914"/>
              <a:gd name="connsiteX250" fmla="*/ 2936965 w 12192000"/>
              <a:gd name="connsiteY250" fmla="*/ 15241 h 4547914"/>
              <a:gd name="connsiteX251" fmla="*/ 2969058 w 12192000"/>
              <a:gd name="connsiteY251" fmla="*/ 3658 h 4547914"/>
              <a:gd name="connsiteX252" fmla="*/ 2970141 w 12192000"/>
              <a:gd name="connsiteY252" fmla="*/ 4583 h 4547914"/>
              <a:gd name="connsiteX253" fmla="*/ 2981985 w 12192000"/>
              <a:gd name="connsiteY253" fmla="*/ 6059 h 4547914"/>
              <a:gd name="connsiteX254" fmla="*/ 3003160 w 12192000"/>
              <a:gd name="connsiteY254" fmla="*/ 6403 h 4547914"/>
              <a:gd name="connsiteX255" fmla="*/ 3059919 w 12192000"/>
              <a:gd name="connsiteY255" fmla="*/ 20620 h 4547914"/>
              <a:gd name="connsiteX256" fmla="*/ 3093450 w 12192000"/>
              <a:gd name="connsiteY256" fmla="*/ 8665 h 4547914"/>
              <a:gd name="connsiteX257" fmla="*/ 3100564 w 12192000"/>
              <a:gd name="connsiteY257" fmla="*/ 6845 h 4547914"/>
              <a:gd name="connsiteX258" fmla="*/ 3100855 w 12192000"/>
              <a:gd name="connsiteY258" fmla="*/ 7052 h 4547914"/>
              <a:gd name="connsiteX259" fmla="*/ 3108660 w 12192000"/>
              <a:gd name="connsiteY259" fmla="*/ 5615 h 4547914"/>
              <a:gd name="connsiteX260" fmla="*/ 3113534 w 12192000"/>
              <a:gd name="connsiteY260" fmla="*/ 3530 h 4547914"/>
              <a:gd name="connsiteX261" fmla="*/ 3127332 w 12192000"/>
              <a:gd name="connsiteY261" fmla="*/ 0 h 4547914"/>
              <a:gd name="connsiteX0" fmla="*/ 3127332 w 12192000"/>
              <a:gd name="connsiteY0" fmla="*/ 0 h 4547914"/>
              <a:gd name="connsiteX1" fmla="*/ 3133085 w 12192000"/>
              <a:gd name="connsiteY1" fmla="*/ 393 h 4547914"/>
              <a:gd name="connsiteX2" fmla="*/ 3186709 w 12192000"/>
              <a:gd name="connsiteY2" fmla="*/ 21974 h 4547914"/>
              <a:gd name="connsiteX3" fmla="*/ 3287078 w 12192000"/>
              <a:gd name="connsiteY3" fmla="*/ 28076 h 4547914"/>
              <a:gd name="connsiteX4" fmla="*/ 3386448 w 12192000"/>
              <a:gd name="connsiteY4" fmla="*/ 30863 h 4547914"/>
              <a:gd name="connsiteX5" fmla="*/ 3422427 w 12192000"/>
              <a:gd name="connsiteY5" fmla="*/ 30293 h 4547914"/>
              <a:gd name="connsiteX6" fmla="*/ 3486559 w 12192000"/>
              <a:gd name="connsiteY6" fmla="*/ 36240 h 4547914"/>
              <a:gd name="connsiteX7" fmla="*/ 3515932 w 12192000"/>
              <a:gd name="connsiteY7" fmla="*/ 43280 h 4547914"/>
              <a:gd name="connsiteX8" fmla="*/ 3517220 w 12192000"/>
              <a:gd name="connsiteY8" fmla="*/ 42847 h 4547914"/>
              <a:gd name="connsiteX9" fmla="*/ 3519845 w 12192000"/>
              <a:gd name="connsiteY9" fmla="*/ 45877 h 4547914"/>
              <a:gd name="connsiteX10" fmla="*/ 3525279 w 12192000"/>
              <a:gd name="connsiteY10" fmla="*/ 47281 h 4547914"/>
              <a:gd name="connsiteX11" fmla="*/ 3540113 w 12192000"/>
              <a:gd name="connsiteY11" fmla="*/ 46377 h 4547914"/>
              <a:gd name="connsiteX12" fmla="*/ 3545692 w 12192000"/>
              <a:gd name="connsiteY12" fmla="*/ 45256 h 4547914"/>
              <a:gd name="connsiteX13" fmla="*/ 3553854 w 12192000"/>
              <a:gd name="connsiteY13" fmla="*/ 45277 h 4547914"/>
              <a:gd name="connsiteX14" fmla="*/ 3554058 w 12192000"/>
              <a:gd name="connsiteY14" fmla="*/ 45526 h 4547914"/>
              <a:gd name="connsiteX15" fmla="*/ 3561703 w 12192000"/>
              <a:gd name="connsiteY15" fmla="*/ 45061 h 4547914"/>
              <a:gd name="connsiteX16" fmla="*/ 3599112 w 12192000"/>
              <a:gd name="connsiteY16" fmla="*/ 39636 h 4547914"/>
              <a:gd name="connsiteX17" fmla="*/ 3648544 w 12192000"/>
              <a:gd name="connsiteY17" fmla="*/ 63351 h 4547914"/>
              <a:gd name="connsiteX18" fmla="*/ 3668987 w 12192000"/>
              <a:gd name="connsiteY18" fmla="*/ 67462 h 4547914"/>
              <a:gd name="connsiteX19" fmla="*/ 3679906 w 12192000"/>
              <a:gd name="connsiteY19" fmla="*/ 70986 h 4547914"/>
              <a:gd name="connsiteX20" fmla="*/ 3680583 w 12192000"/>
              <a:gd name="connsiteY20" fmla="*/ 72064 h 4547914"/>
              <a:gd name="connsiteX21" fmla="*/ 3716448 w 12192000"/>
              <a:gd name="connsiteY21" fmla="*/ 66738 h 4547914"/>
              <a:gd name="connsiteX22" fmla="*/ 3721210 w 12192000"/>
              <a:gd name="connsiteY22" fmla="*/ 68033 h 4547914"/>
              <a:gd name="connsiteX23" fmla="*/ 3744585 w 12192000"/>
              <a:gd name="connsiteY23" fmla="*/ 62000 h 4547914"/>
              <a:gd name="connsiteX24" fmla="*/ 3756664 w 12192000"/>
              <a:gd name="connsiteY24" fmla="*/ 60251 h 4547914"/>
              <a:gd name="connsiteX25" fmla="*/ 3760076 w 12192000"/>
              <a:gd name="connsiteY25" fmla="*/ 56938 h 4547914"/>
              <a:gd name="connsiteX26" fmla="*/ 3777900 w 12192000"/>
              <a:gd name="connsiteY26" fmla="*/ 55785 h 4547914"/>
              <a:gd name="connsiteX27" fmla="*/ 3779950 w 12192000"/>
              <a:gd name="connsiteY27" fmla="*/ 56716 h 4547914"/>
              <a:gd name="connsiteX28" fmla="*/ 3794650 w 12192000"/>
              <a:gd name="connsiteY28" fmla="*/ 51811 h 4547914"/>
              <a:gd name="connsiteX29" fmla="*/ 3806969 w 12192000"/>
              <a:gd name="connsiteY29" fmla="*/ 42923 h 4547914"/>
              <a:gd name="connsiteX30" fmla="*/ 3958577 w 12192000"/>
              <a:gd name="connsiteY30" fmla="*/ 48077 h 4547914"/>
              <a:gd name="connsiteX31" fmla="*/ 4089430 w 12192000"/>
              <a:gd name="connsiteY31" fmla="*/ 10971 h 4547914"/>
              <a:gd name="connsiteX32" fmla="*/ 4171715 w 12192000"/>
              <a:gd name="connsiteY32" fmla="*/ 14837 h 4547914"/>
              <a:gd name="connsiteX33" fmla="*/ 4199128 w 12192000"/>
              <a:gd name="connsiteY33" fmla="*/ 36665 h 4547914"/>
              <a:gd name="connsiteX34" fmla="*/ 4403546 w 12192000"/>
              <a:gd name="connsiteY34" fmla="*/ 25654 h 4547914"/>
              <a:gd name="connsiteX35" fmla="*/ 4455762 w 12192000"/>
              <a:gd name="connsiteY35" fmla="*/ 32542 h 4547914"/>
              <a:gd name="connsiteX36" fmla="*/ 4501720 w 12192000"/>
              <a:gd name="connsiteY36" fmla="*/ 18795 h 4547914"/>
              <a:gd name="connsiteX37" fmla="*/ 4520780 w 12192000"/>
              <a:gd name="connsiteY37" fmla="*/ 25908 h 4547914"/>
              <a:gd name="connsiteX38" fmla="*/ 4524071 w 12192000"/>
              <a:gd name="connsiteY38" fmla="*/ 27353 h 4547914"/>
              <a:gd name="connsiteX39" fmla="*/ 4537225 w 12192000"/>
              <a:gd name="connsiteY39" fmla="*/ 28400 h 4547914"/>
              <a:gd name="connsiteX40" fmla="*/ 4540932 w 12192000"/>
              <a:gd name="connsiteY40" fmla="*/ 34609 h 4547914"/>
              <a:gd name="connsiteX41" fmla="*/ 4560732 w 12192000"/>
              <a:gd name="connsiteY41" fmla="*/ 40424 h 4547914"/>
              <a:gd name="connsiteX42" fmla="*/ 4584946 w 12192000"/>
              <a:gd name="connsiteY42" fmla="*/ 40704 h 4547914"/>
              <a:gd name="connsiteX43" fmla="*/ 4670972 w 12192000"/>
              <a:gd name="connsiteY43" fmla="*/ 42345 h 4547914"/>
              <a:gd name="connsiteX44" fmla="*/ 4685002 w 12192000"/>
              <a:gd name="connsiteY44" fmla="*/ 38991 h 4547914"/>
              <a:gd name="connsiteX45" fmla="*/ 4730794 w 12192000"/>
              <a:gd name="connsiteY45" fmla="*/ 44584 h 4547914"/>
              <a:gd name="connsiteX46" fmla="*/ 4771603 w 12192000"/>
              <a:gd name="connsiteY46" fmla="*/ 45842 h 4547914"/>
              <a:gd name="connsiteX47" fmla="*/ 4798044 w 12192000"/>
              <a:gd name="connsiteY47" fmla="*/ 43174 h 4547914"/>
              <a:gd name="connsiteX48" fmla="*/ 4804975 w 12192000"/>
              <a:gd name="connsiteY48" fmla="*/ 45385 h 4547914"/>
              <a:gd name="connsiteX49" fmla="*/ 4831600 w 12192000"/>
              <a:gd name="connsiteY49" fmla="*/ 46811 h 4547914"/>
              <a:gd name="connsiteX50" fmla="*/ 4845162 w 12192000"/>
              <a:gd name="connsiteY50" fmla="*/ 43534 h 4547914"/>
              <a:gd name="connsiteX51" fmla="*/ 4858548 w 12192000"/>
              <a:gd name="connsiteY51" fmla="*/ 51080 h 4547914"/>
              <a:gd name="connsiteX52" fmla="*/ 4861820 w 12192000"/>
              <a:gd name="connsiteY52" fmla="*/ 56610 h 4547914"/>
              <a:gd name="connsiteX53" fmla="*/ 4880767 w 12192000"/>
              <a:gd name="connsiteY53" fmla="*/ 54127 h 4547914"/>
              <a:gd name="connsiteX54" fmla="*/ 4896300 w 12192000"/>
              <a:gd name="connsiteY54" fmla="*/ 59531 h 4547914"/>
              <a:gd name="connsiteX55" fmla="*/ 4909841 w 12192000"/>
              <a:gd name="connsiteY55" fmla="*/ 55998 h 4547914"/>
              <a:gd name="connsiteX56" fmla="*/ 4915461 w 12192000"/>
              <a:gd name="connsiteY56" fmla="*/ 56794 h 4547914"/>
              <a:gd name="connsiteX57" fmla="*/ 4929430 w 12192000"/>
              <a:gd name="connsiteY57" fmla="*/ 59468 h 4547914"/>
              <a:gd name="connsiteX58" fmla="*/ 4953531 w 12192000"/>
              <a:gd name="connsiteY58" fmla="*/ 65410 h 4547914"/>
              <a:gd name="connsiteX59" fmla="*/ 4961050 w 12192000"/>
              <a:gd name="connsiteY59" fmla="*/ 66237 h 4547914"/>
              <a:gd name="connsiteX60" fmla="*/ 4977419 w 12192000"/>
              <a:gd name="connsiteY60" fmla="*/ 75324 h 4547914"/>
              <a:gd name="connsiteX61" fmla="*/ 5009106 w 12192000"/>
              <a:gd name="connsiteY61" fmla="*/ 83094 h 4547914"/>
              <a:gd name="connsiteX62" fmla="*/ 5064895 w 12192000"/>
              <a:gd name="connsiteY62" fmla="*/ 110208 h 4547914"/>
              <a:gd name="connsiteX63" fmla="*/ 5097688 w 12192000"/>
              <a:gd name="connsiteY63" fmla="*/ 123146 h 4547914"/>
              <a:gd name="connsiteX64" fmla="*/ 5119875 w 12192000"/>
              <a:gd name="connsiteY64" fmla="*/ 135071 h 4547914"/>
              <a:gd name="connsiteX65" fmla="*/ 5185360 w 12192000"/>
              <a:gd name="connsiteY65" fmla="*/ 151913 h 4547914"/>
              <a:gd name="connsiteX66" fmla="*/ 5297679 w 12192000"/>
              <a:gd name="connsiteY66" fmla="*/ 174179 h 4547914"/>
              <a:gd name="connsiteX67" fmla="*/ 5320681 w 12192000"/>
              <a:gd name="connsiteY67" fmla="*/ 180162 h 4547914"/>
              <a:gd name="connsiteX68" fmla="*/ 5336842 w 12192000"/>
              <a:gd name="connsiteY68" fmla="*/ 190246 h 4547914"/>
              <a:gd name="connsiteX69" fmla="*/ 5337444 w 12192000"/>
              <a:gd name="connsiteY69" fmla="*/ 196891 h 4547914"/>
              <a:gd name="connsiteX70" fmla="*/ 5349516 w 12192000"/>
              <a:gd name="connsiteY70" fmla="*/ 200975 h 4547914"/>
              <a:gd name="connsiteX71" fmla="*/ 5351972 w 12192000"/>
              <a:gd name="connsiteY71" fmla="*/ 203093 h 4547914"/>
              <a:gd name="connsiteX72" fmla="*/ 5366814 w 12192000"/>
              <a:gd name="connsiteY72" fmla="*/ 214209 h 4547914"/>
              <a:gd name="connsiteX73" fmla="*/ 5417244 w 12192000"/>
              <a:gd name="connsiteY73" fmla="*/ 212297 h 4547914"/>
              <a:gd name="connsiteX74" fmla="*/ 5463870 w 12192000"/>
              <a:gd name="connsiteY74" fmla="*/ 231038 h 4547914"/>
              <a:gd name="connsiteX75" fmla="*/ 5664412 w 12192000"/>
              <a:gd name="connsiteY75" fmla="*/ 269118 h 4547914"/>
              <a:gd name="connsiteX76" fmla="*/ 5680257 w 12192000"/>
              <a:gd name="connsiteY76" fmla="*/ 295883 h 4547914"/>
              <a:gd name="connsiteX77" fmla="*/ 5757046 w 12192000"/>
              <a:gd name="connsiteY77" fmla="*/ 318923 h 4547914"/>
              <a:gd name="connsiteX78" fmla="*/ 5899668 w 12192000"/>
              <a:gd name="connsiteY78" fmla="*/ 315366 h 4547914"/>
              <a:gd name="connsiteX79" fmla="*/ 6042086 w 12192000"/>
              <a:gd name="connsiteY79" fmla="*/ 355988 h 4547914"/>
              <a:gd name="connsiteX80" fmla="*/ 6058069 w 12192000"/>
              <a:gd name="connsiteY80" fmla="*/ 350640 h 4547914"/>
              <a:gd name="connsiteX81" fmla="*/ 6074444 w 12192000"/>
              <a:gd name="connsiteY81" fmla="*/ 349558 h 4547914"/>
              <a:gd name="connsiteX82" fmla="*/ 6075959 w 12192000"/>
              <a:gd name="connsiteY82" fmla="*/ 350905 h 4547914"/>
              <a:gd name="connsiteX83" fmla="*/ 6093540 w 12192000"/>
              <a:gd name="connsiteY83" fmla="*/ 354046 h 4547914"/>
              <a:gd name="connsiteX84" fmla="*/ 6098369 w 12192000"/>
              <a:gd name="connsiteY84" fmla="*/ 351775 h 4547914"/>
              <a:gd name="connsiteX85" fmla="*/ 6110738 w 12192000"/>
              <a:gd name="connsiteY85" fmla="*/ 353003 h 4547914"/>
              <a:gd name="connsiteX86" fmla="*/ 6135933 w 12192000"/>
              <a:gd name="connsiteY86" fmla="*/ 352922 h 4547914"/>
              <a:gd name="connsiteX87" fmla="*/ 6139871 w 12192000"/>
              <a:gd name="connsiteY87" fmla="*/ 355250 h 4547914"/>
              <a:gd name="connsiteX88" fmla="*/ 6176662 w 12192000"/>
              <a:gd name="connsiteY88" fmla="*/ 358778 h 4547914"/>
              <a:gd name="connsiteX89" fmla="*/ 6176801 w 12192000"/>
              <a:gd name="connsiteY89" fmla="*/ 359940 h 4547914"/>
              <a:gd name="connsiteX90" fmla="*/ 6185563 w 12192000"/>
              <a:gd name="connsiteY90" fmla="*/ 365795 h 4547914"/>
              <a:gd name="connsiteX91" fmla="*/ 6203148 w 12192000"/>
              <a:gd name="connsiteY91" fmla="*/ 374448 h 4547914"/>
              <a:gd name="connsiteX92" fmla="*/ 6239136 w 12192000"/>
              <a:gd name="connsiteY92" fmla="*/ 408168 h 4547914"/>
              <a:gd name="connsiteX93" fmla="*/ 6277452 w 12192000"/>
              <a:gd name="connsiteY93" fmla="*/ 411970 h 4547914"/>
              <a:gd name="connsiteX94" fmla="*/ 6284979 w 12192000"/>
              <a:gd name="connsiteY94" fmla="*/ 413344 h 4547914"/>
              <a:gd name="connsiteX95" fmla="*/ 6285055 w 12192000"/>
              <a:gd name="connsiteY95" fmla="*/ 413623 h 4547914"/>
              <a:gd name="connsiteX96" fmla="*/ 6292844 w 12192000"/>
              <a:gd name="connsiteY96" fmla="*/ 415573 h 4547914"/>
              <a:gd name="connsiteX97" fmla="*/ 6298705 w 12192000"/>
              <a:gd name="connsiteY97" fmla="*/ 415849 h 4547914"/>
              <a:gd name="connsiteX98" fmla="*/ 6313308 w 12192000"/>
              <a:gd name="connsiteY98" fmla="*/ 418514 h 4547914"/>
              <a:gd name="connsiteX99" fmla="*/ 6317834 w 12192000"/>
              <a:gd name="connsiteY99" fmla="*/ 421103 h 4547914"/>
              <a:gd name="connsiteX100" fmla="*/ 6318907 w 12192000"/>
              <a:gd name="connsiteY100" fmla="*/ 424540 h 4547914"/>
              <a:gd name="connsiteX101" fmla="*/ 6320341 w 12192000"/>
              <a:gd name="connsiteY101" fmla="*/ 424442 h 4547914"/>
              <a:gd name="connsiteX102" fmla="*/ 6345071 w 12192000"/>
              <a:gd name="connsiteY102" fmla="*/ 437925 h 4547914"/>
              <a:gd name="connsiteX103" fmla="*/ 6403531 w 12192000"/>
              <a:gd name="connsiteY103" fmla="*/ 458610 h 4547914"/>
              <a:gd name="connsiteX104" fmla="*/ 6438176 w 12192000"/>
              <a:gd name="connsiteY104" fmla="*/ 466584 h 4547914"/>
              <a:gd name="connsiteX105" fmla="*/ 6531805 w 12192000"/>
              <a:gd name="connsiteY105" fmla="*/ 492660 h 4547914"/>
              <a:gd name="connsiteX106" fmla="*/ 6624812 w 12192000"/>
              <a:gd name="connsiteY106" fmla="*/ 522053 h 4547914"/>
              <a:gd name="connsiteX107" fmla="*/ 6665821 w 12192000"/>
              <a:gd name="connsiteY107" fmla="*/ 554780 h 4547914"/>
              <a:gd name="connsiteX108" fmla="*/ 6671133 w 12192000"/>
              <a:gd name="connsiteY108" fmla="*/ 556507 h 4547914"/>
              <a:gd name="connsiteX109" fmla="*/ 6685990 w 12192000"/>
              <a:gd name="connsiteY109" fmla="*/ 556489 h 4547914"/>
              <a:gd name="connsiteX110" fmla="*/ 6691636 w 12192000"/>
              <a:gd name="connsiteY110" fmla="*/ 555702 h 4547914"/>
              <a:gd name="connsiteX111" fmla="*/ 6699772 w 12192000"/>
              <a:gd name="connsiteY111" fmla="*/ 556210 h 4547914"/>
              <a:gd name="connsiteX112" fmla="*/ 6699955 w 12192000"/>
              <a:gd name="connsiteY112" fmla="*/ 556471 h 4547914"/>
              <a:gd name="connsiteX113" fmla="*/ 6707613 w 12192000"/>
              <a:gd name="connsiteY113" fmla="*/ 556462 h 4547914"/>
              <a:gd name="connsiteX114" fmla="*/ 6745320 w 12192000"/>
              <a:gd name="connsiteY114" fmla="*/ 553275 h 4547914"/>
              <a:gd name="connsiteX115" fmla="*/ 6792811 w 12192000"/>
              <a:gd name="connsiteY115" fmla="*/ 579903 h 4547914"/>
              <a:gd name="connsiteX116" fmla="*/ 6812882 w 12192000"/>
              <a:gd name="connsiteY116" fmla="*/ 585228 h 4547914"/>
              <a:gd name="connsiteX117" fmla="*/ 6823500 w 12192000"/>
              <a:gd name="connsiteY117" fmla="*/ 589398 h 4547914"/>
              <a:gd name="connsiteX118" fmla="*/ 6824098 w 12192000"/>
              <a:gd name="connsiteY118" fmla="*/ 590514 h 4547914"/>
              <a:gd name="connsiteX119" fmla="*/ 6860252 w 12192000"/>
              <a:gd name="connsiteY119" fmla="*/ 587335 h 4547914"/>
              <a:gd name="connsiteX120" fmla="*/ 6864904 w 12192000"/>
              <a:gd name="connsiteY120" fmla="*/ 588912 h 4547914"/>
              <a:gd name="connsiteX121" fmla="*/ 6888662 w 12192000"/>
              <a:gd name="connsiteY121" fmla="*/ 584282 h 4547914"/>
              <a:gd name="connsiteX122" fmla="*/ 6900835 w 12192000"/>
              <a:gd name="connsiteY122" fmla="*/ 583254 h 4547914"/>
              <a:gd name="connsiteX123" fmla="*/ 6904484 w 12192000"/>
              <a:gd name="connsiteY123" fmla="*/ 580150 h 4547914"/>
              <a:gd name="connsiteX124" fmla="*/ 6922346 w 12192000"/>
              <a:gd name="connsiteY124" fmla="*/ 580062 h 4547914"/>
              <a:gd name="connsiteX125" fmla="*/ 6924318 w 12192000"/>
              <a:gd name="connsiteY125" fmla="*/ 581112 h 4547914"/>
              <a:gd name="connsiteX126" fmla="*/ 6939344 w 12192000"/>
              <a:gd name="connsiteY126" fmla="*/ 577092 h 4547914"/>
              <a:gd name="connsiteX127" fmla="*/ 6952296 w 12192000"/>
              <a:gd name="connsiteY127" fmla="*/ 568950 h 4547914"/>
              <a:gd name="connsiteX128" fmla="*/ 7103052 w 12192000"/>
              <a:gd name="connsiteY128" fmla="*/ 583137 h 4547914"/>
              <a:gd name="connsiteX129" fmla="*/ 7236304 w 12192000"/>
              <a:gd name="connsiteY129" fmla="*/ 553886 h 4547914"/>
              <a:gd name="connsiteX130" fmla="*/ 7318047 w 12192000"/>
              <a:gd name="connsiteY130" fmla="*/ 562652 h 4547914"/>
              <a:gd name="connsiteX131" fmla="*/ 7343733 w 12192000"/>
              <a:gd name="connsiteY131" fmla="*/ 586084 h 4547914"/>
              <a:gd name="connsiteX132" fmla="*/ 7548358 w 12192000"/>
              <a:gd name="connsiteY132" fmla="*/ 587278 h 4547914"/>
              <a:gd name="connsiteX133" fmla="*/ 7599893 w 12192000"/>
              <a:gd name="connsiteY133" fmla="*/ 597269 h 4547914"/>
              <a:gd name="connsiteX134" fmla="*/ 7646750 w 12192000"/>
              <a:gd name="connsiteY134" fmla="*/ 586283 h 4547914"/>
              <a:gd name="connsiteX135" fmla="*/ 7665217 w 12192000"/>
              <a:gd name="connsiteY135" fmla="*/ 594522 h 4547914"/>
              <a:gd name="connsiteX136" fmla="*/ 7668385 w 12192000"/>
              <a:gd name="connsiteY136" fmla="*/ 596159 h 4547914"/>
              <a:gd name="connsiteX137" fmla="*/ 7681420 w 12192000"/>
              <a:gd name="connsiteY137" fmla="*/ 597991 h 4547914"/>
              <a:gd name="connsiteX138" fmla="*/ 7684651 w 12192000"/>
              <a:gd name="connsiteY138" fmla="*/ 604410 h 4547914"/>
              <a:gd name="connsiteX139" fmla="*/ 7843050 w 12192000"/>
              <a:gd name="connsiteY139" fmla="*/ 614711 h 4547914"/>
              <a:gd name="connsiteX140" fmla="*/ 7911637 w 12192000"/>
              <a:gd name="connsiteY140" fmla="*/ 619429 h 4547914"/>
              <a:gd name="connsiteX141" fmla="*/ 7937365 w 12192000"/>
              <a:gd name="connsiteY141" fmla="*/ 627138 h 4547914"/>
              <a:gd name="connsiteX142" fmla="*/ 8037057 w 12192000"/>
              <a:gd name="connsiteY142" fmla="*/ 650485 h 4547914"/>
              <a:gd name="connsiteX143" fmla="*/ 8122868 w 12192000"/>
              <a:gd name="connsiteY143" fmla="*/ 664767 h 4547914"/>
              <a:gd name="connsiteX144" fmla="*/ 8186750 w 12192000"/>
              <a:gd name="connsiteY144" fmla="*/ 649905 h 4547914"/>
              <a:gd name="connsiteX145" fmla="*/ 8192054 w 12192000"/>
              <a:gd name="connsiteY145" fmla="*/ 654747 h 4547914"/>
              <a:gd name="connsiteX146" fmla="*/ 8235470 w 12192000"/>
              <a:gd name="connsiteY146" fmla="*/ 656811 h 4547914"/>
              <a:gd name="connsiteX147" fmla="*/ 8388968 w 12192000"/>
              <a:gd name="connsiteY147" fmla="*/ 633562 h 4547914"/>
              <a:gd name="connsiteX148" fmla="*/ 8473770 w 12192000"/>
              <a:gd name="connsiteY148" fmla="*/ 638438 h 4547914"/>
              <a:gd name="connsiteX149" fmla="*/ 8503642 w 12192000"/>
              <a:gd name="connsiteY149" fmla="*/ 645084 h 4547914"/>
              <a:gd name="connsiteX150" fmla="*/ 8553701 w 12192000"/>
              <a:gd name="connsiteY150" fmla="*/ 655915 h 4547914"/>
              <a:gd name="connsiteX151" fmla="*/ 8590556 w 12192000"/>
              <a:gd name="connsiteY151" fmla="*/ 676112 h 4547914"/>
              <a:gd name="connsiteX152" fmla="*/ 8632638 w 12192000"/>
              <a:gd name="connsiteY152" fmla="*/ 680372 h 4547914"/>
              <a:gd name="connsiteX153" fmla="*/ 8643140 w 12192000"/>
              <a:gd name="connsiteY153" fmla="*/ 665707 h 4547914"/>
              <a:gd name="connsiteX154" fmla="*/ 8687917 w 12192000"/>
              <a:gd name="connsiteY154" fmla="*/ 675343 h 4547914"/>
              <a:gd name="connsiteX155" fmla="*/ 8755765 w 12192000"/>
              <a:gd name="connsiteY155" fmla="*/ 691678 h 4547914"/>
              <a:gd name="connsiteX156" fmla="*/ 8795085 w 12192000"/>
              <a:gd name="connsiteY156" fmla="*/ 697058 h 4547914"/>
              <a:gd name="connsiteX157" fmla="*/ 8902279 w 12192000"/>
              <a:gd name="connsiteY157" fmla="*/ 716141 h 4547914"/>
              <a:gd name="connsiteX158" fmla="*/ 9009490 w 12192000"/>
              <a:gd name="connsiteY158" fmla="*/ 738600 h 4547914"/>
              <a:gd name="connsiteX159" fmla="*/ 9072120 w 12192000"/>
              <a:gd name="connsiteY159" fmla="*/ 770795 h 4547914"/>
              <a:gd name="connsiteX160" fmla="*/ 9160343 w 12192000"/>
              <a:gd name="connsiteY160" fmla="*/ 787216 h 4547914"/>
              <a:gd name="connsiteX161" fmla="*/ 9174981 w 12192000"/>
              <a:gd name="connsiteY161" fmla="*/ 792732 h 4547914"/>
              <a:gd name="connsiteX162" fmla="*/ 9278987 w 12192000"/>
              <a:gd name="connsiteY162" fmla="*/ 786295 h 4547914"/>
              <a:gd name="connsiteX163" fmla="*/ 9400617 w 12192000"/>
              <a:gd name="connsiteY163" fmla="*/ 821987 h 4547914"/>
              <a:gd name="connsiteX164" fmla="*/ 9552261 w 12192000"/>
              <a:gd name="connsiteY164" fmla="*/ 893301 h 4547914"/>
              <a:gd name="connsiteX165" fmla="*/ 9822258 w 12192000"/>
              <a:gd name="connsiteY165" fmla="*/ 1002324 h 4547914"/>
              <a:gd name="connsiteX166" fmla="*/ 10113244 w 12192000"/>
              <a:gd name="connsiteY166" fmla="*/ 1044980 h 4547914"/>
              <a:gd name="connsiteX167" fmla="*/ 10189871 w 12192000"/>
              <a:gd name="connsiteY167" fmla="*/ 1037861 h 4547914"/>
              <a:gd name="connsiteX168" fmla="*/ 10414253 w 12192000"/>
              <a:gd name="connsiteY168" fmla="*/ 1023845 h 4547914"/>
              <a:gd name="connsiteX169" fmla="*/ 10642574 w 12192000"/>
              <a:gd name="connsiteY169" fmla="*/ 951338 h 4547914"/>
              <a:gd name="connsiteX170" fmla="*/ 10786007 w 12192000"/>
              <a:gd name="connsiteY170" fmla="*/ 939394 h 4547914"/>
              <a:gd name="connsiteX171" fmla="*/ 10854151 w 12192000"/>
              <a:gd name="connsiteY171" fmla="*/ 920634 h 4547914"/>
              <a:gd name="connsiteX172" fmla="*/ 10901354 w 12192000"/>
              <a:gd name="connsiteY172" fmla="*/ 919737 h 4547914"/>
              <a:gd name="connsiteX173" fmla="*/ 10929658 w 12192000"/>
              <a:gd name="connsiteY173" fmla="*/ 917554 h 4547914"/>
              <a:gd name="connsiteX174" fmla="*/ 10978685 w 12192000"/>
              <a:gd name="connsiteY174" fmla="*/ 886324 h 4547914"/>
              <a:gd name="connsiteX175" fmla="*/ 11163594 w 12192000"/>
              <a:gd name="connsiteY175" fmla="*/ 876561 h 4547914"/>
              <a:gd name="connsiteX176" fmla="*/ 11340142 w 12192000"/>
              <a:gd name="connsiteY176" fmla="*/ 908065 h 4547914"/>
              <a:gd name="connsiteX177" fmla="*/ 11603318 w 12192000"/>
              <a:gd name="connsiteY177" fmla="*/ 818596 h 4547914"/>
              <a:gd name="connsiteX178" fmla="*/ 11630282 w 12192000"/>
              <a:gd name="connsiteY178" fmla="*/ 811576 h 4547914"/>
              <a:gd name="connsiteX179" fmla="*/ 11776458 w 12192000"/>
              <a:gd name="connsiteY179" fmla="*/ 776804 h 4547914"/>
              <a:gd name="connsiteX180" fmla="*/ 12105816 w 12192000"/>
              <a:gd name="connsiteY180" fmla="*/ 760705 h 4547914"/>
              <a:gd name="connsiteX181" fmla="*/ 12192000 w 12192000"/>
              <a:gd name="connsiteY181" fmla="*/ 696740 h 4547914"/>
              <a:gd name="connsiteX182" fmla="*/ 12192000 w 12192000"/>
              <a:gd name="connsiteY182" fmla="*/ 4547914 h 4547914"/>
              <a:gd name="connsiteX183" fmla="*/ 0 w 12192000"/>
              <a:gd name="connsiteY183" fmla="*/ 4547914 h 4547914"/>
              <a:gd name="connsiteX184" fmla="*/ 0 w 12192000"/>
              <a:gd name="connsiteY184" fmla="*/ 540952 h 4547914"/>
              <a:gd name="connsiteX185" fmla="*/ 3948 w 12192000"/>
              <a:gd name="connsiteY185" fmla="*/ 539910 h 4547914"/>
              <a:gd name="connsiteX186" fmla="*/ 79987 w 12192000"/>
              <a:gd name="connsiteY186" fmla="*/ 526438 h 4547914"/>
              <a:gd name="connsiteX187" fmla="*/ 173247 w 12192000"/>
              <a:gd name="connsiteY187" fmla="*/ 477963 h 4547914"/>
              <a:gd name="connsiteX188" fmla="*/ 206877 w 12192000"/>
              <a:gd name="connsiteY188" fmla="*/ 473422 h 4547914"/>
              <a:gd name="connsiteX189" fmla="*/ 205655 w 12192000"/>
              <a:gd name="connsiteY189" fmla="*/ 464845 h 4547914"/>
              <a:gd name="connsiteX190" fmla="*/ 218147 w 12192000"/>
              <a:gd name="connsiteY190" fmla="*/ 464214 h 4547914"/>
              <a:gd name="connsiteX191" fmla="*/ 246031 w 12192000"/>
              <a:gd name="connsiteY191" fmla="*/ 464005 h 4547914"/>
              <a:gd name="connsiteX192" fmla="*/ 329529 w 12192000"/>
              <a:gd name="connsiteY192" fmla="*/ 461625 h 4547914"/>
              <a:gd name="connsiteX193" fmla="*/ 352311 w 12192000"/>
              <a:gd name="connsiteY193" fmla="*/ 445177 h 4547914"/>
              <a:gd name="connsiteX194" fmla="*/ 373861 w 12192000"/>
              <a:gd name="connsiteY194" fmla="*/ 444919 h 4547914"/>
              <a:gd name="connsiteX195" fmla="*/ 498838 w 12192000"/>
              <a:gd name="connsiteY195" fmla="*/ 422873 h 4547914"/>
              <a:gd name="connsiteX196" fmla="*/ 516021 w 12192000"/>
              <a:gd name="connsiteY196" fmla="*/ 421224 h 4547914"/>
              <a:gd name="connsiteX197" fmla="*/ 525327 w 12192000"/>
              <a:gd name="connsiteY197" fmla="*/ 413834 h 4547914"/>
              <a:gd name="connsiteX198" fmla="*/ 558651 w 12192000"/>
              <a:gd name="connsiteY198" fmla="*/ 412364 h 4547914"/>
              <a:gd name="connsiteX199" fmla="*/ 560193 w 12192000"/>
              <a:gd name="connsiteY199" fmla="*/ 408156 h 4547914"/>
              <a:gd name="connsiteX200" fmla="*/ 669729 w 12192000"/>
              <a:gd name="connsiteY200" fmla="*/ 372028 h 4547914"/>
              <a:gd name="connsiteX201" fmla="*/ 688496 w 12192000"/>
              <a:gd name="connsiteY201" fmla="*/ 366060 h 4547914"/>
              <a:gd name="connsiteX202" fmla="*/ 704711 w 12192000"/>
              <a:gd name="connsiteY202" fmla="*/ 367870 h 4547914"/>
              <a:gd name="connsiteX203" fmla="*/ 794485 w 12192000"/>
              <a:gd name="connsiteY203" fmla="*/ 362712 h 4547914"/>
              <a:gd name="connsiteX204" fmla="*/ 815839 w 12192000"/>
              <a:gd name="connsiteY204" fmla="*/ 365879 h 4547914"/>
              <a:gd name="connsiteX205" fmla="*/ 824819 w 12192000"/>
              <a:gd name="connsiteY205" fmla="*/ 372565 h 4547914"/>
              <a:gd name="connsiteX206" fmla="*/ 859579 w 12192000"/>
              <a:gd name="connsiteY206" fmla="*/ 359931 h 4547914"/>
              <a:gd name="connsiteX207" fmla="*/ 913213 w 12192000"/>
              <a:gd name="connsiteY207" fmla="*/ 351274 h 4547914"/>
              <a:gd name="connsiteX208" fmla="*/ 938704 w 12192000"/>
              <a:gd name="connsiteY208" fmla="*/ 345025 h 4547914"/>
              <a:gd name="connsiteX209" fmla="*/ 959272 w 12192000"/>
              <a:gd name="connsiteY209" fmla="*/ 348818 h 4547914"/>
              <a:gd name="connsiteX210" fmla="*/ 1076317 w 12192000"/>
              <a:gd name="connsiteY210" fmla="*/ 349780 h 4547914"/>
              <a:gd name="connsiteX211" fmla="*/ 1103231 w 12192000"/>
              <a:gd name="connsiteY211" fmla="*/ 355807 h 4547914"/>
              <a:gd name="connsiteX212" fmla="*/ 1115987 w 12192000"/>
              <a:gd name="connsiteY212" fmla="*/ 367821 h 4547914"/>
              <a:gd name="connsiteX213" fmla="*/ 1125983 w 12192000"/>
              <a:gd name="connsiteY213" fmla="*/ 363537 h 4547914"/>
              <a:gd name="connsiteX214" fmla="*/ 1196778 w 12192000"/>
              <a:gd name="connsiteY214" fmla="*/ 363110 h 4547914"/>
              <a:gd name="connsiteX215" fmla="*/ 1242961 w 12192000"/>
              <a:gd name="connsiteY215" fmla="*/ 361735 h 4547914"/>
              <a:gd name="connsiteX216" fmla="*/ 1245768 w 12192000"/>
              <a:gd name="connsiteY216" fmla="*/ 345241 h 4547914"/>
              <a:gd name="connsiteX217" fmla="*/ 1286892 w 12192000"/>
              <a:gd name="connsiteY217" fmla="*/ 339365 h 4547914"/>
              <a:gd name="connsiteX218" fmla="*/ 1330717 w 12192000"/>
              <a:gd name="connsiteY218" fmla="*/ 349953 h 4547914"/>
              <a:gd name="connsiteX219" fmla="*/ 1382372 w 12192000"/>
              <a:gd name="connsiteY219" fmla="*/ 348469 h 4547914"/>
              <a:gd name="connsiteX220" fmla="*/ 1413281 w 12192000"/>
              <a:gd name="connsiteY220" fmla="*/ 347761 h 4547914"/>
              <a:gd name="connsiteX221" fmla="*/ 1494404 w 12192000"/>
              <a:gd name="connsiteY221" fmla="*/ 332377 h 4547914"/>
              <a:gd name="connsiteX222" fmla="*/ 1626029 w 12192000"/>
              <a:gd name="connsiteY222" fmla="*/ 273883 h 4547914"/>
              <a:gd name="connsiteX223" fmla="*/ 1667354 w 12192000"/>
              <a:gd name="connsiteY223" fmla="*/ 265594 h 4547914"/>
              <a:gd name="connsiteX224" fmla="*/ 1674578 w 12192000"/>
              <a:gd name="connsiteY224" fmla="*/ 268967 h 4547914"/>
              <a:gd name="connsiteX225" fmla="*/ 1880316 w 12192000"/>
              <a:gd name="connsiteY225" fmla="*/ 233838 h 4547914"/>
              <a:gd name="connsiteX226" fmla="*/ 1917126 w 12192000"/>
              <a:gd name="connsiteY226" fmla="*/ 231781 h 4547914"/>
              <a:gd name="connsiteX227" fmla="*/ 1944692 w 12192000"/>
              <a:gd name="connsiteY227" fmla="*/ 233065 h 4547914"/>
              <a:gd name="connsiteX228" fmla="*/ 2010665 w 12192000"/>
              <a:gd name="connsiteY228" fmla="*/ 221364 h 4547914"/>
              <a:gd name="connsiteX229" fmla="*/ 2118270 w 12192000"/>
              <a:gd name="connsiteY229" fmla="*/ 195708 h 4547914"/>
              <a:gd name="connsiteX230" fmla="*/ 2141504 w 12192000"/>
              <a:gd name="connsiteY230" fmla="*/ 191655 h 4547914"/>
              <a:gd name="connsiteX231" fmla="*/ 2162752 w 12192000"/>
              <a:gd name="connsiteY231" fmla="*/ 193769 h 4547914"/>
              <a:gd name="connsiteX232" fmla="*/ 2168793 w 12192000"/>
              <a:gd name="connsiteY232" fmla="*/ 199138 h 4547914"/>
              <a:gd name="connsiteX233" fmla="*/ 2181778 w 12192000"/>
              <a:gd name="connsiteY233" fmla="*/ 197808 h 4547914"/>
              <a:gd name="connsiteX234" fmla="*/ 2185499 w 12192000"/>
              <a:gd name="connsiteY234" fmla="*/ 198625 h 4547914"/>
              <a:gd name="connsiteX235" fmla="*/ 2206566 w 12192000"/>
              <a:gd name="connsiteY235" fmla="*/ 202132 h 4547914"/>
              <a:gd name="connsiteX236" fmla="*/ 2244903 w 12192000"/>
              <a:gd name="connsiteY236" fmla="*/ 180560 h 4547914"/>
              <a:gd name="connsiteX237" fmla="*/ 2297531 w 12192000"/>
              <a:gd name="connsiteY237" fmla="*/ 177926 h 4547914"/>
              <a:gd name="connsiteX238" fmla="*/ 2488258 w 12192000"/>
              <a:gd name="connsiteY238" fmla="*/ 130705 h 4547914"/>
              <a:gd name="connsiteX239" fmla="*/ 2523236 w 12192000"/>
              <a:gd name="connsiteY239" fmla="*/ 147023 h 4547914"/>
              <a:gd name="connsiteX240" fmla="*/ 2603355 w 12192000"/>
              <a:gd name="connsiteY240" fmla="*/ 136080 h 4547914"/>
              <a:gd name="connsiteX241" fmla="*/ 2713319 w 12192000"/>
              <a:gd name="connsiteY241" fmla="*/ 76637 h 4547914"/>
              <a:gd name="connsiteX242" fmla="*/ 2860143 w 12192000"/>
              <a:gd name="connsiteY242" fmla="*/ 54562 h 4547914"/>
              <a:gd name="connsiteX243" fmla="*/ 2868320 w 12192000"/>
              <a:gd name="connsiteY243" fmla="*/ 43721 h 4547914"/>
              <a:gd name="connsiteX244" fmla="*/ 2880379 w 12192000"/>
              <a:gd name="connsiteY244" fmla="*/ 36328 h 4547914"/>
              <a:gd name="connsiteX245" fmla="*/ 2882710 w 12192000"/>
              <a:gd name="connsiteY245" fmla="*/ 36866 h 4547914"/>
              <a:gd name="connsiteX246" fmla="*/ 2899268 w 12192000"/>
              <a:gd name="connsiteY246" fmla="*/ 32561 h 4547914"/>
              <a:gd name="connsiteX247" fmla="*/ 2901185 w 12192000"/>
              <a:gd name="connsiteY247" fmla="*/ 28732 h 4547914"/>
              <a:gd name="connsiteX248" fmla="*/ 2912009 w 12192000"/>
              <a:gd name="connsiteY248" fmla="*/ 24873 h 4547914"/>
              <a:gd name="connsiteX249" fmla="*/ 2931895 w 12192000"/>
              <a:gd name="connsiteY249" fmla="*/ 14835 h 4547914"/>
              <a:gd name="connsiteX250" fmla="*/ 2936965 w 12192000"/>
              <a:gd name="connsiteY250" fmla="*/ 15241 h 4547914"/>
              <a:gd name="connsiteX251" fmla="*/ 2969058 w 12192000"/>
              <a:gd name="connsiteY251" fmla="*/ 3658 h 4547914"/>
              <a:gd name="connsiteX252" fmla="*/ 2970141 w 12192000"/>
              <a:gd name="connsiteY252" fmla="*/ 4583 h 4547914"/>
              <a:gd name="connsiteX253" fmla="*/ 2981985 w 12192000"/>
              <a:gd name="connsiteY253" fmla="*/ 6059 h 4547914"/>
              <a:gd name="connsiteX254" fmla="*/ 3003160 w 12192000"/>
              <a:gd name="connsiteY254" fmla="*/ 6403 h 4547914"/>
              <a:gd name="connsiteX255" fmla="*/ 3059919 w 12192000"/>
              <a:gd name="connsiteY255" fmla="*/ 20620 h 4547914"/>
              <a:gd name="connsiteX256" fmla="*/ 3093450 w 12192000"/>
              <a:gd name="connsiteY256" fmla="*/ 8665 h 4547914"/>
              <a:gd name="connsiteX257" fmla="*/ 3100564 w 12192000"/>
              <a:gd name="connsiteY257" fmla="*/ 6845 h 4547914"/>
              <a:gd name="connsiteX258" fmla="*/ 3100855 w 12192000"/>
              <a:gd name="connsiteY258" fmla="*/ 7052 h 4547914"/>
              <a:gd name="connsiteX259" fmla="*/ 3108660 w 12192000"/>
              <a:gd name="connsiteY259" fmla="*/ 5615 h 4547914"/>
              <a:gd name="connsiteX260" fmla="*/ 3113534 w 12192000"/>
              <a:gd name="connsiteY260" fmla="*/ 3530 h 4547914"/>
              <a:gd name="connsiteX261" fmla="*/ 3127332 w 12192000"/>
              <a:gd name="connsiteY261" fmla="*/ 0 h 4547914"/>
              <a:gd name="connsiteX0" fmla="*/ 3127332 w 12192000"/>
              <a:gd name="connsiteY0" fmla="*/ 0 h 4547914"/>
              <a:gd name="connsiteX1" fmla="*/ 3133085 w 12192000"/>
              <a:gd name="connsiteY1" fmla="*/ 393 h 4547914"/>
              <a:gd name="connsiteX2" fmla="*/ 3186709 w 12192000"/>
              <a:gd name="connsiteY2" fmla="*/ 21974 h 4547914"/>
              <a:gd name="connsiteX3" fmla="*/ 3287078 w 12192000"/>
              <a:gd name="connsiteY3" fmla="*/ 28076 h 4547914"/>
              <a:gd name="connsiteX4" fmla="*/ 3386448 w 12192000"/>
              <a:gd name="connsiteY4" fmla="*/ 30863 h 4547914"/>
              <a:gd name="connsiteX5" fmla="*/ 3422427 w 12192000"/>
              <a:gd name="connsiteY5" fmla="*/ 30293 h 4547914"/>
              <a:gd name="connsiteX6" fmla="*/ 3486559 w 12192000"/>
              <a:gd name="connsiteY6" fmla="*/ 36240 h 4547914"/>
              <a:gd name="connsiteX7" fmla="*/ 3515932 w 12192000"/>
              <a:gd name="connsiteY7" fmla="*/ 43280 h 4547914"/>
              <a:gd name="connsiteX8" fmla="*/ 3517220 w 12192000"/>
              <a:gd name="connsiteY8" fmla="*/ 42847 h 4547914"/>
              <a:gd name="connsiteX9" fmla="*/ 3519845 w 12192000"/>
              <a:gd name="connsiteY9" fmla="*/ 45877 h 4547914"/>
              <a:gd name="connsiteX10" fmla="*/ 3525279 w 12192000"/>
              <a:gd name="connsiteY10" fmla="*/ 47281 h 4547914"/>
              <a:gd name="connsiteX11" fmla="*/ 3540113 w 12192000"/>
              <a:gd name="connsiteY11" fmla="*/ 46377 h 4547914"/>
              <a:gd name="connsiteX12" fmla="*/ 3545692 w 12192000"/>
              <a:gd name="connsiteY12" fmla="*/ 45256 h 4547914"/>
              <a:gd name="connsiteX13" fmla="*/ 3553854 w 12192000"/>
              <a:gd name="connsiteY13" fmla="*/ 45277 h 4547914"/>
              <a:gd name="connsiteX14" fmla="*/ 3554058 w 12192000"/>
              <a:gd name="connsiteY14" fmla="*/ 45526 h 4547914"/>
              <a:gd name="connsiteX15" fmla="*/ 3561703 w 12192000"/>
              <a:gd name="connsiteY15" fmla="*/ 45061 h 4547914"/>
              <a:gd name="connsiteX16" fmla="*/ 3599112 w 12192000"/>
              <a:gd name="connsiteY16" fmla="*/ 39636 h 4547914"/>
              <a:gd name="connsiteX17" fmla="*/ 3648544 w 12192000"/>
              <a:gd name="connsiteY17" fmla="*/ 63351 h 4547914"/>
              <a:gd name="connsiteX18" fmla="*/ 3668987 w 12192000"/>
              <a:gd name="connsiteY18" fmla="*/ 67462 h 4547914"/>
              <a:gd name="connsiteX19" fmla="*/ 3679906 w 12192000"/>
              <a:gd name="connsiteY19" fmla="*/ 70986 h 4547914"/>
              <a:gd name="connsiteX20" fmla="*/ 3680583 w 12192000"/>
              <a:gd name="connsiteY20" fmla="*/ 72064 h 4547914"/>
              <a:gd name="connsiteX21" fmla="*/ 3716448 w 12192000"/>
              <a:gd name="connsiteY21" fmla="*/ 66738 h 4547914"/>
              <a:gd name="connsiteX22" fmla="*/ 3721210 w 12192000"/>
              <a:gd name="connsiteY22" fmla="*/ 68033 h 4547914"/>
              <a:gd name="connsiteX23" fmla="*/ 3744585 w 12192000"/>
              <a:gd name="connsiteY23" fmla="*/ 62000 h 4547914"/>
              <a:gd name="connsiteX24" fmla="*/ 3756664 w 12192000"/>
              <a:gd name="connsiteY24" fmla="*/ 60251 h 4547914"/>
              <a:gd name="connsiteX25" fmla="*/ 3760076 w 12192000"/>
              <a:gd name="connsiteY25" fmla="*/ 56938 h 4547914"/>
              <a:gd name="connsiteX26" fmla="*/ 3777900 w 12192000"/>
              <a:gd name="connsiteY26" fmla="*/ 55785 h 4547914"/>
              <a:gd name="connsiteX27" fmla="*/ 3779950 w 12192000"/>
              <a:gd name="connsiteY27" fmla="*/ 56716 h 4547914"/>
              <a:gd name="connsiteX28" fmla="*/ 3794650 w 12192000"/>
              <a:gd name="connsiteY28" fmla="*/ 51811 h 4547914"/>
              <a:gd name="connsiteX29" fmla="*/ 3806969 w 12192000"/>
              <a:gd name="connsiteY29" fmla="*/ 42923 h 4547914"/>
              <a:gd name="connsiteX30" fmla="*/ 3958577 w 12192000"/>
              <a:gd name="connsiteY30" fmla="*/ 48077 h 4547914"/>
              <a:gd name="connsiteX31" fmla="*/ 4089430 w 12192000"/>
              <a:gd name="connsiteY31" fmla="*/ 10971 h 4547914"/>
              <a:gd name="connsiteX32" fmla="*/ 4171715 w 12192000"/>
              <a:gd name="connsiteY32" fmla="*/ 14837 h 4547914"/>
              <a:gd name="connsiteX33" fmla="*/ 4199128 w 12192000"/>
              <a:gd name="connsiteY33" fmla="*/ 36665 h 4547914"/>
              <a:gd name="connsiteX34" fmla="*/ 4403546 w 12192000"/>
              <a:gd name="connsiteY34" fmla="*/ 25654 h 4547914"/>
              <a:gd name="connsiteX35" fmla="*/ 4455762 w 12192000"/>
              <a:gd name="connsiteY35" fmla="*/ 32542 h 4547914"/>
              <a:gd name="connsiteX36" fmla="*/ 4501720 w 12192000"/>
              <a:gd name="connsiteY36" fmla="*/ 18795 h 4547914"/>
              <a:gd name="connsiteX37" fmla="*/ 4520780 w 12192000"/>
              <a:gd name="connsiteY37" fmla="*/ 25908 h 4547914"/>
              <a:gd name="connsiteX38" fmla="*/ 4524071 w 12192000"/>
              <a:gd name="connsiteY38" fmla="*/ 27353 h 4547914"/>
              <a:gd name="connsiteX39" fmla="*/ 4537225 w 12192000"/>
              <a:gd name="connsiteY39" fmla="*/ 28400 h 4547914"/>
              <a:gd name="connsiteX40" fmla="*/ 4540932 w 12192000"/>
              <a:gd name="connsiteY40" fmla="*/ 34609 h 4547914"/>
              <a:gd name="connsiteX41" fmla="*/ 4560732 w 12192000"/>
              <a:gd name="connsiteY41" fmla="*/ 40424 h 4547914"/>
              <a:gd name="connsiteX42" fmla="*/ 4584946 w 12192000"/>
              <a:gd name="connsiteY42" fmla="*/ 40704 h 4547914"/>
              <a:gd name="connsiteX43" fmla="*/ 4670972 w 12192000"/>
              <a:gd name="connsiteY43" fmla="*/ 42345 h 4547914"/>
              <a:gd name="connsiteX44" fmla="*/ 4685002 w 12192000"/>
              <a:gd name="connsiteY44" fmla="*/ 38991 h 4547914"/>
              <a:gd name="connsiteX45" fmla="*/ 4730794 w 12192000"/>
              <a:gd name="connsiteY45" fmla="*/ 44584 h 4547914"/>
              <a:gd name="connsiteX46" fmla="*/ 4771603 w 12192000"/>
              <a:gd name="connsiteY46" fmla="*/ 45842 h 4547914"/>
              <a:gd name="connsiteX47" fmla="*/ 4798044 w 12192000"/>
              <a:gd name="connsiteY47" fmla="*/ 43174 h 4547914"/>
              <a:gd name="connsiteX48" fmla="*/ 4804975 w 12192000"/>
              <a:gd name="connsiteY48" fmla="*/ 45385 h 4547914"/>
              <a:gd name="connsiteX49" fmla="*/ 4831600 w 12192000"/>
              <a:gd name="connsiteY49" fmla="*/ 46811 h 4547914"/>
              <a:gd name="connsiteX50" fmla="*/ 4845162 w 12192000"/>
              <a:gd name="connsiteY50" fmla="*/ 43534 h 4547914"/>
              <a:gd name="connsiteX51" fmla="*/ 4858548 w 12192000"/>
              <a:gd name="connsiteY51" fmla="*/ 51080 h 4547914"/>
              <a:gd name="connsiteX52" fmla="*/ 4861820 w 12192000"/>
              <a:gd name="connsiteY52" fmla="*/ 56610 h 4547914"/>
              <a:gd name="connsiteX53" fmla="*/ 4880767 w 12192000"/>
              <a:gd name="connsiteY53" fmla="*/ 54127 h 4547914"/>
              <a:gd name="connsiteX54" fmla="*/ 4896300 w 12192000"/>
              <a:gd name="connsiteY54" fmla="*/ 59531 h 4547914"/>
              <a:gd name="connsiteX55" fmla="*/ 4909841 w 12192000"/>
              <a:gd name="connsiteY55" fmla="*/ 55998 h 4547914"/>
              <a:gd name="connsiteX56" fmla="*/ 4915461 w 12192000"/>
              <a:gd name="connsiteY56" fmla="*/ 56794 h 4547914"/>
              <a:gd name="connsiteX57" fmla="*/ 4929430 w 12192000"/>
              <a:gd name="connsiteY57" fmla="*/ 59468 h 4547914"/>
              <a:gd name="connsiteX58" fmla="*/ 4953531 w 12192000"/>
              <a:gd name="connsiteY58" fmla="*/ 65410 h 4547914"/>
              <a:gd name="connsiteX59" fmla="*/ 4961050 w 12192000"/>
              <a:gd name="connsiteY59" fmla="*/ 66237 h 4547914"/>
              <a:gd name="connsiteX60" fmla="*/ 4977419 w 12192000"/>
              <a:gd name="connsiteY60" fmla="*/ 75324 h 4547914"/>
              <a:gd name="connsiteX61" fmla="*/ 5009106 w 12192000"/>
              <a:gd name="connsiteY61" fmla="*/ 83094 h 4547914"/>
              <a:gd name="connsiteX62" fmla="*/ 5064895 w 12192000"/>
              <a:gd name="connsiteY62" fmla="*/ 110208 h 4547914"/>
              <a:gd name="connsiteX63" fmla="*/ 5097688 w 12192000"/>
              <a:gd name="connsiteY63" fmla="*/ 123146 h 4547914"/>
              <a:gd name="connsiteX64" fmla="*/ 5119875 w 12192000"/>
              <a:gd name="connsiteY64" fmla="*/ 135071 h 4547914"/>
              <a:gd name="connsiteX65" fmla="*/ 5185360 w 12192000"/>
              <a:gd name="connsiteY65" fmla="*/ 151913 h 4547914"/>
              <a:gd name="connsiteX66" fmla="*/ 5297679 w 12192000"/>
              <a:gd name="connsiteY66" fmla="*/ 174179 h 4547914"/>
              <a:gd name="connsiteX67" fmla="*/ 5320681 w 12192000"/>
              <a:gd name="connsiteY67" fmla="*/ 180162 h 4547914"/>
              <a:gd name="connsiteX68" fmla="*/ 5336842 w 12192000"/>
              <a:gd name="connsiteY68" fmla="*/ 190246 h 4547914"/>
              <a:gd name="connsiteX69" fmla="*/ 5337444 w 12192000"/>
              <a:gd name="connsiteY69" fmla="*/ 196891 h 4547914"/>
              <a:gd name="connsiteX70" fmla="*/ 5349516 w 12192000"/>
              <a:gd name="connsiteY70" fmla="*/ 200975 h 4547914"/>
              <a:gd name="connsiteX71" fmla="*/ 5351972 w 12192000"/>
              <a:gd name="connsiteY71" fmla="*/ 203093 h 4547914"/>
              <a:gd name="connsiteX72" fmla="*/ 5366814 w 12192000"/>
              <a:gd name="connsiteY72" fmla="*/ 214209 h 4547914"/>
              <a:gd name="connsiteX73" fmla="*/ 5417244 w 12192000"/>
              <a:gd name="connsiteY73" fmla="*/ 212297 h 4547914"/>
              <a:gd name="connsiteX74" fmla="*/ 5463870 w 12192000"/>
              <a:gd name="connsiteY74" fmla="*/ 231038 h 4547914"/>
              <a:gd name="connsiteX75" fmla="*/ 5664412 w 12192000"/>
              <a:gd name="connsiteY75" fmla="*/ 269118 h 4547914"/>
              <a:gd name="connsiteX76" fmla="*/ 5680257 w 12192000"/>
              <a:gd name="connsiteY76" fmla="*/ 295883 h 4547914"/>
              <a:gd name="connsiteX77" fmla="*/ 5757046 w 12192000"/>
              <a:gd name="connsiteY77" fmla="*/ 318923 h 4547914"/>
              <a:gd name="connsiteX78" fmla="*/ 5899668 w 12192000"/>
              <a:gd name="connsiteY78" fmla="*/ 315366 h 4547914"/>
              <a:gd name="connsiteX79" fmla="*/ 6042086 w 12192000"/>
              <a:gd name="connsiteY79" fmla="*/ 355988 h 4547914"/>
              <a:gd name="connsiteX80" fmla="*/ 6058069 w 12192000"/>
              <a:gd name="connsiteY80" fmla="*/ 350640 h 4547914"/>
              <a:gd name="connsiteX81" fmla="*/ 6074444 w 12192000"/>
              <a:gd name="connsiteY81" fmla="*/ 349558 h 4547914"/>
              <a:gd name="connsiteX82" fmla="*/ 6075959 w 12192000"/>
              <a:gd name="connsiteY82" fmla="*/ 350905 h 4547914"/>
              <a:gd name="connsiteX83" fmla="*/ 6093540 w 12192000"/>
              <a:gd name="connsiteY83" fmla="*/ 354046 h 4547914"/>
              <a:gd name="connsiteX84" fmla="*/ 6098369 w 12192000"/>
              <a:gd name="connsiteY84" fmla="*/ 351775 h 4547914"/>
              <a:gd name="connsiteX85" fmla="*/ 6110738 w 12192000"/>
              <a:gd name="connsiteY85" fmla="*/ 353003 h 4547914"/>
              <a:gd name="connsiteX86" fmla="*/ 6135933 w 12192000"/>
              <a:gd name="connsiteY86" fmla="*/ 352922 h 4547914"/>
              <a:gd name="connsiteX87" fmla="*/ 6139871 w 12192000"/>
              <a:gd name="connsiteY87" fmla="*/ 355250 h 4547914"/>
              <a:gd name="connsiteX88" fmla="*/ 6176662 w 12192000"/>
              <a:gd name="connsiteY88" fmla="*/ 358778 h 4547914"/>
              <a:gd name="connsiteX89" fmla="*/ 6176801 w 12192000"/>
              <a:gd name="connsiteY89" fmla="*/ 359940 h 4547914"/>
              <a:gd name="connsiteX90" fmla="*/ 6185563 w 12192000"/>
              <a:gd name="connsiteY90" fmla="*/ 365795 h 4547914"/>
              <a:gd name="connsiteX91" fmla="*/ 6203148 w 12192000"/>
              <a:gd name="connsiteY91" fmla="*/ 374448 h 4547914"/>
              <a:gd name="connsiteX92" fmla="*/ 6239136 w 12192000"/>
              <a:gd name="connsiteY92" fmla="*/ 408168 h 4547914"/>
              <a:gd name="connsiteX93" fmla="*/ 6277452 w 12192000"/>
              <a:gd name="connsiteY93" fmla="*/ 411970 h 4547914"/>
              <a:gd name="connsiteX94" fmla="*/ 6284979 w 12192000"/>
              <a:gd name="connsiteY94" fmla="*/ 413344 h 4547914"/>
              <a:gd name="connsiteX95" fmla="*/ 6285055 w 12192000"/>
              <a:gd name="connsiteY95" fmla="*/ 413623 h 4547914"/>
              <a:gd name="connsiteX96" fmla="*/ 6292844 w 12192000"/>
              <a:gd name="connsiteY96" fmla="*/ 415573 h 4547914"/>
              <a:gd name="connsiteX97" fmla="*/ 6298705 w 12192000"/>
              <a:gd name="connsiteY97" fmla="*/ 415849 h 4547914"/>
              <a:gd name="connsiteX98" fmla="*/ 6313308 w 12192000"/>
              <a:gd name="connsiteY98" fmla="*/ 418514 h 4547914"/>
              <a:gd name="connsiteX99" fmla="*/ 6317834 w 12192000"/>
              <a:gd name="connsiteY99" fmla="*/ 421103 h 4547914"/>
              <a:gd name="connsiteX100" fmla="*/ 6318907 w 12192000"/>
              <a:gd name="connsiteY100" fmla="*/ 424540 h 4547914"/>
              <a:gd name="connsiteX101" fmla="*/ 6320341 w 12192000"/>
              <a:gd name="connsiteY101" fmla="*/ 424442 h 4547914"/>
              <a:gd name="connsiteX102" fmla="*/ 6345071 w 12192000"/>
              <a:gd name="connsiteY102" fmla="*/ 437925 h 4547914"/>
              <a:gd name="connsiteX103" fmla="*/ 6403531 w 12192000"/>
              <a:gd name="connsiteY103" fmla="*/ 458610 h 4547914"/>
              <a:gd name="connsiteX104" fmla="*/ 6438176 w 12192000"/>
              <a:gd name="connsiteY104" fmla="*/ 466584 h 4547914"/>
              <a:gd name="connsiteX105" fmla="*/ 6531805 w 12192000"/>
              <a:gd name="connsiteY105" fmla="*/ 492660 h 4547914"/>
              <a:gd name="connsiteX106" fmla="*/ 6624812 w 12192000"/>
              <a:gd name="connsiteY106" fmla="*/ 522053 h 4547914"/>
              <a:gd name="connsiteX107" fmla="*/ 6665821 w 12192000"/>
              <a:gd name="connsiteY107" fmla="*/ 554780 h 4547914"/>
              <a:gd name="connsiteX108" fmla="*/ 6671133 w 12192000"/>
              <a:gd name="connsiteY108" fmla="*/ 556507 h 4547914"/>
              <a:gd name="connsiteX109" fmla="*/ 6685990 w 12192000"/>
              <a:gd name="connsiteY109" fmla="*/ 556489 h 4547914"/>
              <a:gd name="connsiteX110" fmla="*/ 6691636 w 12192000"/>
              <a:gd name="connsiteY110" fmla="*/ 555702 h 4547914"/>
              <a:gd name="connsiteX111" fmla="*/ 6699772 w 12192000"/>
              <a:gd name="connsiteY111" fmla="*/ 556210 h 4547914"/>
              <a:gd name="connsiteX112" fmla="*/ 6699955 w 12192000"/>
              <a:gd name="connsiteY112" fmla="*/ 556471 h 4547914"/>
              <a:gd name="connsiteX113" fmla="*/ 6707613 w 12192000"/>
              <a:gd name="connsiteY113" fmla="*/ 556462 h 4547914"/>
              <a:gd name="connsiteX114" fmla="*/ 6745320 w 12192000"/>
              <a:gd name="connsiteY114" fmla="*/ 553275 h 4547914"/>
              <a:gd name="connsiteX115" fmla="*/ 6792811 w 12192000"/>
              <a:gd name="connsiteY115" fmla="*/ 579903 h 4547914"/>
              <a:gd name="connsiteX116" fmla="*/ 6812882 w 12192000"/>
              <a:gd name="connsiteY116" fmla="*/ 585228 h 4547914"/>
              <a:gd name="connsiteX117" fmla="*/ 6823500 w 12192000"/>
              <a:gd name="connsiteY117" fmla="*/ 589398 h 4547914"/>
              <a:gd name="connsiteX118" fmla="*/ 6824098 w 12192000"/>
              <a:gd name="connsiteY118" fmla="*/ 590514 h 4547914"/>
              <a:gd name="connsiteX119" fmla="*/ 6860252 w 12192000"/>
              <a:gd name="connsiteY119" fmla="*/ 587335 h 4547914"/>
              <a:gd name="connsiteX120" fmla="*/ 6864904 w 12192000"/>
              <a:gd name="connsiteY120" fmla="*/ 588912 h 4547914"/>
              <a:gd name="connsiteX121" fmla="*/ 6888662 w 12192000"/>
              <a:gd name="connsiteY121" fmla="*/ 584282 h 4547914"/>
              <a:gd name="connsiteX122" fmla="*/ 6900835 w 12192000"/>
              <a:gd name="connsiteY122" fmla="*/ 583254 h 4547914"/>
              <a:gd name="connsiteX123" fmla="*/ 6904484 w 12192000"/>
              <a:gd name="connsiteY123" fmla="*/ 580150 h 4547914"/>
              <a:gd name="connsiteX124" fmla="*/ 6922346 w 12192000"/>
              <a:gd name="connsiteY124" fmla="*/ 580062 h 4547914"/>
              <a:gd name="connsiteX125" fmla="*/ 6924318 w 12192000"/>
              <a:gd name="connsiteY125" fmla="*/ 581112 h 4547914"/>
              <a:gd name="connsiteX126" fmla="*/ 6939344 w 12192000"/>
              <a:gd name="connsiteY126" fmla="*/ 577092 h 4547914"/>
              <a:gd name="connsiteX127" fmla="*/ 6952296 w 12192000"/>
              <a:gd name="connsiteY127" fmla="*/ 568950 h 4547914"/>
              <a:gd name="connsiteX128" fmla="*/ 7103052 w 12192000"/>
              <a:gd name="connsiteY128" fmla="*/ 583137 h 4547914"/>
              <a:gd name="connsiteX129" fmla="*/ 7236304 w 12192000"/>
              <a:gd name="connsiteY129" fmla="*/ 553886 h 4547914"/>
              <a:gd name="connsiteX130" fmla="*/ 7318047 w 12192000"/>
              <a:gd name="connsiteY130" fmla="*/ 562652 h 4547914"/>
              <a:gd name="connsiteX131" fmla="*/ 7343733 w 12192000"/>
              <a:gd name="connsiteY131" fmla="*/ 586084 h 4547914"/>
              <a:gd name="connsiteX132" fmla="*/ 7548358 w 12192000"/>
              <a:gd name="connsiteY132" fmla="*/ 587278 h 4547914"/>
              <a:gd name="connsiteX133" fmla="*/ 7599893 w 12192000"/>
              <a:gd name="connsiteY133" fmla="*/ 597269 h 4547914"/>
              <a:gd name="connsiteX134" fmla="*/ 7646750 w 12192000"/>
              <a:gd name="connsiteY134" fmla="*/ 586283 h 4547914"/>
              <a:gd name="connsiteX135" fmla="*/ 7665217 w 12192000"/>
              <a:gd name="connsiteY135" fmla="*/ 594522 h 4547914"/>
              <a:gd name="connsiteX136" fmla="*/ 7668385 w 12192000"/>
              <a:gd name="connsiteY136" fmla="*/ 596159 h 4547914"/>
              <a:gd name="connsiteX137" fmla="*/ 7681420 w 12192000"/>
              <a:gd name="connsiteY137" fmla="*/ 597991 h 4547914"/>
              <a:gd name="connsiteX138" fmla="*/ 7684651 w 12192000"/>
              <a:gd name="connsiteY138" fmla="*/ 604410 h 4547914"/>
              <a:gd name="connsiteX139" fmla="*/ 7843050 w 12192000"/>
              <a:gd name="connsiteY139" fmla="*/ 614711 h 4547914"/>
              <a:gd name="connsiteX140" fmla="*/ 7911637 w 12192000"/>
              <a:gd name="connsiteY140" fmla="*/ 619429 h 4547914"/>
              <a:gd name="connsiteX141" fmla="*/ 7937365 w 12192000"/>
              <a:gd name="connsiteY141" fmla="*/ 627138 h 4547914"/>
              <a:gd name="connsiteX142" fmla="*/ 8037057 w 12192000"/>
              <a:gd name="connsiteY142" fmla="*/ 650485 h 4547914"/>
              <a:gd name="connsiteX143" fmla="*/ 8122868 w 12192000"/>
              <a:gd name="connsiteY143" fmla="*/ 664767 h 4547914"/>
              <a:gd name="connsiteX144" fmla="*/ 8186750 w 12192000"/>
              <a:gd name="connsiteY144" fmla="*/ 649905 h 4547914"/>
              <a:gd name="connsiteX145" fmla="*/ 8192054 w 12192000"/>
              <a:gd name="connsiteY145" fmla="*/ 654747 h 4547914"/>
              <a:gd name="connsiteX146" fmla="*/ 8235470 w 12192000"/>
              <a:gd name="connsiteY146" fmla="*/ 656811 h 4547914"/>
              <a:gd name="connsiteX147" fmla="*/ 8388968 w 12192000"/>
              <a:gd name="connsiteY147" fmla="*/ 633562 h 4547914"/>
              <a:gd name="connsiteX148" fmla="*/ 8473770 w 12192000"/>
              <a:gd name="connsiteY148" fmla="*/ 638438 h 4547914"/>
              <a:gd name="connsiteX149" fmla="*/ 8503642 w 12192000"/>
              <a:gd name="connsiteY149" fmla="*/ 645084 h 4547914"/>
              <a:gd name="connsiteX150" fmla="*/ 8553701 w 12192000"/>
              <a:gd name="connsiteY150" fmla="*/ 655915 h 4547914"/>
              <a:gd name="connsiteX151" fmla="*/ 8590556 w 12192000"/>
              <a:gd name="connsiteY151" fmla="*/ 676112 h 4547914"/>
              <a:gd name="connsiteX152" fmla="*/ 8632638 w 12192000"/>
              <a:gd name="connsiteY152" fmla="*/ 680372 h 4547914"/>
              <a:gd name="connsiteX153" fmla="*/ 8643140 w 12192000"/>
              <a:gd name="connsiteY153" fmla="*/ 665707 h 4547914"/>
              <a:gd name="connsiteX154" fmla="*/ 8687917 w 12192000"/>
              <a:gd name="connsiteY154" fmla="*/ 675343 h 4547914"/>
              <a:gd name="connsiteX155" fmla="*/ 8755765 w 12192000"/>
              <a:gd name="connsiteY155" fmla="*/ 691678 h 4547914"/>
              <a:gd name="connsiteX156" fmla="*/ 8795085 w 12192000"/>
              <a:gd name="connsiteY156" fmla="*/ 697058 h 4547914"/>
              <a:gd name="connsiteX157" fmla="*/ 8902279 w 12192000"/>
              <a:gd name="connsiteY157" fmla="*/ 716141 h 4547914"/>
              <a:gd name="connsiteX158" fmla="*/ 9009490 w 12192000"/>
              <a:gd name="connsiteY158" fmla="*/ 738600 h 4547914"/>
              <a:gd name="connsiteX159" fmla="*/ 9072120 w 12192000"/>
              <a:gd name="connsiteY159" fmla="*/ 770795 h 4547914"/>
              <a:gd name="connsiteX160" fmla="*/ 9160343 w 12192000"/>
              <a:gd name="connsiteY160" fmla="*/ 787216 h 4547914"/>
              <a:gd name="connsiteX161" fmla="*/ 9174981 w 12192000"/>
              <a:gd name="connsiteY161" fmla="*/ 792732 h 4547914"/>
              <a:gd name="connsiteX162" fmla="*/ 9278987 w 12192000"/>
              <a:gd name="connsiteY162" fmla="*/ 818101 h 4547914"/>
              <a:gd name="connsiteX163" fmla="*/ 9400617 w 12192000"/>
              <a:gd name="connsiteY163" fmla="*/ 821987 h 4547914"/>
              <a:gd name="connsiteX164" fmla="*/ 9552261 w 12192000"/>
              <a:gd name="connsiteY164" fmla="*/ 893301 h 4547914"/>
              <a:gd name="connsiteX165" fmla="*/ 9822258 w 12192000"/>
              <a:gd name="connsiteY165" fmla="*/ 1002324 h 4547914"/>
              <a:gd name="connsiteX166" fmla="*/ 10113244 w 12192000"/>
              <a:gd name="connsiteY166" fmla="*/ 1044980 h 4547914"/>
              <a:gd name="connsiteX167" fmla="*/ 10189871 w 12192000"/>
              <a:gd name="connsiteY167" fmla="*/ 1037861 h 4547914"/>
              <a:gd name="connsiteX168" fmla="*/ 10414253 w 12192000"/>
              <a:gd name="connsiteY168" fmla="*/ 1023845 h 4547914"/>
              <a:gd name="connsiteX169" fmla="*/ 10642574 w 12192000"/>
              <a:gd name="connsiteY169" fmla="*/ 951338 h 4547914"/>
              <a:gd name="connsiteX170" fmla="*/ 10786007 w 12192000"/>
              <a:gd name="connsiteY170" fmla="*/ 939394 h 4547914"/>
              <a:gd name="connsiteX171" fmla="*/ 10854151 w 12192000"/>
              <a:gd name="connsiteY171" fmla="*/ 920634 h 4547914"/>
              <a:gd name="connsiteX172" fmla="*/ 10901354 w 12192000"/>
              <a:gd name="connsiteY172" fmla="*/ 919737 h 4547914"/>
              <a:gd name="connsiteX173" fmla="*/ 10929658 w 12192000"/>
              <a:gd name="connsiteY173" fmla="*/ 917554 h 4547914"/>
              <a:gd name="connsiteX174" fmla="*/ 10978685 w 12192000"/>
              <a:gd name="connsiteY174" fmla="*/ 886324 h 4547914"/>
              <a:gd name="connsiteX175" fmla="*/ 11163594 w 12192000"/>
              <a:gd name="connsiteY175" fmla="*/ 876561 h 4547914"/>
              <a:gd name="connsiteX176" fmla="*/ 11340142 w 12192000"/>
              <a:gd name="connsiteY176" fmla="*/ 908065 h 4547914"/>
              <a:gd name="connsiteX177" fmla="*/ 11603318 w 12192000"/>
              <a:gd name="connsiteY177" fmla="*/ 818596 h 4547914"/>
              <a:gd name="connsiteX178" fmla="*/ 11630282 w 12192000"/>
              <a:gd name="connsiteY178" fmla="*/ 811576 h 4547914"/>
              <a:gd name="connsiteX179" fmla="*/ 11776458 w 12192000"/>
              <a:gd name="connsiteY179" fmla="*/ 776804 h 4547914"/>
              <a:gd name="connsiteX180" fmla="*/ 12105816 w 12192000"/>
              <a:gd name="connsiteY180" fmla="*/ 760705 h 4547914"/>
              <a:gd name="connsiteX181" fmla="*/ 12192000 w 12192000"/>
              <a:gd name="connsiteY181" fmla="*/ 696740 h 4547914"/>
              <a:gd name="connsiteX182" fmla="*/ 12192000 w 12192000"/>
              <a:gd name="connsiteY182" fmla="*/ 4547914 h 4547914"/>
              <a:gd name="connsiteX183" fmla="*/ 0 w 12192000"/>
              <a:gd name="connsiteY183" fmla="*/ 4547914 h 4547914"/>
              <a:gd name="connsiteX184" fmla="*/ 0 w 12192000"/>
              <a:gd name="connsiteY184" fmla="*/ 540952 h 4547914"/>
              <a:gd name="connsiteX185" fmla="*/ 3948 w 12192000"/>
              <a:gd name="connsiteY185" fmla="*/ 539910 h 4547914"/>
              <a:gd name="connsiteX186" fmla="*/ 79987 w 12192000"/>
              <a:gd name="connsiteY186" fmla="*/ 526438 h 4547914"/>
              <a:gd name="connsiteX187" fmla="*/ 173247 w 12192000"/>
              <a:gd name="connsiteY187" fmla="*/ 477963 h 4547914"/>
              <a:gd name="connsiteX188" fmla="*/ 206877 w 12192000"/>
              <a:gd name="connsiteY188" fmla="*/ 473422 h 4547914"/>
              <a:gd name="connsiteX189" fmla="*/ 205655 w 12192000"/>
              <a:gd name="connsiteY189" fmla="*/ 464845 h 4547914"/>
              <a:gd name="connsiteX190" fmla="*/ 218147 w 12192000"/>
              <a:gd name="connsiteY190" fmla="*/ 464214 h 4547914"/>
              <a:gd name="connsiteX191" fmla="*/ 246031 w 12192000"/>
              <a:gd name="connsiteY191" fmla="*/ 464005 h 4547914"/>
              <a:gd name="connsiteX192" fmla="*/ 329529 w 12192000"/>
              <a:gd name="connsiteY192" fmla="*/ 461625 h 4547914"/>
              <a:gd name="connsiteX193" fmla="*/ 352311 w 12192000"/>
              <a:gd name="connsiteY193" fmla="*/ 445177 h 4547914"/>
              <a:gd name="connsiteX194" fmla="*/ 373861 w 12192000"/>
              <a:gd name="connsiteY194" fmla="*/ 444919 h 4547914"/>
              <a:gd name="connsiteX195" fmla="*/ 498838 w 12192000"/>
              <a:gd name="connsiteY195" fmla="*/ 422873 h 4547914"/>
              <a:gd name="connsiteX196" fmla="*/ 516021 w 12192000"/>
              <a:gd name="connsiteY196" fmla="*/ 421224 h 4547914"/>
              <a:gd name="connsiteX197" fmla="*/ 525327 w 12192000"/>
              <a:gd name="connsiteY197" fmla="*/ 413834 h 4547914"/>
              <a:gd name="connsiteX198" fmla="*/ 558651 w 12192000"/>
              <a:gd name="connsiteY198" fmla="*/ 412364 h 4547914"/>
              <a:gd name="connsiteX199" fmla="*/ 560193 w 12192000"/>
              <a:gd name="connsiteY199" fmla="*/ 408156 h 4547914"/>
              <a:gd name="connsiteX200" fmla="*/ 669729 w 12192000"/>
              <a:gd name="connsiteY200" fmla="*/ 372028 h 4547914"/>
              <a:gd name="connsiteX201" fmla="*/ 688496 w 12192000"/>
              <a:gd name="connsiteY201" fmla="*/ 366060 h 4547914"/>
              <a:gd name="connsiteX202" fmla="*/ 704711 w 12192000"/>
              <a:gd name="connsiteY202" fmla="*/ 367870 h 4547914"/>
              <a:gd name="connsiteX203" fmla="*/ 794485 w 12192000"/>
              <a:gd name="connsiteY203" fmla="*/ 362712 h 4547914"/>
              <a:gd name="connsiteX204" fmla="*/ 815839 w 12192000"/>
              <a:gd name="connsiteY204" fmla="*/ 365879 h 4547914"/>
              <a:gd name="connsiteX205" fmla="*/ 824819 w 12192000"/>
              <a:gd name="connsiteY205" fmla="*/ 372565 h 4547914"/>
              <a:gd name="connsiteX206" fmla="*/ 859579 w 12192000"/>
              <a:gd name="connsiteY206" fmla="*/ 359931 h 4547914"/>
              <a:gd name="connsiteX207" fmla="*/ 913213 w 12192000"/>
              <a:gd name="connsiteY207" fmla="*/ 351274 h 4547914"/>
              <a:gd name="connsiteX208" fmla="*/ 938704 w 12192000"/>
              <a:gd name="connsiteY208" fmla="*/ 345025 h 4547914"/>
              <a:gd name="connsiteX209" fmla="*/ 959272 w 12192000"/>
              <a:gd name="connsiteY209" fmla="*/ 348818 h 4547914"/>
              <a:gd name="connsiteX210" fmla="*/ 1076317 w 12192000"/>
              <a:gd name="connsiteY210" fmla="*/ 349780 h 4547914"/>
              <a:gd name="connsiteX211" fmla="*/ 1103231 w 12192000"/>
              <a:gd name="connsiteY211" fmla="*/ 355807 h 4547914"/>
              <a:gd name="connsiteX212" fmla="*/ 1115987 w 12192000"/>
              <a:gd name="connsiteY212" fmla="*/ 367821 h 4547914"/>
              <a:gd name="connsiteX213" fmla="*/ 1125983 w 12192000"/>
              <a:gd name="connsiteY213" fmla="*/ 363537 h 4547914"/>
              <a:gd name="connsiteX214" fmla="*/ 1196778 w 12192000"/>
              <a:gd name="connsiteY214" fmla="*/ 363110 h 4547914"/>
              <a:gd name="connsiteX215" fmla="*/ 1242961 w 12192000"/>
              <a:gd name="connsiteY215" fmla="*/ 361735 h 4547914"/>
              <a:gd name="connsiteX216" fmla="*/ 1245768 w 12192000"/>
              <a:gd name="connsiteY216" fmla="*/ 345241 h 4547914"/>
              <a:gd name="connsiteX217" fmla="*/ 1286892 w 12192000"/>
              <a:gd name="connsiteY217" fmla="*/ 339365 h 4547914"/>
              <a:gd name="connsiteX218" fmla="*/ 1330717 w 12192000"/>
              <a:gd name="connsiteY218" fmla="*/ 349953 h 4547914"/>
              <a:gd name="connsiteX219" fmla="*/ 1382372 w 12192000"/>
              <a:gd name="connsiteY219" fmla="*/ 348469 h 4547914"/>
              <a:gd name="connsiteX220" fmla="*/ 1413281 w 12192000"/>
              <a:gd name="connsiteY220" fmla="*/ 347761 h 4547914"/>
              <a:gd name="connsiteX221" fmla="*/ 1494404 w 12192000"/>
              <a:gd name="connsiteY221" fmla="*/ 332377 h 4547914"/>
              <a:gd name="connsiteX222" fmla="*/ 1626029 w 12192000"/>
              <a:gd name="connsiteY222" fmla="*/ 273883 h 4547914"/>
              <a:gd name="connsiteX223" fmla="*/ 1667354 w 12192000"/>
              <a:gd name="connsiteY223" fmla="*/ 265594 h 4547914"/>
              <a:gd name="connsiteX224" fmla="*/ 1674578 w 12192000"/>
              <a:gd name="connsiteY224" fmla="*/ 268967 h 4547914"/>
              <a:gd name="connsiteX225" fmla="*/ 1880316 w 12192000"/>
              <a:gd name="connsiteY225" fmla="*/ 233838 h 4547914"/>
              <a:gd name="connsiteX226" fmla="*/ 1917126 w 12192000"/>
              <a:gd name="connsiteY226" fmla="*/ 231781 h 4547914"/>
              <a:gd name="connsiteX227" fmla="*/ 1944692 w 12192000"/>
              <a:gd name="connsiteY227" fmla="*/ 233065 h 4547914"/>
              <a:gd name="connsiteX228" fmla="*/ 2010665 w 12192000"/>
              <a:gd name="connsiteY228" fmla="*/ 221364 h 4547914"/>
              <a:gd name="connsiteX229" fmla="*/ 2118270 w 12192000"/>
              <a:gd name="connsiteY229" fmla="*/ 195708 h 4547914"/>
              <a:gd name="connsiteX230" fmla="*/ 2141504 w 12192000"/>
              <a:gd name="connsiteY230" fmla="*/ 191655 h 4547914"/>
              <a:gd name="connsiteX231" fmla="*/ 2162752 w 12192000"/>
              <a:gd name="connsiteY231" fmla="*/ 193769 h 4547914"/>
              <a:gd name="connsiteX232" fmla="*/ 2168793 w 12192000"/>
              <a:gd name="connsiteY232" fmla="*/ 199138 h 4547914"/>
              <a:gd name="connsiteX233" fmla="*/ 2181778 w 12192000"/>
              <a:gd name="connsiteY233" fmla="*/ 197808 h 4547914"/>
              <a:gd name="connsiteX234" fmla="*/ 2185499 w 12192000"/>
              <a:gd name="connsiteY234" fmla="*/ 198625 h 4547914"/>
              <a:gd name="connsiteX235" fmla="*/ 2206566 w 12192000"/>
              <a:gd name="connsiteY235" fmla="*/ 202132 h 4547914"/>
              <a:gd name="connsiteX236" fmla="*/ 2244903 w 12192000"/>
              <a:gd name="connsiteY236" fmla="*/ 180560 h 4547914"/>
              <a:gd name="connsiteX237" fmla="*/ 2297531 w 12192000"/>
              <a:gd name="connsiteY237" fmla="*/ 177926 h 4547914"/>
              <a:gd name="connsiteX238" fmla="*/ 2488258 w 12192000"/>
              <a:gd name="connsiteY238" fmla="*/ 130705 h 4547914"/>
              <a:gd name="connsiteX239" fmla="*/ 2523236 w 12192000"/>
              <a:gd name="connsiteY239" fmla="*/ 147023 h 4547914"/>
              <a:gd name="connsiteX240" fmla="*/ 2603355 w 12192000"/>
              <a:gd name="connsiteY240" fmla="*/ 136080 h 4547914"/>
              <a:gd name="connsiteX241" fmla="*/ 2713319 w 12192000"/>
              <a:gd name="connsiteY241" fmla="*/ 76637 h 4547914"/>
              <a:gd name="connsiteX242" fmla="*/ 2860143 w 12192000"/>
              <a:gd name="connsiteY242" fmla="*/ 54562 h 4547914"/>
              <a:gd name="connsiteX243" fmla="*/ 2868320 w 12192000"/>
              <a:gd name="connsiteY243" fmla="*/ 43721 h 4547914"/>
              <a:gd name="connsiteX244" fmla="*/ 2880379 w 12192000"/>
              <a:gd name="connsiteY244" fmla="*/ 36328 h 4547914"/>
              <a:gd name="connsiteX245" fmla="*/ 2882710 w 12192000"/>
              <a:gd name="connsiteY245" fmla="*/ 36866 h 4547914"/>
              <a:gd name="connsiteX246" fmla="*/ 2899268 w 12192000"/>
              <a:gd name="connsiteY246" fmla="*/ 32561 h 4547914"/>
              <a:gd name="connsiteX247" fmla="*/ 2901185 w 12192000"/>
              <a:gd name="connsiteY247" fmla="*/ 28732 h 4547914"/>
              <a:gd name="connsiteX248" fmla="*/ 2912009 w 12192000"/>
              <a:gd name="connsiteY248" fmla="*/ 24873 h 4547914"/>
              <a:gd name="connsiteX249" fmla="*/ 2931895 w 12192000"/>
              <a:gd name="connsiteY249" fmla="*/ 14835 h 4547914"/>
              <a:gd name="connsiteX250" fmla="*/ 2936965 w 12192000"/>
              <a:gd name="connsiteY250" fmla="*/ 15241 h 4547914"/>
              <a:gd name="connsiteX251" fmla="*/ 2969058 w 12192000"/>
              <a:gd name="connsiteY251" fmla="*/ 3658 h 4547914"/>
              <a:gd name="connsiteX252" fmla="*/ 2970141 w 12192000"/>
              <a:gd name="connsiteY252" fmla="*/ 4583 h 4547914"/>
              <a:gd name="connsiteX253" fmla="*/ 2981985 w 12192000"/>
              <a:gd name="connsiteY253" fmla="*/ 6059 h 4547914"/>
              <a:gd name="connsiteX254" fmla="*/ 3003160 w 12192000"/>
              <a:gd name="connsiteY254" fmla="*/ 6403 h 4547914"/>
              <a:gd name="connsiteX255" fmla="*/ 3059919 w 12192000"/>
              <a:gd name="connsiteY255" fmla="*/ 20620 h 4547914"/>
              <a:gd name="connsiteX256" fmla="*/ 3093450 w 12192000"/>
              <a:gd name="connsiteY256" fmla="*/ 8665 h 4547914"/>
              <a:gd name="connsiteX257" fmla="*/ 3100564 w 12192000"/>
              <a:gd name="connsiteY257" fmla="*/ 6845 h 4547914"/>
              <a:gd name="connsiteX258" fmla="*/ 3100855 w 12192000"/>
              <a:gd name="connsiteY258" fmla="*/ 7052 h 4547914"/>
              <a:gd name="connsiteX259" fmla="*/ 3108660 w 12192000"/>
              <a:gd name="connsiteY259" fmla="*/ 5615 h 4547914"/>
              <a:gd name="connsiteX260" fmla="*/ 3113534 w 12192000"/>
              <a:gd name="connsiteY260" fmla="*/ 3530 h 4547914"/>
              <a:gd name="connsiteX261" fmla="*/ 3127332 w 12192000"/>
              <a:gd name="connsiteY261" fmla="*/ 0 h 4547914"/>
              <a:gd name="connsiteX0" fmla="*/ 3113534 w 12192000"/>
              <a:gd name="connsiteY0" fmla="*/ 3137 h 4547521"/>
              <a:gd name="connsiteX1" fmla="*/ 3133085 w 12192000"/>
              <a:gd name="connsiteY1" fmla="*/ 0 h 4547521"/>
              <a:gd name="connsiteX2" fmla="*/ 3186709 w 12192000"/>
              <a:gd name="connsiteY2" fmla="*/ 21581 h 4547521"/>
              <a:gd name="connsiteX3" fmla="*/ 3287078 w 12192000"/>
              <a:gd name="connsiteY3" fmla="*/ 27683 h 4547521"/>
              <a:gd name="connsiteX4" fmla="*/ 3386448 w 12192000"/>
              <a:gd name="connsiteY4" fmla="*/ 30470 h 4547521"/>
              <a:gd name="connsiteX5" fmla="*/ 3422427 w 12192000"/>
              <a:gd name="connsiteY5" fmla="*/ 29900 h 4547521"/>
              <a:gd name="connsiteX6" fmla="*/ 3486559 w 12192000"/>
              <a:gd name="connsiteY6" fmla="*/ 35847 h 4547521"/>
              <a:gd name="connsiteX7" fmla="*/ 3515932 w 12192000"/>
              <a:gd name="connsiteY7" fmla="*/ 42887 h 4547521"/>
              <a:gd name="connsiteX8" fmla="*/ 3517220 w 12192000"/>
              <a:gd name="connsiteY8" fmla="*/ 42454 h 4547521"/>
              <a:gd name="connsiteX9" fmla="*/ 3519845 w 12192000"/>
              <a:gd name="connsiteY9" fmla="*/ 45484 h 4547521"/>
              <a:gd name="connsiteX10" fmla="*/ 3525279 w 12192000"/>
              <a:gd name="connsiteY10" fmla="*/ 46888 h 4547521"/>
              <a:gd name="connsiteX11" fmla="*/ 3540113 w 12192000"/>
              <a:gd name="connsiteY11" fmla="*/ 45984 h 4547521"/>
              <a:gd name="connsiteX12" fmla="*/ 3545692 w 12192000"/>
              <a:gd name="connsiteY12" fmla="*/ 44863 h 4547521"/>
              <a:gd name="connsiteX13" fmla="*/ 3553854 w 12192000"/>
              <a:gd name="connsiteY13" fmla="*/ 44884 h 4547521"/>
              <a:gd name="connsiteX14" fmla="*/ 3554058 w 12192000"/>
              <a:gd name="connsiteY14" fmla="*/ 45133 h 4547521"/>
              <a:gd name="connsiteX15" fmla="*/ 3561703 w 12192000"/>
              <a:gd name="connsiteY15" fmla="*/ 44668 h 4547521"/>
              <a:gd name="connsiteX16" fmla="*/ 3599112 w 12192000"/>
              <a:gd name="connsiteY16" fmla="*/ 39243 h 4547521"/>
              <a:gd name="connsiteX17" fmla="*/ 3648544 w 12192000"/>
              <a:gd name="connsiteY17" fmla="*/ 62958 h 4547521"/>
              <a:gd name="connsiteX18" fmla="*/ 3668987 w 12192000"/>
              <a:gd name="connsiteY18" fmla="*/ 67069 h 4547521"/>
              <a:gd name="connsiteX19" fmla="*/ 3679906 w 12192000"/>
              <a:gd name="connsiteY19" fmla="*/ 70593 h 4547521"/>
              <a:gd name="connsiteX20" fmla="*/ 3680583 w 12192000"/>
              <a:gd name="connsiteY20" fmla="*/ 71671 h 4547521"/>
              <a:gd name="connsiteX21" fmla="*/ 3716448 w 12192000"/>
              <a:gd name="connsiteY21" fmla="*/ 66345 h 4547521"/>
              <a:gd name="connsiteX22" fmla="*/ 3721210 w 12192000"/>
              <a:gd name="connsiteY22" fmla="*/ 67640 h 4547521"/>
              <a:gd name="connsiteX23" fmla="*/ 3744585 w 12192000"/>
              <a:gd name="connsiteY23" fmla="*/ 61607 h 4547521"/>
              <a:gd name="connsiteX24" fmla="*/ 3756664 w 12192000"/>
              <a:gd name="connsiteY24" fmla="*/ 59858 h 4547521"/>
              <a:gd name="connsiteX25" fmla="*/ 3760076 w 12192000"/>
              <a:gd name="connsiteY25" fmla="*/ 56545 h 4547521"/>
              <a:gd name="connsiteX26" fmla="*/ 3777900 w 12192000"/>
              <a:gd name="connsiteY26" fmla="*/ 55392 h 4547521"/>
              <a:gd name="connsiteX27" fmla="*/ 3779950 w 12192000"/>
              <a:gd name="connsiteY27" fmla="*/ 56323 h 4547521"/>
              <a:gd name="connsiteX28" fmla="*/ 3794650 w 12192000"/>
              <a:gd name="connsiteY28" fmla="*/ 51418 h 4547521"/>
              <a:gd name="connsiteX29" fmla="*/ 3806969 w 12192000"/>
              <a:gd name="connsiteY29" fmla="*/ 42530 h 4547521"/>
              <a:gd name="connsiteX30" fmla="*/ 3958577 w 12192000"/>
              <a:gd name="connsiteY30" fmla="*/ 47684 h 4547521"/>
              <a:gd name="connsiteX31" fmla="*/ 4089430 w 12192000"/>
              <a:gd name="connsiteY31" fmla="*/ 10578 h 4547521"/>
              <a:gd name="connsiteX32" fmla="*/ 4171715 w 12192000"/>
              <a:gd name="connsiteY32" fmla="*/ 14444 h 4547521"/>
              <a:gd name="connsiteX33" fmla="*/ 4199128 w 12192000"/>
              <a:gd name="connsiteY33" fmla="*/ 36272 h 4547521"/>
              <a:gd name="connsiteX34" fmla="*/ 4403546 w 12192000"/>
              <a:gd name="connsiteY34" fmla="*/ 25261 h 4547521"/>
              <a:gd name="connsiteX35" fmla="*/ 4455762 w 12192000"/>
              <a:gd name="connsiteY35" fmla="*/ 32149 h 4547521"/>
              <a:gd name="connsiteX36" fmla="*/ 4501720 w 12192000"/>
              <a:gd name="connsiteY36" fmla="*/ 18402 h 4547521"/>
              <a:gd name="connsiteX37" fmla="*/ 4520780 w 12192000"/>
              <a:gd name="connsiteY37" fmla="*/ 25515 h 4547521"/>
              <a:gd name="connsiteX38" fmla="*/ 4524071 w 12192000"/>
              <a:gd name="connsiteY38" fmla="*/ 26960 h 4547521"/>
              <a:gd name="connsiteX39" fmla="*/ 4537225 w 12192000"/>
              <a:gd name="connsiteY39" fmla="*/ 28007 h 4547521"/>
              <a:gd name="connsiteX40" fmla="*/ 4540932 w 12192000"/>
              <a:gd name="connsiteY40" fmla="*/ 34216 h 4547521"/>
              <a:gd name="connsiteX41" fmla="*/ 4560732 w 12192000"/>
              <a:gd name="connsiteY41" fmla="*/ 40031 h 4547521"/>
              <a:gd name="connsiteX42" fmla="*/ 4584946 w 12192000"/>
              <a:gd name="connsiteY42" fmla="*/ 40311 h 4547521"/>
              <a:gd name="connsiteX43" fmla="*/ 4670972 w 12192000"/>
              <a:gd name="connsiteY43" fmla="*/ 41952 h 4547521"/>
              <a:gd name="connsiteX44" fmla="*/ 4685002 w 12192000"/>
              <a:gd name="connsiteY44" fmla="*/ 38598 h 4547521"/>
              <a:gd name="connsiteX45" fmla="*/ 4730794 w 12192000"/>
              <a:gd name="connsiteY45" fmla="*/ 44191 h 4547521"/>
              <a:gd name="connsiteX46" fmla="*/ 4771603 w 12192000"/>
              <a:gd name="connsiteY46" fmla="*/ 45449 h 4547521"/>
              <a:gd name="connsiteX47" fmla="*/ 4798044 w 12192000"/>
              <a:gd name="connsiteY47" fmla="*/ 42781 h 4547521"/>
              <a:gd name="connsiteX48" fmla="*/ 4804975 w 12192000"/>
              <a:gd name="connsiteY48" fmla="*/ 44992 h 4547521"/>
              <a:gd name="connsiteX49" fmla="*/ 4831600 w 12192000"/>
              <a:gd name="connsiteY49" fmla="*/ 46418 h 4547521"/>
              <a:gd name="connsiteX50" fmla="*/ 4845162 w 12192000"/>
              <a:gd name="connsiteY50" fmla="*/ 43141 h 4547521"/>
              <a:gd name="connsiteX51" fmla="*/ 4858548 w 12192000"/>
              <a:gd name="connsiteY51" fmla="*/ 50687 h 4547521"/>
              <a:gd name="connsiteX52" fmla="*/ 4861820 w 12192000"/>
              <a:gd name="connsiteY52" fmla="*/ 56217 h 4547521"/>
              <a:gd name="connsiteX53" fmla="*/ 4880767 w 12192000"/>
              <a:gd name="connsiteY53" fmla="*/ 53734 h 4547521"/>
              <a:gd name="connsiteX54" fmla="*/ 4896300 w 12192000"/>
              <a:gd name="connsiteY54" fmla="*/ 59138 h 4547521"/>
              <a:gd name="connsiteX55" fmla="*/ 4909841 w 12192000"/>
              <a:gd name="connsiteY55" fmla="*/ 55605 h 4547521"/>
              <a:gd name="connsiteX56" fmla="*/ 4915461 w 12192000"/>
              <a:gd name="connsiteY56" fmla="*/ 56401 h 4547521"/>
              <a:gd name="connsiteX57" fmla="*/ 4929430 w 12192000"/>
              <a:gd name="connsiteY57" fmla="*/ 59075 h 4547521"/>
              <a:gd name="connsiteX58" fmla="*/ 4953531 w 12192000"/>
              <a:gd name="connsiteY58" fmla="*/ 65017 h 4547521"/>
              <a:gd name="connsiteX59" fmla="*/ 4961050 w 12192000"/>
              <a:gd name="connsiteY59" fmla="*/ 65844 h 4547521"/>
              <a:gd name="connsiteX60" fmla="*/ 4977419 w 12192000"/>
              <a:gd name="connsiteY60" fmla="*/ 74931 h 4547521"/>
              <a:gd name="connsiteX61" fmla="*/ 5009106 w 12192000"/>
              <a:gd name="connsiteY61" fmla="*/ 82701 h 4547521"/>
              <a:gd name="connsiteX62" fmla="*/ 5064895 w 12192000"/>
              <a:gd name="connsiteY62" fmla="*/ 109815 h 4547521"/>
              <a:gd name="connsiteX63" fmla="*/ 5097688 w 12192000"/>
              <a:gd name="connsiteY63" fmla="*/ 122753 h 4547521"/>
              <a:gd name="connsiteX64" fmla="*/ 5119875 w 12192000"/>
              <a:gd name="connsiteY64" fmla="*/ 134678 h 4547521"/>
              <a:gd name="connsiteX65" fmla="*/ 5185360 w 12192000"/>
              <a:gd name="connsiteY65" fmla="*/ 151520 h 4547521"/>
              <a:gd name="connsiteX66" fmla="*/ 5297679 w 12192000"/>
              <a:gd name="connsiteY66" fmla="*/ 173786 h 4547521"/>
              <a:gd name="connsiteX67" fmla="*/ 5320681 w 12192000"/>
              <a:gd name="connsiteY67" fmla="*/ 179769 h 4547521"/>
              <a:gd name="connsiteX68" fmla="*/ 5336842 w 12192000"/>
              <a:gd name="connsiteY68" fmla="*/ 189853 h 4547521"/>
              <a:gd name="connsiteX69" fmla="*/ 5337444 w 12192000"/>
              <a:gd name="connsiteY69" fmla="*/ 196498 h 4547521"/>
              <a:gd name="connsiteX70" fmla="*/ 5349516 w 12192000"/>
              <a:gd name="connsiteY70" fmla="*/ 200582 h 4547521"/>
              <a:gd name="connsiteX71" fmla="*/ 5351972 w 12192000"/>
              <a:gd name="connsiteY71" fmla="*/ 202700 h 4547521"/>
              <a:gd name="connsiteX72" fmla="*/ 5366814 w 12192000"/>
              <a:gd name="connsiteY72" fmla="*/ 213816 h 4547521"/>
              <a:gd name="connsiteX73" fmla="*/ 5417244 w 12192000"/>
              <a:gd name="connsiteY73" fmla="*/ 211904 h 4547521"/>
              <a:gd name="connsiteX74" fmla="*/ 5463870 w 12192000"/>
              <a:gd name="connsiteY74" fmla="*/ 230645 h 4547521"/>
              <a:gd name="connsiteX75" fmla="*/ 5664412 w 12192000"/>
              <a:gd name="connsiteY75" fmla="*/ 268725 h 4547521"/>
              <a:gd name="connsiteX76" fmla="*/ 5680257 w 12192000"/>
              <a:gd name="connsiteY76" fmla="*/ 295490 h 4547521"/>
              <a:gd name="connsiteX77" fmla="*/ 5757046 w 12192000"/>
              <a:gd name="connsiteY77" fmla="*/ 318530 h 4547521"/>
              <a:gd name="connsiteX78" fmla="*/ 5899668 w 12192000"/>
              <a:gd name="connsiteY78" fmla="*/ 314973 h 4547521"/>
              <a:gd name="connsiteX79" fmla="*/ 6042086 w 12192000"/>
              <a:gd name="connsiteY79" fmla="*/ 355595 h 4547521"/>
              <a:gd name="connsiteX80" fmla="*/ 6058069 w 12192000"/>
              <a:gd name="connsiteY80" fmla="*/ 350247 h 4547521"/>
              <a:gd name="connsiteX81" fmla="*/ 6074444 w 12192000"/>
              <a:gd name="connsiteY81" fmla="*/ 349165 h 4547521"/>
              <a:gd name="connsiteX82" fmla="*/ 6075959 w 12192000"/>
              <a:gd name="connsiteY82" fmla="*/ 350512 h 4547521"/>
              <a:gd name="connsiteX83" fmla="*/ 6093540 w 12192000"/>
              <a:gd name="connsiteY83" fmla="*/ 353653 h 4547521"/>
              <a:gd name="connsiteX84" fmla="*/ 6098369 w 12192000"/>
              <a:gd name="connsiteY84" fmla="*/ 351382 h 4547521"/>
              <a:gd name="connsiteX85" fmla="*/ 6110738 w 12192000"/>
              <a:gd name="connsiteY85" fmla="*/ 352610 h 4547521"/>
              <a:gd name="connsiteX86" fmla="*/ 6135933 w 12192000"/>
              <a:gd name="connsiteY86" fmla="*/ 352529 h 4547521"/>
              <a:gd name="connsiteX87" fmla="*/ 6139871 w 12192000"/>
              <a:gd name="connsiteY87" fmla="*/ 354857 h 4547521"/>
              <a:gd name="connsiteX88" fmla="*/ 6176662 w 12192000"/>
              <a:gd name="connsiteY88" fmla="*/ 358385 h 4547521"/>
              <a:gd name="connsiteX89" fmla="*/ 6176801 w 12192000"/>
              <a:gd name="connsiteY89" fmla="*/ 359547 h 4547521"/>
              <a:gd name="connsiteX90" fmla="*/ 6185563 w 12192000"/>
              <a:gd name="connsiteY90" fmla="*/ 365402 h 4547521"/>
              <a:gd name="connsiteX91" fmla="*/ 6203148 w 12192000"/>
              <a:gd name="connsiteY91" fmla="*/ 374055 h 4547521"/>
              <a:gd name="connsiteX92" fmla="*/ 6239136 w 12192000"/>
              <a:gd name="connsiteY92" fmla="*/ 407775 h 4547521"/>
              <a:gd name="connsiteX93" fmla="*/ 6277452 w 12192000"/>
              <a:gd name="connsiteY93" fmla="*/ 411577 h 4547521"/>
              <a:gd name="connsiteX94" fmla="*/ 6284979 w 12192000"/>
              <a:gd name="connsiteY94" fmla="*/ 412951 h 4547521"/>
              <a:gd name="connsiteX95" fmla="*/ 6285055 w 12192000"/>
              <a:gd name="connsiteY95" fmla="*/ 413230 h 4547521"/>
              <a:gd name="connsiteX96" fmla="*/ 6292844 w 12192000"/>
              <a:gd name="connsiteY96" fmla="*/ 415180 h 4547521"/>
              <a:gd name="connsiteX97" fmla="*/ 6298705 w 12192000"/>
              <a:gd name="connsiteY97" fmla="*/ 415456 h 4547521"/>
              <a:gd name="connsiteX98" fmla="*/ 6313308 w 12192000"/>
              <a:gd name="connsiteY98" fmla="*/ 418121 h 4547521"/>
              <a:gd name="connsiteX99" fmla="*/ 6317834 w 12192000"/>
              <a:gd name="connsiteY99" fmla="*/ 420710 h 4547521"/>
              <a:gd name="connsiteX100" fmla="*/ 6318907 w 12192000"/>
              <a:gd name="connsiteY100" fmla="*/ 424147 h 4547521"/>
              <a:gd name="connsiteX101" fmla="*/ 6320341 w 12192000"/>
              <a:gd name="connsiteY101" fmla="*/ 424049 h 4547521"/>
              <a:gd name="connsiteX102" fmla="*/ 6345071 w 12192000"/>
              <a:gd name="connsiteY102" fmla="*/ 437532 h 4547521"/>
              <a:gd name="connsiteX103" fmla="*/ 6403531 w 12192000"/>
              <a:gd name="connsiteY103" fmla="*/ 458217 h 4547521"/>
              <a:gd name="connsiteX104" fmla="*/ 6438176 w 12192000"/>
              <a:gd name="connsiteY104" fmla="*/ 466191 h 4547521"/>
              <a:gd name="connsiteX105" fmla="*/ 6531805 w 12192000"/>
              <a:gd name="connsiteY105" fmla="*/ 492267 h 4547521"/>
              <a:gd name="connsiteX106" fmla="*/ 6624812 w 12192000"/>
              <a:gd name="connsiteY106" fmla="*/ 521660 h 4547521"/>
              <a:gd name="connsiteX107" fmla="*/ 6665821 w 12192000"/>
              <a:gd name="connsiteY107" fmla="*/ 554387 h 4547521"/>
              <a:gd name="connsiteX108" fmla="*/ 6671133 w 12192000"/>
              <a:gd name="connsiteY108" fmla="*/ 556114 h 4547521"/>
              <a:gd name="connsiteX109" fmla="*/ 6685990 w 12192000"/>
              <a:gd name="connsiteY109" fmla="*/ 556096 h 4547521"/>
              <a:gd name="connsiteX110" fmla="*/ 6691636 w 12192000"/>
              <a:gd name="connsiteY110" fmla="*/ 555309 h 4547521"/>
              <a:gd name="connsiteX111" fmla="*/ 6699772 w 12192000"/>
              <a:gd name="connsiteY111" fmla="*/ 555817 h 4547521"/>
              <a:gd name="connsiteX112" fmla="*/ 6699955 w 12192000"/>
              <a:gd name="connsiteY112" fmla="*/ 556078 h 4547521"/>
              <a:gd name="connsiteX113" fmla="*/ 6707613 w 12192000"/>
              <a:gd name="connsiteY113" fmla="*/ 556069 h 4547521"/>
              <a:gd name="connsiteX114" fmla="*/ 6745320 w 12192000"/>
              <a:gd name="connsiteY114" fmla="*/ 552882 h 4547521"/>
              <a:gd name="connsiteX115" fmla="*/ 6792811 w 12192000"/>
              <a:gd name="connsiteY115" fmla="*/ 579510 h 4547521"/>
              <a:gd name="connsiteX116" fmla="*/ 6812882 w 12192000"/>
              <a:gd name="connsiteY116" fmla="*/ 584835 h 4547521"/>
              <a:gd name="connsiteX117" fmla="*/ 6823500 w 12192000"/>
              <a:gd name="connsiteY117" fmla="*/ 589005 h 4547521"/>
              <a:gd name="connsiteX118" fmla="*/ 6824098 w 12192000"/>
              <a:gd name="connsiteY118" fmla="*/ 590121 h 4547521"/>
              <a:gd name="connsiteX119" fmla="*/ 6860252 w 12192000"/>
              <a:gd name="connsiteY119" fmla="*/ 586942 h 4547521"/>
              <a:gd name="connsiteX120" fmla="*/ 6864904 w 12192000"/>
              <a:gd name="connsiteY120" fmla="*/ 588519 h 4547521"/>
              <a:gd name="connsiteX121" fmla="*/ 6888662 w 12192000"/>
              <a:gd name="connsiteY121" fmla="*/ 583889 h 4547521"/>
              <a:gd name="connsiteX122" fmla="*/ 6900835 w 12192000"/>
              <a:gd name="connsiteY122" fmla="*/ 582861 h 4547521"/>
              <a:gd name="connsiteX123" fmla="*/ 6904484 w 12192000"/>
              <a:gd name="connsiteY123" fmla="*/ 579757 h 4547521"/>
              <a:gd name="connsiteX124" fmla="*/ 6922346 w 12192000"/>
              <a:gd name="connsiteY124" fmla="*/ 579669 h 4547521"/>
              <a:gd name="connsiteX125" fmla="*/ 6924318 w 12192000"/>
              <a:gd name="connsiteY125" fmla="*/ 580719 h 4547521"/>
              <a:gd name="connsiteX126" fmla="*/ 6939344 w 12192000"/>
              <a:gd name="connsiteY126" fmla="*/ 576699 h 4547521"/>
              <a:gd name="connsiteX127" fmla="*/ 6952296 w 12192000"/>
              <a:gd name="connsiteY127" fmla="*/ 568557 h 4547521"/>
              <a:gd name="connsiteX128" fmla="*/ 7103052 w 12192000"/>
              <a:gd name="connsiteY128" fmla="*/ 582744 h 4547521"/>
              <a:gd name="connsiteX129" fmla="*/ 7236304 w 12192000"/>
              <a:gd name="connsiteY129" fmla="*/ 553493 h 4547521"/>
              <a:gd name="connsiteX130" fmla="*/ 7318047 w 12192000"/>
              <a:gd name="connsiteY130" fmla="*/ 562259 h 4547521"/>
              <a:gd name="connsiteX131" fmla="*/ 7343733 w 12192000"/>
              <a:gd name="connsiteY131" fmla="*/ 585691 h 4547521"/>
              <a:gd name="connsiteX132" fmla="*/ 7548358 w 12192000"/>
              <a:gd name="connsiteY132" fmla="*/ 586885 h 4547521"/>
              <a:gd name="connsiteX133" fmla="*/ 7599893 w 12192000"/>
              <a:gd name="connsiteY133" fmla="*/ 596876 h 4547521"/>
              <a:gd name="connsiteX134" fmla="*/ 7646750 w 12192000"/>
              <a:gd name="connsiteY134" fmla="*/ 585890 h 4547521"/>
              <a:gd name="connsiteX135" fmla="*/ 7665217 w 12192000"/>
              <a:gd name="connsiteY135" fmla="*/ 594129 h 4547521"/>
              <a:gd name="connsiteX136" fmla="*/ 7668385 w 12192000"/>
              <a:gd name="connsiteY136" fmla="*/ 595766 h 4547521"/>
              <a:gd name="connsiteX137" fmla="*/ 7681420 w 12192000"/>
              <a:gd name="connsiteY137" fmla="*/ 597598 h 4547521"/>
              <a:gd name="connsiteX138" fmla="*/ 7684651 w 12192000"/>
              <a:gd name="connsiteY138" fmla="*/ 604017 h 4547521"/>
              <a:gd name="connsiteX139" fmla="*/ 7843050 w 12192000"/>
              <a:gd name="connsiteY139" fmla="*/ 614318 h 4547521"/>
              <a:gd name="connsiteX140" fmla="*/ 7911637 w 12192000"/>
              <a:gd name="connsiteY140" fmla="*/ 619036 h 4547521"/>
              <a:gd name="connsiteX141" fmla="*/ 7937365 w 12192000"/>
              <a:gd name="connsiteY141" fmla="*/ 626745 h 4547521"/>
              <a:gd name="connsiteX142" fmla="*/ 8037057 w 12192000"/>
              <a:gd name="connsiteY142" fmla="*/ 650092 h 4547521"/>
              <a:gd name="connsiteX143" fmla="*/ 8122868 w 12192000"/>
              <a:gd name="connsiteY143" fmla="*/ 664374 h 4547521"/>
              <a:gd name="connsiteX144" fmla="*/ 8186750 w 12192000"/>
              <a:gd name="connsiteY144" fmla="*/ 649512 h 4547521"/>
              <a:gd name="connsiteX145" fmla="*/ 8192054 w 12192000"/>
              <a:gd name="connsiteY145" fmla="*/ 654354 h 4547521"/>
              <a:gd name="connsiteX146" fmla="*/ 8235470 w 12192000"/>
              <a:gd name="connsiteY146" fmla="*/ 656418 h 4547521"/>
              <a:gd name="connsiteX147" fmla="*/ 8388968 w 12192000"/>
              <a:gd name="connsiteY147" fmla="*/ 633169 h 4547521"/>
              <a:gd name="connsiteX148" fmla="*/ 8473770 w 12192000"/>
              <a:gd name="connsiteY148" fmla="*/ 638045 h 4547521"/>
              <a:gd name="connsiteX149" fmla="*/ 8503642 w 12192000"/>
              <a:gd name="connsiteY149" fmla="*/ 644691 h 4547521"/>
              <a:gd name="connsiteX150" fmla="*/ 8553701 w 12192000"/>
              <a:gd name="connsiteY150" fmla="*/ 655522 h 4547521"/>
              <a:gd name="connsiteX151" fmla="*/ 8590556 w 12192000"/>
              <a:gd name="connsiteY151" fmla="*/ 675719 h 4547521"/>
              <a:gd name="connsiteX152" fmla="*/ 8632638 w 12192000"/>
              <a:gd name="connsiteY152" fmla="*/ 679979 h 4547521"/>
              <a:gd name="connsiteX153" fmla="*/ 8643140 w 12192000"/>
              <a:gd name="connsiteY153" fmla="*/ 665314 h 4547521"/>
              <a:gd name="connsiteX154" fmla="*/ 8687917 w 12192000"/>
              <a:gd name="connsiteY154" fmla="*/ 674950 h 4547521"/>
              <a:gd name="connsiteX155" fmla="*/ 8755765 w 12192000"/>
              <a:gd name="connsiteY155" fmla="*/ 691285 h 4547521"/>
              <a:gd name="connsiteX156" fmla="*/ 8795085 w 12192000"/>
              <a:gd name="connsiteY156" fmla="*/ 696665 h 4547521"/>
              <a:gd name="connsiteX157" fmla="*/ 8902279 w 12192000"/>
              <a:gd name="connsiteY157" fmla="*/ 715748 h 4547521"/>
              <a:gd name="connsiteX158" fmla="*/ 9009490 w 12192000"/>
              <a:gd name="connsiteY158" fmla="*/ 738207 h 4547521"/>
              <a:gd name="connsiteX159" fmla="*/ 9072120 w 12192000"/>
              <a:gd name="connsiteY159" fmla="*/ 770402 h 4547521"/>
              <a:gd name="connsiteX160" fmla="*/ 9160343 w 12192000"/>
              <a:gd name="connsiteY160" fmla="*/ 786823 h 4547521"/>
              <a:gd name="connsiteX161" fmla="*/ 9174981 w 12192000"/>
              <a:gd name="connsiteY161" fmla="*/ 792339 h 4547521"/>
              <a:gd name="connsiteX162" fmla="*/ 9278987 w 12192000"/>
              <a:gd name="connsiteY162" fmla="*/ 817708 h 4547521"/>
              <a:gd name="connsiteX163" fmla="*/ 9400617 w 12192000"/>
              <a:gd name="connsiteY163" fmla="*/ 821594 h 4547521"/>
              <a:gd name="connsiteX164" fmla="*/ 9552261 w 12192000"/>
              <a:gd name="connsiteY164" fmla="*/ 892908 h 4547521"/>
              <a:gd name="connsiteX165" fmla="*/ 9822258 w 12192000"/>
              <a:gd name="connsiteY165" fmla="*/ 1001931 h 4547521"/>
              <a:gd name="connsiteX166" fmla="*/ 10113244 w 12192000"/>
              <a:gd name="connsiteY166" fmla="*/ 1044587 h 4547521"/>
              <a:gd name="connsiteX167" fmla="*/ 10189871 w 12192000"/>
              <a:gd name="connsiteY167" fmla="*/ 1037468 h 4547521"/>
              <a:gd name="connsiteX168" fmla="*/ 10414253 w 12192000"/>
              <a:gd name="connsiteY168" fmla="*/ 1023452 h 4547521"/>
              <a:gd name="connsiteX169" fmla="*/ 10642574 w 12192000"/>
              <a:gd name="connsiteY169" fmla="*/ 950945 h 4547521"/>
              <a:gd name="connsiteX170" fmla="*/ 10786007 w 12192000"/>
              <a:gd name="connsiteY170" fmla="*/ 939001 h 4547521"/>
              <a:gd name="connsiteX171" fmla="*/ 10854151 w 12192000"/>
              <a:gd name="connsiteY171" fmla="*/ 920241 h 4547521"/>
              <a:gd name="connsiteX172" fmla="*/ 10901354 w 12192000"/>
              <a:gd name="connsiteY172" fmla="*/ 919344 h 4547521"/>
              <a:gd name="connsiteX173" fmla="*/ 10929658 w 12192000"/>
              <a:gd name="connsiteY173" fmla="*/ 917161 h 4547521"/>
              <a:gd name="connsiteX174" fmla="*/ 10978685 w 12192000"/>
              <a:gd name="connsiteY174" fmla="*/ 885931 h 4547521"/>
              <a:gd name="connsiteX175" fmla="*/ 11163594 w 12192000"/>
              <a:gd name="connsiteY175" fmla="*/ 876168 h 4547521"/>
              <a:gd name="connsiteX176" fmla="*/ 11340142 w 12192000"/>
              <a:gd name="connsiteY176" fmla="*/ 907672 h 4547521"/>
              <a:gd name="connsiteX177" fmla="*/ 11603318 w 12192000"/>
              <a:gd name="connsiteY177" fmla="*/ 818203 h 4547521"/>
              <a:gd name="connsiteX178" fmla="*/ 11630282 w 12192000"/>
              <a:gd name="connsiteY178" fmla="*/ 811183 h 4547521"/>
              <a:gd name="connsiteX179" fmla="*/ 11776458 w 12192000"/>
              <a:gd name="connsiteY179" fmla="*/ 776411 h 4547521"/>
              <a:gd name="connsiteX180" fmla="*/ 12105816 w 12192000"/>
              <a:gd name="connsiteY180" fmla="*/ 760312 h 4547521"/>
              <a:gd name="connsiteX181" fmla="*/ 12192000 w 12192000"/>
              <a:gd name="connsiteY181" fmla="*/ 696347 h 4547521"/>
              <a:gd name="connsiteX182" fmla="*/ 12192000 w 12192000"/>
              <a:gd name="connsiteY182" fmla="*/ 4547521 h 4547521"/>
              <a:gd name="connsiteX183" fmla="*/ 0 w 12192000"/>
              <a:gd name="connsiteY183" fmla="*/ 4547521 h 4547521"/>
              <a:gd name="connsiteX184" fmla="*/ 0 w 12192000"/>
              <a:gd name="connsiteY184" fmla="*/ 540559 h 4547521"/>
              <a:gd name="connsiteX185" fmla="*/ 3948 w 12192000"/>
              <a:gd name="connsiteY185" fmla="*/ 539517 h 4547521"/>
              <a:gd name="connsiteX186" fmla="*/ 79987 w 12192000"/>
              <a:gd name="connsiteY186" fmla="*/ 526045 h 4547521"/>
              <a:gd name="connsiteX187" fmla="*/ 173247 w 12192000"/>
              <a:gd name="connsiteY187" fmla="*/ 477570 h 4547521"/>
              <a:gd name="connsiteX188" fmla="*/ 206877 w 12192000"/>
              <a:gd name="connsiteY188" fmla="*/ 473029 h 4547521"/>
              <a:gd name="connsiteX189" fmla="*/ 205655 w 12192000"/>
              <a:gd name="connsiteY189" fmla="*/ 464452 h 4547521"/>
              <a:gd name="connsiteX190" fmla="*/ 218147 w 12192000"/>
              <a:gd name="connsiteY190" fmla="*/ 463821 h 4547521"/>
              <a:gd name="connsiteX191" fmla="*/ 246031 w 12192000"/>
              <a:gd name="connsiteY191" fmla="*/ 463612 h 4547521"/>
              <a:gd name="connsiteX192" fmla="*/ 329529 w 12192000"/>
              <a:gd name="connsiteY192" fmla="*/ 461232 h 4547521"/>
              <a:gd name="connsiteX193" fmla="*/ 352311 w 12192000"/>
              <a:gd name="connsiteY193" fmla="*/ 444784 h 4547521"/>
              <a:gd name="connsiteX194" fmla="*/ 373861 w 12192000"/>
              <a:gd name="connsiteY194" fmla="*/ 444526 h 4547521"/>
              <a:gd name="connsiteX195" fmla="*/ 498838 w 12192000"/>
              <a:gd name="connsiteY195" fmla="*/ 422480 h 4547521"/>
              <a:gd name="connsiteX196" fmla="*/ 516021 w 12192000"/>
              <a:gd name="connsiteY196" fmla="*/ 420831 h 4547521"/>
              <a:gd name="connsiteX197" fmla="*/ 525327 w 12192000"/>
              <a:gd name="connsiteY197" fmla="*/ 413441 h 4547521"/>
              <a:gd name="connsiteX198" fmla="*/ 558651 w 12192000"/>
              <a:gd name="connsiteY198" fmla="*/ 411971 h 4547521"/>
              <a:gd name="connsiteX199" fmla="*/ 560193 w 12192000"/>
              <a:gd name="connsiteY199" fmla="*/ 407763 h 4547521"/>
              <a:gd name="connsiteX200" fmla="*/ 669729 w 12192000"/>
              <a:gd name="connsiteY200" fmla="*/ 371635 h 4547521"/>
              <a:gd name="connsiteX201" fmla="*/ 688496 w 12192000"/>
              <a:gd name="connsiteY201" fmla="*/ 365667 h 4547521"/>
              <a:gd name="connsiteX202" fmla="*/ 704711 w 12192000"/>
              <a:gd name="connsiteY202" fmla="*/ 367477 h 4547521"/>
              <a:gd name="connsiteX203" fmla="*/ 794485 w 12192000"/>
              <a:gd name="connsiteY203" fmla="*/ 362319 h 4547521"/>
              <a:gd name="connsiteX204" fmla="*/ 815839 w 12192000"/>
              <a:gd name="connsiteY204" fmla="*/ 365486 h 4547521"/>
              <a:gd name="connsiteX205" fmla="*/ 824819 w 12192000"/>
              <a:gd name="connsiteY205" fmla="*/ 372172 h 4547521"/>
              <a:gd name="connsiteX206" fmla="*/ 859579 w 12192000"/>
              <a:gd name="connsiteY206" fmla="*/ 359538 h 4547521"/>
              <a:gd name="connsiteX207" fmla="*/ 913213 w 12192000"/>
              <a:gd name="connsiteY207" fmla="*/ 350881 h 4547521"/>
              <a:gd name="connsiteX208" fmla="*/ 938704 w 12192000"/>
              <a:gd name="connsiteY208" fmla="*/ 344632 h 4547521"/>
              <a:gd name="connsiteX209" fmla="*/ 959272 w 12192000"/>
              <a:gd name="connsiteY209" fmla="*/ 348425 h 4547521"/>
              <a:gd name="connsiteX210" fmla="*/ 1076317 w 12192000"/>
              <a:gd name="connsiteY210" fmla="*/ 349387 h 4547521"/>
              <a:gd name="connsiteX211" fmla="*/ 1103231 w 12192000"/>
              <a:gd name="connsiteY211" fmla="*/ 355414 h 4547521"/>
              <a:gd name="connsiteX212" fmla="*/ 1115987 w 12192000"/>
              <a:gd name="connsiteY212" fmla="*/ 367428 h 4547521"/>
              <a:gd name="connsiteX213" fmla="*/ 1125983 w 12192000"/>
              <a:gd name="connsiteY213" fmla="*/ 363144 h 4547521"/>
              <a:gd name="connsiteX214" fmla="*/ 1196778 w 12192000"/>
              <a:gd name="connsiteY214" fmla="*/ 362717 h 4547521"/>
              <a:gd name="connsiteX215" fmla="*/ 1242961 w 12192000"/>
              <a:gd name="connsiteY215" fmla="*/ 361342 h 4547521"/>
              <a:gd name="connsiteX216" fmla="*/ 1245768 w 12192000"/>
              <a:gd name="connsiteY216" fmla="*/ 344848 h 4547521"/>
              <a:gd name="connsiteX217" fmla="*/ 1286892 w 12192000"/>
              <a:gd name="connsiteY217" fmla="*/ 338972 h 4547521"/>
              <a:gd name="connsiteX218" fmla="*/ 1330717 w 12192000"/>
              <a:gd name="connsiteY218" fmla="*/ 349560 h 4547521"/>
              <a:gd name="connsiteX219" fmla="*/ 1382372 w 12192000"/>
              <a:gd name="connsiteY219" fmla="*/ 348076 h 4547521"/>
              <a:gd name="connsiteX220" fmla="*/ 1413281 w 12192000"/>
              <a:gd name="connsiteY220" fmla="*/ 347368 h 4547521"/>
              <a:gd name="connsiteX221" fmla="*/ 1494404 w 12192000"/>
              <a:gd name="connsiteY221" fmla="*/ 331984 h 4547521"/>
              <a:gd name="connsiteX222" fmla="*/ 1626029 w 12192000"/>
              <a:gd name="connsiteY222" fmla="*/ 273490 h 4547521"/>
              <a:gd name="connsiteX223" fmla="*/ 1667354 w 12192000"/>
              <a:gd name="connsiteY223" fmla="*/ 265201 h 4547521"/>
              <a:gd name="connsiteX224" fmla="*/ 1674578 w 12192000"/>
              <a:gd name="connsiteY224" fmla="*/ 268574 h 4547521"/>
              <a:gd name="connsiteX225" fmla="*/ 1880316 w 12192000"/>
              <a:gd name="connsiteY225" fmla="*/ 233445 h 4547521"/>
              <a:gd name="connsiteX226" fmla="*/ 1917126 w 12192000"/>
              <a:gd name="connsiteY226" fmla="*/ 231388 h 4547521"/>
              <a:gd name="connsiteX227" fmla="*/ 1944692 w 12192000"/>
              <a:gd name="connsiteY227" fmla="*/ 232672 h 4547521"/>
              <a:gd name="connsiteX228" fmla="*/ 2010665 w 12192000"/>
              <a:gd name="connsiteY228" fmla="*/ 220971 h 4547521"/>
              <a:gd name="connsiteX229" fmla="*/ 2118270 w 12192000"/>
              <a:gd name="connsiteY229" fmla="*/ 195315 h 4547521"/>
              <a:gd name="connsiteX230" fmla="*/ 2141504 w 12192000"/>
              <a:gd name="connsiteY230" fmla="*/ 191262 h 4547521"/>
              <a:gd name="connsiteX231" fmla="*/ 2162752 w 12192000"/>
              <a:gd name="connsiteY231" fmla="*/ 193376 h 4547521"/>
              <a:gd name="connsiteX232" fmla="*/ 2168793 w 12192000"/>
              <a:gd name="connsiteY232" fmla="*/ 198745 h 4547521"/>
              <a:gd name="connsiteX233" fmla="*/ 2181778 w 12192000"/>
              <a:gd name="connsiteY233" fmla="*/ 197415 h 4547521"/>
              <a:gd name="connsiteX234" fmla="*/ 2185499 w 12192000"/>
              <a:gd name="connsiteY234" fmla="*/ 198232 h 4547521"/>
              <a:gd name="connsiteX235" fmla="*/ 2206566 w 12192000"/>
              <a:gd name="connsiteY235" fmla="*/ 201739 h 4547521"/>
              <a:gd name="connsiteX236" fmla="*/ 2244903 w 12192000"/>
              <a:gd name="connsiteY236" fmla="*/ 180167 h 4547521"/>
              <a:gd name="connsiteX237" fmla="*/ 2297531 w 12192000"/>
              <a:gd name="connsiteY237" fmla="*/ 177533 h 4547521"/>
              <a:gd name="connsiteX238" fmla="*/ 2488258 w 12192000"/>
              <a:gd name="connsiteY238" fmla="*/ 130312 h 4547521"/>
              <a:gd name="connsiteX239" fmla="*/ 2523236 w 12192000"/>
              <a:gd name="connsiteY239" fmla="*/ 146630 h 4547521"/>
              <a:gd name="connsiteX240" fmla="*/ 2603355 w 12192000"/>
              <a:gd name="connsiteY240" fmla="*/ 135687 h 4547521"/>
              <a:gd name="connsiteX241" fmla="*/ 2713319 w 12192000"/>
              <a:gd name="connsiteY241" fmla="*/ 76244 h 4547521"/>
              <a:gd name="connsiteX242" fmla="*/ 2860143 w 12192000"/>
              <a:gd name="connsiteY242" fmla="*/ 54169 h 4547521"/>
              <a:gd name="connsiteX243" fmla="*/ 2868320 w 12192000"/>
              <a:gd name="connsiteY243" fmla="*/ 43328 h 4547521"/>
              <a:gd name="connsiteX244" fmla="*/ 2880379 w 12192000"/>
              <a:gd name="connsiteY244" fmla="*/ 35935 h 4547521"/>
              <a:gd name="connsiteX245" fmla="*/ 2882710 w 12192000"/>
              <a:gd name="connsiteY245" fmla="*/ 36473 h 4547521"/>
              <a:gd name="connsiteX246" fmla="*/ 2899268 w 12192000"/>
              <a:gd name="connsiteY246" fmla="*/ 32168 h 4547521"/>
              <a:gd name="connsiteX247" fmla="*/ 2901185 w 12192000"/>
              <a:gd name="connsiteY247" fmla="*/ 28339 h 4547521"/>
              <a:gd name="connsiteX248" fmla="*/ 2912009 w 12192000"/>
              <a:gd name="connsiteY248" fmla="*/ 24480 h 4547521"/>
              <a:gd name="connsiteX249" fmla="*/ 2931895 w 12192000"/>
              <a:gd name="connsiteY249" fmla="*/ 14442 h 4547521"/>
              <a:gd name="connsiteX250" fmla="*/ 2936965 w 12192000"/>
              <a:gd name="connsiteY250" fmla="*/ 14848 h 4547521"/>
              <a:gd name="connsiteX251" fmla="*/ 2969058 w 12192000"/>
              <a:gd name="connsiteY251" fmla="*/ 3265 h 4547521"/>
              <a:gd name="connsiteX252" fmla="*/ 2970141 w 12192000"/>
              <a:gd name="connsiteY252" fmla="*/ 4190 h 4547521"/>
              <a:gd name="connsiteX253" fmla="*/ 2981985 w 12192000"/>
              <a:gd name="connsiteY253" fmla="*/ 5666 h 4547521"/>
              <a:gd name="connsiteX254" fmla="*/ 3003160 w 12192000"/>
              <a:gd name="connsiteY254" fmla="*/ 6010 h 4547521"/>
              <a:gd name="connsiteX255" fmla="*/ 3059919 w 12192000"/>
              <a:gd name="connsiteY255" fmla="*/ 20227 h 4547521"/>
              <a:gd name="connsiteX256" fmla="*/ 3093450 w 12192000"/>
              <a:gd name="connsiteY256" fmla="*/ 8272 h 4547521"/>
              <a:gd name="connsiteX257" fmla="*/ 3100564 w 12192000"/>
              <a:gd name="connsiteY257" fmla="*/ 6452 h 4547521"/>
              <a:gd name="connsiteX258" fmla="*/ 3100855 w 12192000"/>
              <a:gd name="connsiteY258" fmla="*/ 6659 h 4547521"/>
              <a:gd name="connsiteX259" fmla="*/ 3108660 w 12192000"/>
              <a:gd name="connsiteY259" fmla="*/ 5222 h 4547521"/>
              <a:gd name="connsiteX260" fmla="*/ 3113534 w 12192000"/>
              <a:gd name="connsiteY260" fmla="*/ 3137 h 4547521"/>
              <a:gd name="connsiteX0" fmla="*/ 3108660 w 12192000"/>
              <a:gd name="connsiteY0" fmla="*/ 5222 h 4547521"/>
              <a:gd name="connsiteX1" fmla="*/ 3133085 w 12192000"/>
              <a:gd name="connsiteY1" fmla="*/ 0 h 4547521"/>
              <a:gd name="connsiteX2" fmla="*/ 3186709 w 12192000"/>
              <a:gd name="connsiteY2" fmla="*/ 21581 h 4547521"/>
              <a:gd name="connsiteX3" fmla="*/ 3287078 w 12192000"/>
              <a:gd name="connsiteY3" fmla="*/ 27683 h 4547521"/>
              <a:gd name="connsiteX4" fmla="*/ 3386448 w 12192000"/>
              <a:gd name="connsiteY4" fmla="*/ 30470 h 4547521"/>
              <a:gd name="connsiteX5" fmla="*/ 3422427 w 12192000"/>
              <a:gd name="connsiteY5" fmla="*/ 29900 h 4547521"/>
              <a:gd name="connsiteX6" fmla="*/ 3486559 w 12192000"/>
              <a:gd name="connsiteY6" fmla="*/ 35847 h 4547521"/>
              <a:gd name="connsiteX7" fmla="*/ 3515932 w 12192000"/>
              <a:gd name="connsiteY7" fmla="*/ 42887 h 4547521"/>
              <a:gd name="connsiteX8" fmla="*/ 3517220 w 12192000"/>
              <a:gd name="connsiteY8" fmla="*/ 42454 h 4547521"/>
              <a:gd name="connsiteX9" fmla="*/ 3519845 w 12192000"/>
              <a:gd name="connsiteY9" fmla="*/ 45484 h 4547521"/>
              <a:gd name="connsiteX10" fmla="*/ 3525279 w 12192000"/>
              <a:gd name="connsiteY10" fmla="*/ 46888 h 4547521"/>
              <a:gd name="connsiteX11" fmla="*/ 3540113 w 12192000"/>
              <a:gd name="connsiteY11" fmla="*/ 45984 h 4547521"/>
              <a:gd name="connsiteX12" fmla="*/ 3545692 w 12192000"/>
              <a:gd name="connsiteY12" fmla="*/ 44863 h 4547521"/>
              <a:gd name="connsiteX13" fmla="*/ 3553854 w 12192000"/>
              <a:gd name="connsiteY13" fmla="*/ 44884 h 4547521"/>
              <a:gd name="connsiteX14" fmla="*/ 3554058 w 12192000"/>
              <a:gd name="connsiteY14" fmla="*/ 45133 h 4547521"/>
              <a:gd name="connsiteX15" fmla="*/ 3561703 w 12192000"/>
              <a:gd name="connsiteY15" fmla="*/ 44668 h 4547521"/>
              <a:gd name="connsiteX16" fmla="*/ 3599112 w 12192000"/>
              <a:gd name="connsiteY16" fmla="*/ 39243 h 4547521"/>
              <a:gd name="connsiteX17" fmla="*/ 3648544 w 12192000"/>
              <a:gd name="connsiteY17" fmla="*/ 62958 h 4547521"/>
              <a:gd name="connsiteX18" fmla="*/ 3668987 w 12192000"/>
              <a:gd name="connsiteY18" fmla="*/ 67069 h 4547521"/>
              <a:gd name="connsiteX19" fmla="*/ 3679906 w 12192000"/>
              <a:gd name="connsiteY19" fmla="*/ 70593 h 4547521"/>
              <a:gd name="connsiteX20" fmla="*/ 3680583 w 12192000"/>
              <a:gd name="connsiteY20" fmla="*/ 71671 h 4547521"/>
              <a:gd name="connsiteX21" fmla="*/ 3716448 w 12192000"/>
              <a:gd name="connsiteY21" fmla="*/ 66345 h 4547521"/>
              <a:gd name="connsiteX22" fmla="*/ 3721210 w 12192000"/>
              <a:gd name="connsiteY22" fmla="*/ 67640 h 4547521"/>
              <a:gd name="connsiteX23" fmla="*/ 3744585 w 12192000"/>
              <a:gd name="connsiteY23" fmla="*/ 61607 h 4547521"/>
              <a:gd name="connsiteX24" fmla="*/ 3756664 w 12192000"/>
              <a:gd name="connsiteY24" fmla="*/ 59858 h 4547521"/>
              <a:gd name="connsiteX25" fmla="*/ 3760076 w 12192000"/>
              <a:gd name="connsiteY25" fmla="*/ 56545 h 4547521"/>
              <a:gd name="connsiteX26" fmla="*/ 3777900 w 12192000"/>
              <a:gd name="connsiteY26" fmla="*/ 55392 h 4547521"/>
              <a:gd name="connsiteX27" fmla="*/ 3779950 w 12192000"/>
              <a:gd name="connsiteY27" fmla="*/ 56323 h 4547521"/>
              <a:gd name="connsiteX28" fmla="*/ 3794650 w 12192000"/>
              <a:gd name="connsiteY28" fmla="*/ 51418 h 4547521"/>
              <a:gd name="connsiteX29" fmla="*/ 3806969 w 12192000"/>
              <a:gd name="connsiteY29" fmla="*/ 42530 h 4547521"/>
              <a:gd name="connsiteX30" fmla="*/ 3958577 w 12192000"/>
              <a:gd name="connsiteY30" fmla="*/ 47684 h 4547521"/>
              <a:gd name="connsiteX31" fmla="*/ 4089430 w 12192000"/>
              <a:gd name="connsiteY31" fmla="*/ 10578 h 4547521"/>
              <a:gd name="connsiteX32" fmla="*/ 4171715 w 12192000"/>
              <a:gd name="connsiteY32" fmla="*/ 14444 h 4547521"/>
              <a:gd name="connsiteX33" fmla="*/ 4199128 w 12192000"/>
              <a:gd name="connsiteY33" fmla="*/ 36272 h 4547521"/>
              <a:gd name="connsiteX34" fmla="*/ 4403546 w 12192000"/>
              <a:gd name="connsiteY34" fmla="*/ 25261 h 4547521"/>
              <a:gd name="connsiteX35" fmla="*/ 4455762 w 12192000"/>
              <a:gd name="connsiteY35" fmla="*/ 32149 h 4547521"/>
              <a:gd name="connsiteX36" fmla="*/ 4501720 w 12192000"/>
              <a:gd name="connsiteY36" fmla="*/ 18402 h 4547521"/>
              <a:gd name="connsiteX37" fmla="*/ 4520780 w 12192000"/>
              <a:gd name="connsiteY37" fmla="*/ 25515 h 4547521"/>
              <a:gd name="connsiteX38" fmla="*/ 4524071 w 12192000"/>
              <a:gd name="connsiteY38" fmla="*/ 26960 h 4547521"/>
              <a:gd name="connsiteX39" fmla="*/ 4537225 w 12192000"/>
              <a:gd name="connsiteY39" fmla="*/ 28007 h 4547521"/>
              <a:gd name="connsiteX40" fmla="*/ 4540932 w 12192000"/>
              <a:gd name="connsiteY40" fmla="*/ 34216 h 4547521"/>
              <a:gd name="connsiteX41" fmla="*/ 4560732 w 12192000"/>
              <a:gd name="connsiteY41" fmla="*/ 40031 h 4547521"/>
              <a:gd name="connsiteX42" fmla="*/ 4584946 w 12192000"/>
              <a:gd name="connsiteY42" fmla="*/ 40311 h 4547521"/>
              <a:gd name="connsiteX43" fmla="*/ 4670972 w 12192000"/>
              <a:gd name="connsiteY43" fmla="*/ 41952 h 4547521"/>
              <a:gd name="connsiteX44" fmla="*/ 4685002 w 12192000"/>
              <a:gd name="connsiteY44" fmla="*/ 38598 h 4547521"/>
              <a:gd name="connsiteX45" fmla="*/ 4730794 w 12192000"/>
              <a:gd name="connsiteY45" fmla="*/ 44191 h 4547521"/>
              <a:gd name="connsiteX46" fmla="*/ 4771603 w 12192000"/>
              <a:gd name="connsiteY46" fmla="*/ 45449 h 4547521"/>
              <a:gd name="connsiteX47" fmla="*/ 4798044 w 12192000"/>
              <a:gd name="connsiteY47" fmla="*/ 42781 h 4547521"/>
              <a:gd name="connsiteX48" fmla="*/ 4804975 w 12192000"/>
              <a:gd name="connsiteY48" fmla="*/ 44992 h 4547521"/>
              <a:gd name="connsiteX49" fmla="*/ 4831600 w 12192000"/>
              <a:gd name="connsiteY49" fmla="*/ 46418 h 4547521"/>
              <a:gd name="connsiteX50" fmla="*/ 4845162 w 12192000"/>
              <a:gd name="connsiteY50" fmla="*/ 43141 h 4547521"/>
              <a:gd name="connsiteX51" fmla="*/ 4858548 w 12192000"/>
              <a:gd name="connsiteY51" fmla="*/ 50687 h 4547521"/>
              <a:gd name="connsiteX52" fmla="*/ 4861820 w 12192000"/>
              <a:gd name="connsiteY52" fmla="*/ 56217 h 4547521"/>
              <a:gd name="connsiteX53" fmla="*/ 4880767 w 12192000"/>
              <a:gd name="connsiteY53" fmla="*/ 53734 h 4547521"/>
              <a:gd name="connsiteX54" fmla="*/ 4896300 w 12192000"/>
              <a:gd name="connsiteY54" fmla="*/ 59138 h 4547521"/>
              <a:gd name="connsiteX55" fmla="*/ 4909841 w 12192000"/>
              <a:gd name="connsiteY55" fmla="*/ 55605 h 4547521"/>
              <a:gd name="connsiteX56" fmla="*/ 4915461 w 12192000"/>
              <a:gd name="connsiteY56" fmla="*/ 56401 h 4547521"/>
              <a:gd name="connsiteX57" fmla="*/ 4929430 w 12192000"/>
              <a:gd name="connsiteY57" fmla="*/ 59075 h 4547521"/>
              <a:gd name="connsiteX58" fmla="*/ 4953531 w 12192000"/>
              <a:gd name="connsiteY58" fmla="*/ 65017 h 4547521"/>
              <a:gd name="connsiteX59" fmla="*/ 4961050 w 12192000"/>
              <a:gd name="connsiteY59" fmla="*/ 65844 h 4547521"/>
              <a:gd name="connsiteX60" fmla="*/ 4977419 w 12192000"/>
              <a:gd name="connsiteY60" fmla="*/ 74931 h 4547521"/>
              <a:gd name="connsiteX61" fmla="*/ 5009106 w 12192000"/>
              <a:gd name="connsiteY61" fmla="*/ 82701 h 4547521"/>
              <a:gd name="connsiteX62" fmla="*/ 5064895 w 12192000"/>
              <a:gd name="connsiteY62" fmla="*/ 109815 h 4547521"/>
              <a:gd name="connsiteX63" fmla="*/ 5097688 w 12192000"/>
              <a:gd name="connsiteY63" fmla="*/ 122753 h 4547521"/>
              <a:gd name="connsiteX64" fmla="*/ 5119875 w 12192000"/>
              <a:gd name="connsiteY64" fmla="*/ 134678 h 4547521"/>
              <a:gd name="connsiteX65" fmla="*/ 5185360 w 12192000"/>
              <a:gd name="connsiteY65" fmla="*/ 151520 h 4547521"/>
              <a:gd name="connsiteX66" fmla="*/ 5297679 w 12192000"/>
              <a:gd name="connsiteY66" fmla="*/ 173786 h 4547521"/>
              <a:gd name="connsiteX67" fmla="*/ 5320681 w 12192000"/>
              <a:gd name="connsiteY67" fmla="*/ 179769 h 4547521"/>
              <a:gd name="connsiteX68" fmla="*/ 5336842 w 12192000"/>
              <a:gd name="connsiteY68" fmla="*/ 189853 h 4547521"/>
              <a:gd name="connsiteX69" fmla="*/ 5337444 w 12192000"/>
              <a:gd name="connsiteY69" fmla="*/ 196498 h 4547521"/>
              <a:gd name="connsiteX70" fmla="*/ 5349516 w 12192000"/>
              <a:gd name="connsiteY70" fmla="*/ 200582 h 4547521"/>
              <a:gd name="connsiteX71" fmla="*/ 5351972 w 12192000"/>
              <a:gd name="connsiteY71" fmla="*/ 202700 h 4547521"/>
              <a:gd name="connsiteX72" fmla="*/ 5366814 w 12192000"/>
              <a:gd name="connsiteY72" fmla="*/ 213816 h 4547521"/>
              <a:gd name="connsiteX73" fmla="*/ 5417244 w 12192000"/>
              <a:gd name="connsiteY73" fmla="*/ 211904 h 4547521"/>
              <a:gd name="connsiteX74" fmla="*/ 5463870 w 12192000"/>
              <a:gd name="connsiteY74" fmla="*/ 230645 h 4547521"/>
              <a:gd name="connsiteX75" fmla="*/ 5664412 w 12192000"/>
              <a:gd name="connsiteY75" fmla="*/ 268725 h 4547521"/>
              <a:gd name="connsiteX76" fmla="*/ 5680257 w 12192000"/>
              <a:gd name="connsiteY76" fmla="*/ 295490 h 4547521"/>
              <a:gd name="connsiteX77" fmla="*/ 5757046 w 12192000"/>
              <a:gd name="connsiteY77" fmla="*/ 318530 h 4547521"/>
              <a:gd name="connsiteX78" fmla="*/ 5899668 w 12192000"/>
              <a:gd name="connsiteY78" fmla="*/ 314973 h 4547521"/>
              <a:gd name="connsiteX79" fmla="*/ 6042086 w 12192000"/>
              <a:gd name="connsiteY79" fmla="*/ 355595 h 4547521"/>
              <a:gd name="connsiteX80" fmla="*/ 6058069 w 12192000"/>
              <a:gd name="connsiteY80" fmla="*/ 350247 h 4547521"/>
              <a:gd name="connsiteX81" fmla="*/ 6074444 w 12192000"/>
              <a:gd name="connsiteY81" fmla="*/ 349165 h 4547521"/>
              <a:gd name="connsiteX82" fmla="*/ 6075959 w 12192000"/>
              <a:gd name="connsiteY82" fmla="*/ 350512 h 4547521"/>
              <a:gd name="connsiteX83" fmla="*/ 6093540 w 12192000"/>
              <a:gd name="connsiteY83" fmla="*/ 353653 h 4547521"/>
              <a:gd name="connsiteX84" fmla="*/ 6098369 w 12192000"/>
              <a:gd name="connsiteY84" fmla="*/ 351382 h 4547521"/>
              <a:gd name="connsiteX85" fmla="*/ 6110738 w 12192000"/>
              <a:gd name="connsiteY85" fmla="*/ 352610 h 4547521"/>
              <a:gd name="connsiteX86" fmla="*/ 6135933 w 12192000"/>
              <a:gd name="connsiteY86" fmla="*/ 352529 h 4547521"/>
              <a:gd name="connsiteX87" fmla="*/ 6139871 w 12192000"/>
              <a:gd name="connsiteY87" fmla="*/ 354857 h 4547521"/>
              <a:gd name="connsiteX88" fmla="*/ 6176662 w 12192000"/>
              <a:gd name="connsiteY88" fmla="*/ 358385 h 4547521"/>
              <a:gd name="connsiteX89" fmla="*/ 6176801 w 12192000"/>
              <a:gd name="connsiteY89" fmla="*/ 359547 h 4547521"/>
              <a:gd name="connsiteX90" fmla="*/ 6185563 w 12192000"/>
              <a:gd name="connsiteY90" fmla="*/ 365402 h 4547521"/>
              <a:gd name="connsiteX91" fmla="*/ 6203148 w 12192000"/>
              <a:gd name="connsiteY91" fmla="*/ 374055 h 4547521"/>
              <a:gd name="connsiteX92" fmla="*/ 6239136 w 12192000"/>
              <a:gd name="connsiteY92" fmla="*/ 407775 h 4547521"/>
              <a:gd name="connsiteX93" fmla="*/ 6277452 w 12192000"/>
              <a:gd name="connsiteY93" fmla="*/ 411577 h 4547521"/>
              <a:gd name="connsiteX94" fmla="*/ 6284979 w 12192000"/>
              <a:gd name="connsiteY94" fmla="*/ 412951 h 4547521"/>
              <a:gd name="connsiteX95" fmla="*/ 6285055 w 12192000"/>
              <a:gd name="connsiteY95" fmla="*/ 413230 h 4547521"/>
              <a:gd name="connsiteX96" fmla="*/ 6292844 w 12192000"/>
              <a:gd name="connsiteY96" fmla="*/ 415180 h 4547521"/>
              <a:gd name="connsiteX97" fmla="*/ 6298705 w 12192000"/>
              <a:gd name="connsiteY97" fmla="*/ 415456 h 4547521"/>
              <a:gd name="connsiteX98" fmla="*/ 6313308 w 12192000"/>
              <a:gd name="connsiteY98" fmla="*/ 418121 h 4547521"/>
              <a:gd name="connsiteX99" fmla="*/ 6317834 w 12192000"/>
              <a:gd name="connsiteY99" fmla="*/ 420710 h 4547521"/>
              <a:gd name="connsiteX100" fmla="*/ 6318907 w 12192000"/>
              <a:gd name="connsiteY100" fmla="*/ 424147 h 4547521"/>
              <a:gd name="connsiteX101" fmla="*/ 6320341 w 12192000"/>
              <a:gd name="connsiteY101" fmla="*/ 424049 h 4547521"/>
              <a:gd name="connsiteX102" fmla="*/ 6345071 w 12192000"/>
              <a:gd name="connsiteY102" fmla="*/ 437532 h 4547521"/>
              <a:gd name="connsiteX103" fmla="*/ 6403531 w 12192000"/>
              <a:gd name="connsiteY103" fmla="*/ 458217 h 4547521"/>
              <a:gd name="connsiteX104" fmla="*/ 6438176 w 12192000"/>
              <a:gd name="connsiteY104" fmla="*/ 466191 h 4547521"/>
              <a:gd name="connsiteX105" fmla="*/ 6531805 w 12192000"/>
              <a:gd name="connsiteY105" fmla="*/ 492267 h 4547521"/>
              <a:gd name="connsiteX106" fmla="*/ 6624812 w 12192000"/>
              <a:gd name="connsiteY106" fmla="*/ 521660 h 4547521"/>
              <a:gd name="connsiteX107" fmla="*/ 6665821 w 12192000"/>
              <a:gd name="connsiteY107" fmla="*/ 554387 h 4547521"/>
              <a:gd name="connsiteX108" fmla="*/ 6671133 w 12192000"/>
              <a:gd name="connsiteY108" fmla="*/ 556114 h 4547521"/>
              <a:gd name="connsiteX109" fmla="*/ 6685990 w 12192000"/>
              <a:gd name="connsiteY109" fmla="*/ 556096 h 4547521"/>
              <a:gd name="connsiteX110" fmla="*/ 6691636 w 12192000"/>
              <a:gd name="connsiteY110" fmla="*/ 555309 h 4547521"/>
              <a:gd name="connsiteX111" fmla="*/ 6699772 w 12192000"/>
              <a:gd name="connsiteY111" fmla="*/ 555817 h 4547521"/>
              <a:gd name="connsiteX112" fmla="*/ 6699955 w 12192000"/>
              <a:gd name="connsiteY112" fmla="*/ 556078 h 4547521"/>
              <a:gd name="connsiteX113" fmla="*/ 6707613 w 12192000"/>
              <a:gd name="connsiteY113" fmla="*/ 556069 h 4547521"/>
              <a:gd name="connsiteX114" fmla="*/ 6745320 w 12192000"/>
              <a:gd name="connsiteY114" fmla="*/ 552882 h 4547521"/>
              <a:gd name="connsiteX115" fmla="*/ 6792811 w 12192000"/>
              <a:gd name="connsiteY115" fmla="*/ 579510 h 4547521"/>
              <a:gd name="connsiteX116" fmla="*/ 6812882 w 12192000"/>
              <a:gd name="connsiteY116" fmla="*/ 584835 h 4547521"/>
              <a:gd name="connsiteX117" fmla="*/ 6823500 w 12192000"/>
              <a:gd name="connsiteY117" fmla="*/ 589005 h 4547521"/>
              <a:gd name="connsiteX118" fmla="*/ 6824098 w 12192000"/>
              <a:gd name="connsiteY118" fmla="*/ 590121 h 4547521"/>
              <a:gd name="connsiteX119" fmla="*/ 6860252 w 12192000"/>
              <a:gd name="connsiteY119" fmla="*/ 586942 h 4547521"/>
              <a:gd name="connsiteX120" fmla="*/ 6864904 w 12192000"/>
              <a:gd name="connsiteY120" fmla="*/ 588519 h 4547521"/>
              <a:gd name="connsiteX121" fmla="*/ 6888662 w 12192000"/>
              <a:gd name="connsiteY121" fmla="*/ 583889 h 4547521"/>
              <a:gd name="connsiteX122" fmla="*/ 6900835 w 12192000"/>
              <a:gd name="connsiteY122" fmla="*/ 582861 h 4547521"/>
              <a:gd name="connsiteX123" fmla="*/ 6904484 w 12192000"/>
              <a:gd name="connsiteY123" fmla="*/ 579757 h 4547521"/>
              <a:gd name="connsiteX124" fmla="*/ 6922346 w 12192000"/>
              <a:gd name="connsiteY124" fmla="*/ 579669 h 4547521"/>
              <a:gd name="connsiteX125" fmla="*/ 6924318 w 12192000"/>
              <a:gd name="connsiteY125" fmla="*/ 580719 h 4547521"/>
              <a:gd name="connsiteX126" fmla="*/ 6939344 w 12192000"/>
              <a:gd name="connsiteY126" fmla="*/ 576699 h 4547521"/>
              <a:gd name="connsiteX127" fmla="*/ 6952296 w 12192000"/>
              <a:gd name="connsiteY127" fmla="*/ 568557 h 4547521"/>
              <a:gd name="connsiteX128" fmla="*/ 7103052 w 12192000"/>
              <a:gd name="connsiteY128" fmla="*/ 582744 h 4547521"/>
              <a:gd name="connsiteX129" fmla="*/ 7236304 w 12192000"/>
              <a:gd name="connsiteY129" fmla="*/ 553493 h 4547521"/>
              <a:gd name="connsiteX130" fmla="*/ 7318047 w 12192000"/>
              <a:gd name="connsiteY130" fmla="*/ 562259 h 4547521"/>
              <a:gd name="connsiteX131" fmla="*/ 7343733 w 12192000"/>
              <a:gd name="connsiteY131" fmla="*/ 585691 h 4547521"/>
              <a:gd name="connsiteX132" fmla="*/ 7548358 w 12192000"/>
              <a:gd name="connsiteY132" fmla="*/ 586885 h 4547521"/>
              <a:gd name="connsiteX133" fmla="*/ 7599893 w 12192000"/>
              <a:gd name="connsiteY133" fmla="*/ 596876 h 4547521"/>
              <a:gd name="connsiteX134" fmla="*/ 7646750 w 12192000"/>
              <a:gd name="connsiteY134" fmla="*/ 585890 h 4547521"/>
              <a:gd name="connsiteX135" fmla="*/ 7665217 w 12192000"/>
              <a:gd name="connsiteY135" fmla="*/ 594129 h 4547521"/>
              <a:gd name="connsiteX136" fmla="*/ 7668385 w 12192000"/>
              <a:gd name="connsiteY136" fmla="*/ 595766 h 4547521"/>
              <a:gd name="connsiteX137" fmla="*/ 7681420 w 12192000"/>
              <a:gd name="connsiteY137" fmla="*/ 597598 h 4547521"/>
              <a:gd name="connsiteX138" fmla="*/ 7684651 w 12192000"/>
              <a:gd name="connsiteY138" fmla="*/ 604017 h 4547521"/>
              <a:gd name="connsiteX139" fmla="*/ 7843050 w 12192000"/>
              <a:gd name="connsiteY139" fmla="*/ 614318 h 4547521"/>
              <a:gd name="connsiteX140" fmla="*/ 7911637 w 12192000"/>
              <a:gd name="connsiteY140" fmla="*/ 619036 h 4547521"/>
              <a:gd name="connsiteX141" fmla="*/ 7937365 w 12192000"/>
              <a:gd name="connsiteY141" fmla="*/ 626745 h 4547521"/>
              <a:gd name="connsiteX142" fmla="*/ 8037057 w 12192000"/>
              <a:gd name="connsiteY142" fmla="*/ 650092 h 4547521"/>
              <a:gd name="connsiteX143" fmla="*/ 8122868 w 12192000"/>
              <a:gd name="connsiteY143" fmla="*/ 664374 h 4547521"/>
              <a:gd name="connsiteX144" fmla="*/ 8186750 w 12192000"/>
              <a:gd name="connsiteY144" fmla="*/ 649512 h 4547521"/>
              <a:gd name="connsiteX145" fmla="*/ 8192054 w 12192000"/>
              <a:gd name="connsiteY145" fmla="*/ 654354 h 4547521"/>
              <a:gd name="connsiteX146" fmla="*/ 8235470 w 12192000"/>
              <a:gd name="connsiteY146" fmla="*/ 656418 h 4547521"/>
              <a:gd name="connsiteX147" fmla="*/ 8388968 w 12192000"/>
              <a:gd name="connsiteY147" fmla="*/ 633169 h 4547521"/>
              <a:gd name="connsiteX148" fmla="*/ 8473770 w 12192000"/>
              <a:gd name="connsiteY148" fmla="*/ 638045 h 4547521"/>
              <a:gd name="connsiteX149" fmla="*/ 8503642 w 12192000"/>
              <a:gd name="connsiteY149" fmla="*/ 644691 h 4547521"/>
              <a:gd name="connsiteX150" fmla="*/ 8553701 w 12192000"/>
              <a:gd name="connsiteY150" fmla="*/ 655522 h 4547521"/>
              <a:gd name="connsiteX151" fmla="*/ 8590556 w 12192000"/>
              <a:gd name="connsiteY151" fmla="*/ 675719 h 4547521"/>
              <a:gd name="connsiteX152" fmla="*/ 8632638 w 12192000"/>
              <a:gd name="connsiteY152" fmla="*/ 679979 h 4547521"/>
              <a:gd name="connsiteX153" fmla="*/ 8643140 w 12192000"/>
              <a:gd name="connsiteY153" fmla="*/ 665314 h 4547521"/>
              <a:gd name="connsiteX154" fmla="*/ 8687917 w 12192000"/>
              <a:gd name="connsiteY154" fmla="*/ 674950 h 4547521"/>
              <a:gd name="connsiteX155" fmla="*/ 8755765 w 12192000"/>
              <a:gd name="connsiteY155" fmla="*/ 691285 h 4547521"/>
              <a:gd name="connsiteX156" fmla="*/ 8795085 w 12192000"/>
              <a:gd name="connsiteY156" fmla="*/ 696665 h 4547521"/>
              <a:gd name="connsiteX157" fmla="*/ 8902279 w 12192000"/>
              <a:gd name="connsiteY157" fmla="*/ 715748 h 4547521"/>
              <a:gd name="connsiteX158" fmla="*/ 9009490 w 12192000"/>
              <a:gd name="connsiteY158" fmla="*/ 738207 h 4547521"/>
              <a:gd name="connsiteX159" fmla="*/ 9072120 w 12192000"/>
              <a:gd name="connsiteY159" fmla="*/ 770402 h 4547521"/>
              <a:gd name="connsiteX160" fmla="*/ 9160343 w 12192000"/>
              <a:gd name="connsiteY160" fmla="*/ 786823 h 4547521"/>
              <a:gd name="connsiteX161" fmla="*/ 9174981 w 12192000"/>
              <a:gd name="connsiteY161" fmla="*/ 792339 h 4547521"/>
              <a:gd name="connsiteX162" fmla="*/ 9278987 w 12192000"/>
              <a:gd name="connsiteY162" fmla="*/ 817708 h 4547521"/>
              <a:gd name="connsiteX163" fmla="*/ 9400617 w 12192000"/>
              <a:gd name="connsiteY163" fmla="*/ 821594 h 4547521"/>
              <a:gd name="connsiteX164" fmla="*/ 9552261 w 12192000"/>
              <a:gd name="connsiteY164" fmla="*/ 892908 h 4547521"/>
              <a:gd name="connsiteX165" fmla="*/ 9822258 w 12192000"/>
              <a:gd name="connsiteY165" fmla="*/ 1001931 h 4547521"/>
              <a:gd name="connsiteX166" fmla="*/ 10113244 w 12192000"/>
              <a:gd name="connsiteY166" fmla="*/ 1044587 h 4547521"/>
              <a:gd name="connsiteX167" fmla="*/ 10189871 w 12192000"/>
              <a:gd name="connsiteY167" fmla="*/ 1037468 h 4547521"/>
              <a:gd name="connsiteX168" fmla="*/ 10414253 w 12192000"/>
              <a:gd name="connsiteY168" fmla="*/ 1023452 h 4547521"/>
              <a:gd name="connsiteX169" fmla="*/ 10642574 w 12192000"/>
              <a:gd name="connsiteY169" fmla="*/ 950945 h 4547521"/>
              <a:gd name="connsiteX170" fmla="*/ 10786007 w 12192000"/>
              <a:gd name="connsiteY170" fmla="*/ 939001 h 4547521"/>
              <a:gd name="connsiteX171" fmla="*/ 10854151 w 12192000"/>
              <a:gd name="connsiteY171" fmla="*/ 920241 h 4547521"/>
              <a:gd name="connsiteX172" fmla="*/ 10901354 w 12192000"/>
              <a:gd name="connsiteY172" fmla="*/ 919344 h 4547521"/>
              <a:gd name="connsiteX173" fmla="*/ 10929658 w 12192000"/>
              <a:gd name="connsiteY173" fmla="*/ 917161 h 4547521"/>
              <a:gd name="connsiteX174" fmla="*/ 10978685 w 12192000"/>
              <a:gd name="connsiteY174" fmla="*/ 885931 h 4547521"/>
              <a:gd name="connsiteX175" fmla="*/ 11163594 w 12192000"/>
              <a:gd name="connsiteY175" fmla="*/ 876168 h 4547521"/>
              <a:gd name="connsiteX176" fmla="*/ 11340142 w 12192000"/>
              <a:gd name="connsiteY176" fmla="*/ 907672 h 4547521"/>
              <a:gd name="connsiteX177" fmla="*/ 11603318 w 12192000"/>
              <a:gd name="connsiteY177" fmla="*/ 818203 h 4547521"/>
              <a:gd name="connsiteX178" fmla="*/ 11630282 w 12192000"/>
              <a:gd name="connsiteY178" fmla="*/ 811183 h 4547521"/>
              <a:gd name="connsiteX179" fmla="*/ 11776458 w 12192000"/>
              <a:gd name="connsiteY179" fmla="*/ 776411 h 4547521"/>
              <a:gd name="connsiteX180" fmla="*/ 12105816 w 12192000"/>
              <a:gd name="connsiteY180" fmla="*/ 760312 h 4547521"/>
              <a:gd name="connsiteX181" fmla="*/ 12192000 w 12192000"/>
              <a:gd name="connsiteY181" fmla="*/ 696347 h 4547521"/>
              <a:gd name="connsiteX182" fmla="*/ 12192000 w 12192000"/>
              <a:gd name="connsiteY182" fmla="*/ 4547521 h 4547521"/>
              <a:gd name="connsiteX183" fmla="*/ 0 w 12192000"/>
              <a:gd name="connsiteY183" fmla="*/ 4547521 h 4547521"/>
              <a:gd name="connsiteX184" fmla="*/ 0 w 12192000"/>
              <a:gd name="connsiteY184" fmla="*/ 540559 h 4547521"/>
              <a:gd name="connsiteX185" fmla="*/ 3948 w 12192000"/>
              <a:gd name="connsiteY185" fmla="*/ 539517 h 4547521"/>
              <a:gd name="connsiteX186" fmla="*/ 79987 w 12192000"/>
              <a:gd name="connsiteY186" fmla="*/ 526045 h 4547521"/>
              <a:gd name="connsiteX187" fmla="*/ 173247 w 12192000"/>
              <a:gd name="connsiteY187" fmla="*/ 477570 h 4547521"/>
              <a:gd name="connsiteX188" fmla="*/ 206877 w 12192000"/>
              <a:gd name="connsiteY188" fmla="*/ 473029 h 4547521"/>
              <a:gd name="connsiteX189" fmla="*/ 205655 w 12192000"/>
              <a:gd name="connsiteY189" fmla="*/ 464452 h 4547521"/>
              <a:gd name="connsiteX190" fmla="*/ 218147 w 12192000"/>
              <a:gd name="connsiteY190" fmla="*/ 463821 h 4547521"/>
              <a:gd name="connsiteX191" fmla="*/ 246031 w 12192000"/>
              <a:gd name="connsiteY191" fmla="*/ 463612 h 4547521"/>
              <a:gd name="connsiteX192" fmla="*/ 329529 w 12192000"/>
              <a:gd name="connsiteY192" fmla="*/ 461232 h 4547521"/>
              <a:gd name="connsiteX193" fmla="*/ 352311 w 12192000"/>
              <a:gd name="connsiteY193" fmla="*/ 444784 h 4547521"/>
              <a:gd name="connsiteX194" fmla="*/ 373861 w 12192000"/>
              <a:gd name="connsiteY194" fmla="*/ 444526 h 4547521"/>
              <a:gd name="connsiteX195" fmla="*/ 498838 w 12192000"/>
              <a:gd name="connsiteY195" fmla="*/ 422480 h 4547521"/>
              <a:gd name="connsiteX196" fmla="*/ 516021 w 12192000"/>
              <a:gd name="connsiteY196" fmla="*/ 420831 h 4547521"/>
              <a:gd name="connsiteX197" fmla="*/ 525327 w 12192000"/>
              <a:gd name="connsiteY197" fmla="*/ 413441 h 4547521"/>
              <a:gd name="connsiteX198" fmla="*/ 558651 w 12192000"/>
              <a:gd name="connsiteY198" fmla="*/ 411971 h 4547521"/>
              <a:gd name="connsiteX199" fmla="*/ 560193 w 12192000"/>
              <a:gd name="connsiteY199" fmla="*/ 407763 h 4547521"/>
              <a:gd name="connsiteX200" fmla="*/ 669729 w 12192000"/>
              <a:gd name="connsiteY200" fmla="*/ 371635 h 4547521"/>
              <a:gd name="connsiteX201" fmla="*/ 688496 w 12192000"/>
              <a:gd name="connsiteY201" fmla="*/ 365667 h 4547521"/>
              <a:gd name="connsiteX202" fmla="*/ 704711 w 12192000"/>
              <a:gd name="connsiteY202" fmla="*/ 367477 h 4547521"/>
              <a:gd name="connsiteX203" fmla="*/ 794485 w 12192000"/>
              <a:gd name="connsiteY203" fmla="*/ 362319 h 4547521"/>
              <a:gd name="connsiteX204" fmla="*/ 815839 w 12192000"/>
              <a:gd name="connsiteY204" fmla="*/ 365486 h 4547521"/>
              <a:gd name="connsiteX205" fmla="*/ 824819 w 12192000"/>
              <a:gd name="connsiteY205" fmla="*/ 372172 h 4547521"/>
              <a:gd name="connsiteX206" fmla="*/ 859579 w 12192000"/>
              <a:gd name="connsiteY206" fmla="*/ 359538 h 4547521"/>
              <a:gd name="connsiteX207" fmla="*/ 913213 w 12192000"/>
              <a:gd name="connsiteY207" fmla="*/ 350881 h 4547521"/>
              <a:gd name="connsiteX208" fmla="*/ 938704 w 12192000"/>
              <a:gd name="connsiteY208" fmla="*/ 344632 h 4547521"/>
              <a:gd name="connsiteX209" fmla="*/ 959272 w 12192000"/>
              <a:gd name="connsiteY209" fmla="*/ 348425 h 4547521"/>
              <a:gd name="connsiteX210" fmla="*/ 1076317 w 12192000"/>
              <a:gd name="connsiteY210" fmla="*/ 349387 h 4547521"/>
              <a:gd name="connsiteX211" fmla="*/ 1103231 w 12192000"/>
              <a:gd name="connsiteY211" fmla="*/ 355414 h 4547521"/>
              <a:gd name="connsiteX212" fmla="*/ 1115987 w 12192000"/>
              <a:gd name="connsiteY212" fmla="*/ 367428 h 4547521"/>
              <a:gd name="connsiteX213" fmla="*/ 1125983 w 12192000"/>
              <a:gd name="connsiteY213" fmla="*/ 363144 h 4547521"/>
              <a:gd name="connsiteX214" fmla="*/ 1196778 w 12192000"/>
              <a:gd name="connsiteY214" fmla="*/ 362717 h 4547521"/>
              <a:gd name="connsiteX215" fmla="*/ 1242961 w 12192000"/>
              <a:gd name="connsiteY215" fmla="*/ 361342 h 4547521"/>
              <a:gd name="connsiteX216" fmla="*/ 1245768 w 12192000"/>
              <a:gd name="connsiteY216" fmla="*/ 344848 h 4547521"/>
              <a:gd name="connsiteX217" fmla="*/ 1286892 w 12192000"/>
              <a:gd name="connsiteY217" fmla="*/ 338972 h 4547521"/>
              <a:gd name="connsiteX218" fmla="*/ 1330717 w 12192000"/>
              <a:gd name="connsiteY218" fmla="*/ 349560 h 4547521"/>
              <a:gd name="connsiteX219" fmla="*/ 1382372 w 12192000"/>
              <a:gd name="connsiteY219" fmla="*/ 348076 h 4547521"/>
              <a:gd name="connsiteX220" fmla="*/ 1413281 w 12192000"/>
              <a:gd name="connsiteY220" fmla="*/ 347368 h 4547521"/>
              <a:gd name="connsiteX221" fmla="*/ 1494404 w 12192000"/>
              <a:gd name="connsiteY221" fmla="*/ 331984 h 4547521"/>
              <a:gd name="connsiteX222" fmla="*/ 1626029 w 12192000"/>
              <a:gd name="connsiteY222" fmla="*/ 273490 h 4547521"/>
              <a:gd name="connsiteX223" fmla="*/ 1667354 w 12192000"/>
              <a:gd name="connsiteY223" fmla="*/ 265201 h 4547521"/>
              <a:gd name="connsiteX224" fmla="*/ 1674578 w 12192000"/>
              <a:gd name="connsiteY224" fmla="*/ 268574 h 4547521"/>
              <a:gd name="connsiteX225" fmla="*/ 1880316 w 12192000"/>
              <a:gd name="connsiteY225" fmla="*/ 233445 h 4547521"/>
              <a:gd name="connsiteX226" fmla="*/ 1917126 w 12192000"/>
              <a:gd name="connsiteY226" fmla="*/ 231388 h 4547521"/>
              <a:gd name="connsiteX227" fmla="*/ 1944692 w 12192000"/>
              <a:gd name="connsiteY227" fmla="*/ 232672 h 4547521"/>
              <a:gd name="connsiteX228" fmla="*/ 2010665 w 12192000"/>
              <a:gd name="connsiteY228" fmla="*/ 220971 h 4547521"/>
              <a:gd name="connsiteX229" fmla="*/ 2118270 w 12192000"/>
              <a:gd name="connsiteY229" fmla="*/ 195315 h 4547521"/>
              <a:gd name="connsiteX230" fmla="*/ 2141504 w 12192000"/>
              <a:gd name="connsiteY230" fmla="*/ 191262 h 4547521"/>
              <a:gd name="connsiteX231" fmla="*/ 2162752 w 12192000"/>
              <a:gd name="connsiteY231" fmla="*/ 193376 h 4547521"/>
              <a:gd name="connsiteX232" fmla="*/ 2168793 w 12192000"/>
              <a:gd name="connsiteY232" fmla="*/ 198745 h 4547521"/>
              <a:gd name="connsiteX233" fmla="*/ 2181778 w 12192000"/>
              <a:gd name="connsiteY233" fmla="*/ 197415 h 4547521"/>
              <a:gd name="connsiteX234" fmla="*/ 2185499 w 12192000"/>
              <a:gd name="connsiteY234" fmla="*/ 198232 h 4547521"/>
              <a:gd name="connsiteX235" fmla="*/ 2206566 w 12192000"/>
              <a:gd name="connsiteY235" fmla="*/ 201739 h 4547521"/>
              <a:gd name="connsiteX236" fmla="*/ 2244903 w 12192000"/>
              <a:gd name="connsiteY236" fmla="*/ 180167 h 4547521"/>
              <a:gd name="connsiteX237" fmla="*/ 2297531 w 12192000"/>
              <a:gd name="connsiteY237" fmla="*/ 177533 h 4547521"/>
              <a:gd name="connsiteX238" fmla="*/ 2488258 w 12192000"/>
              <a:gd name="connsiteY238" fmla="*/ 130312 h 4547521"/>
              <a:gd name="connsiteX239" fmla="*/ 2523236 w 12192000"/>
              <a:gd name="connsiteY239" fmla="*/ 146630 h 4547521"/>
              <a:gd name="connsiteX240" fmla="*/ 2603355 w 12192000"/>
              <a:gd name="connsiteY240" fmla="*/ 135687 h 4547521"/>
              <a:gd name="connsiteX241" fmla="*/ 2713319 w 12192000"/>
              <a:gd name="connsiteY241" fmla="*/ 76244 h 4547521"/>
              <a:gd name="connsiteX242" fmla="*/ 2860143 w 12192000"/>
              <a:gd name="connsiteY242" fmla="*/ 54169 h 4547521"/>
              <a:gd name="connsiteX243" fmla="*/ 2868320 w 12192000"/>
              <a:gd name="connsiteY243" fmla="*/ 43328 h 4547521"/>
              <a:gd name="connsiteX244" fmla="*/ 2880379 w 12192000"/>
              <a:gd name="connsiteY244" fmla="*/ 35935 h 4547521"/>
              <a:gd name="connsiteX245" fmla="*/ 2882710 w 12192000"/>
              <a:gd name="connsiteY245" fmla="*/ 36473 h 4547521"/>
              <a:gd name="connsiteX246" fmla="*/ 2899268 w 12192000"/>
              <a:gd name="connsiteY246" fmla="*/ 32168 h 4547521"/>
              <a:gd name="connsiteX247" fmla="*/ 2901185 w 12192000"/>
              <a:gd name="connsiteY247" fmla="*/ 28339 h 4547521"/>
              <a:gd name="connsiteX248" fmla="*/ 2912009 w 12192000"/>
              <a:gd name="connsiteY248" fmla="*/ 24480 h 4547521"/>
              <a:gd name="connsiteX249" fmla="*/ 2931895 w 12192000"/>
              <a:gd name="connsiteY249" fmla="*/ 14442 h 4547521"/>
              <a:gd name="connsiteX250" fmla="*/ 2936965 w 12192000"/>
              <a:gd name="connsiteY250" fmla="*/ 14848 h 4547521"/>
              <a:gd name="connsiteX251" fmla="*/ 2969058 w 12192000"/>
              <a:gd name="connsiteY251" fmla="*/ 3265 h 4547521"/>
              <a:gd name="connsiteX252" fmla="*/ 2970141 w 12192000"/>
              <a:gd name="connsiteY252" fmla="*/ 4190 h 4547521"/>
              <a:gd name="connsiteX253" fmla="*/ 2981985 w 12192000"/>
              <a:gd name="connsiteY253" fmla="*/ 5666 h 4547521"/>
              <a:gd name="connsiteX254" fmla="*/ 3003160 w 12192000"/>
              <a:gd name="connsiteY254" fmla="*/ 6010 h 4547521"/>
              <a:gd name="connsiteX255" fmla="*/ 3059919 w 12192000"/>
              <a:gd name="connsiteY255" fmla="*/ 20227 h 4547521"/>
              <a:gd name="connsiteX256" fmla="*/ 3093450 w 12192000"/>
              <a:gd name="connsiteY256" fmla="*/ 8272 h 4547521"/>
              <a:gd name="connsiteX257" fmla="*/ 3100564 w 12192000"/>
              <a:gd name="connsiteY257" fmla="*/ 6452 h 4547521"/>
              <a:gd name="connsiteX258" fmla="*/ 3100855 w 12192000"/>
              <a:gd name="connsiteY258" fmla="*/ 6659 h 4547521"/>
              <a:gd name="connsiteX259" fmla="*/ 3108660 w 12192000"/>
              <a:gd name="connsiteY259" fmla="*/ 5222 h 4547521"/>
              <a:gd name="connsiteX0" fmla="*/ 3100855 w 12192000"/>
              <a:gd name="connsiteY0" fmla="*/ 7132 h 4547994"/>
              <a:gd name="connsiteX1" fmla="*/ 3133085 w 12192000"/>
              <a:gd name="connsiteY1" fmla="*/ 473 h 4547994"/>
              <a:gd name="connsiteX2" fmla="*/ 3186709 w 12192000"/>
              <a:gd name="connsiteY2" fmla="*/ 22054 h 4547994"/>
              <a:gd name="connsiteX3" fmla="*/ 3287078 w 12192000"/>
              <a:gd name="connsiteY3" fmla="*/ 28156 h 4547994"/>
              <a:gd name="connsiteX4" fmla="*/ 3386448 w 12192000"/>
              <a:gd name="connsiteY4" fmla="*/ 30943 h 4547994"/>
              <a:gd name="connsiteX5" fmla="*/ 3422427 w 12192000"/>
              <a:gd name="connsiteY5" fmla="*/ 30373 h 4547994"/>
              <a:gd name="connsiteX6" fmla="*/ 3486559 w 12192000"/>
              <a:gd name="connsiteY6" fmla="*/ 36320 h 4547994"/>
              <a:gd name="connsiteX7" fmla="*/ 3515932 w 12192000"/>
              <a:gd name="connsiteY7" fmla="*/ 43360 h 4547994"/>
              <a:gd name="connsiteX8" fmla="*/ 3517220 w 12192000"/>
              <a:gd name="connsiteY8" fmla="*/ 42927 h 4547994"/>
              <a:gd name="connsiteX9" fmla="*/ 3519845 w 12192000"/>
              <a:gd name="connsiteY9" fmla="*/ 45957 h 4547994"/>
              <a:gd name="connsiteX10" fmla="*/ 3525279 w 12192000"/>
              <a:gd name="connsiteY10" fmla="*/ 47361 h 4547994"/>
              <a:gd name="connsiteX11" fmla="*/ 3540113 w 12192000"/>
              <a:gd name="connsiteY11" fmla="*/ 46457 h 4547994"/>
              <a:gd name="connsiteX12" fmla="*/ 3545692 w 12192000"/>
              <a:gd name="connsiteY12" fmla="*/ 45336 h 4547994"/>
              <a:gd name="connsiteX13" fmla="*/ 3553854 w 12192000"/>
              <a:gd name="connsiteY13" fmla="*/ 45357 h 4547994"/>
              <a:gd name="connsiteX14" fmla="*/ 3554058 w 12192000"/>
              <a:gd name="connsiteY14" fmla="*/ 45606 h 4547994"/>
              <a:gd name="connsiteX15" fmla="*/ 3561703 w 12192000"/>
              <a:gd name="connsiteY15" fmla="*/ 45141 h 4547994"/>
              <a:gd name="connsiteX16" fmla="*/ 3599112 w 12192000"/>
              <a:gd name="connsiteY16" fmla="*/ 39716 h 4547994"/>
              <a:gd name="connsiteX17" fmla="*/ 3648544 w 12192000"/>
              <a:gd name="connsiteY17" fmla="*/ 63431 h 4547994"/>
              <a:gd name="connsiteX18" fmla="*/ 3668987 w 12192000"/>
              <a:gd name="connsiteY18" fmla="*/ 67542 h 4547994"/>
              <a:gd name="connsiteX19" fmla="*/ 3679906 w 12192000"/>
              <a:gd name="connsiteY19" fmla="*/ 71066 h 4547994"/>
              <a:gd name="connsiteX20" fmla="*/ 3680583 w 12192000"/>
              <a:gd name="connsiteY20" fmla="*/ 72144 h 4547994"/>
              <a:gd name="connsiteX21" fmla="*/ 3716448 w 12192000"/>
              <a:gd name="connsiteY21" fmla="*/ 66818 h 4547994"/>
              <a:gd name="connsiteX22" fmla="*/ 3721210 w 12192000"/>
              <a:gd name="connsiteY22" fmla="*/ 68113 h 4547994"/>
              <a:gd name="connsiteX23" fmla="*/ 3744585 w 12192000"/>
              <a:gd name="connsiteY23" fmla="*/ 62080 h 4547994"/>
              <a:gd name="connsiteX24" fmla="*/ 3756664 w 12192000"/>
              <a:gd name="connsiteY24" fmla="*/ 60331 h 4547994"/>
              <a:gd name="connsiteX25" fmla="*/ 3760076 w 12192000"/>
              <a:gd name="connsiteY25" fmla="*/ 57018 h 4547994"/>
              <a:gd name="connsiteX26" fmla="*/ 3777900 w 12192000"/>
              <a:gd name="connsiteY26" fmla="*/ 55865 h 4547994"/>
              <a:gd name="connsiteX27" fmla="*/ 3779950 w 12192000"/>
              <a:gd name="connsiteY27" fmla="*/ 56796 h 4547994"/>
              <a:gd name="connsiteX28" fmla="*/ 3794650 w 12192000"/>
              <a:gd name="connsiteY28" fmla="*/ 51891 h 4547994"/>
              <a:gd name="connsiteX29" fmla="*/ 3806969 w 12192000"/>
              <a:gd name="connsiteY29" fmla="*/ 43003 h 4547994"/>
              <a:gd name="connsiteX30" fmla="*/ 3958577 w 12192000"/>
              <a:gd name="connsiteY30" fmla="*/ 48157 h 4547994"/>
              <a:gd name="connsiteX31" fmla="*/ 4089430 w 12192000"/>
              <a:gd name="connsiteY31" fmla="*/ 11051 h 4547994"/>
              <a:gd name="connsiteX32" fmla="*/ 4171715 w 12192000"/>
              <a:gd name="connsiteY32" fmla="*/ 14917 h 4547994"/>
              <a:gd name="connsiteX33" fmla="*/ 4199128 w 12192000"/>
              <a:gd name="connsiteY33" fmla="*/ 36745 h 4547994"/>
              <a:gd name="connsiteX34" fmla="*/ 4403546 w 12192000"/>
              <a:gd name="connsiteY34" fmla="*/ 25734 h 4547994"/>
              <a:gd name="connsiteX35" fmla="*/ 4455762 w 12192000"/>
              <a:gd name="connsiteY35" fmla="*/ 32622 h 4547994"/>
              <a:gd name="connsiteX36" fmla="*/ 4501720 w 12192000"/>
              <a:gd name="connsiteY36" fmla="*/ 18875 h 4547994"/>
              <a:gd name="connsiteX37" fmla="*/ 4520780 w 12192000"/>
              <a:gd name="connsiteY37" fmla="*/ 25988 h 4547994"/>
              <a:gd name="connsiteX38" fmla="*/ 4524071 w 12192000"/>
              <a:gd name="connsiteY38" fmla="*/ 27433 h 4547994"/>
              <a:gd name="connsiteX39" fmla="*/ 4537225 w 12192000"/>
              <a:gd name="connsiteY39" fmla="*/ 28480 h 4547994"/>
              <a:gd name="connsiteX40" fmla="*/ 4540932 w 12192000"/>
              <a:gd name="connsiteY40" fmla="*/ 34689 h 4547994"/>
              <a:gd name="connsiteX41" fmla="*/ 4560732 w 12192000"/>
              <a:gd name="connsiteY41" fmla="*/ 40504 h 4547994"/>
              <a:gd name="connsiteX42" fmla="*/ 4584946 w 12192000"/>
              <a:gd name="connsiteY42" fmla="*/ 40784 h 4547994"/>
              <a:gd name="connsiteX43" fmla="*/ 4670972 w 12192000"/>
              <a:gd name="connsiteY43" fmla="*/ 42425 h 4547994"/>
              <a:gd name="connsiteX44" fmla="*/ 4685002 w 12192000"/>
              <a:gd name="connsiteY44" fmla="*/ 39071 h 4547994"/>
              <a:gd name="connsiteX45" fmla="*/ 4730794 w 12192000"/>
              <a:gd name="connsiteY45" fmla="*/ 44664 h 4547994"/>
              <a:gd name="connsiteX46" fmla="*/ 4771603 w 12192000"/>
              <a:gd name="connsiteY46" fmla="*/ 45922 h 4547994"/>
              <a:gd name="connsiteX47" fmla="*/ 4798044 w 12192000"/>
              <a:gd name="connsiteY47" fmla="*/ 43254 h 4547994"/>
              <a:gd name="connsiteX48" fmla="*/ 4804975 w 12192000"/>
              <a:gd name="connsiteY48" fmla="*/ 45465 h 4547994"/>
              <a:gd name="connsiteX49" fmla="*/ 4831600 w 12192000"/>
              <a:gd name="connsiteY49" fmla="*/ 46891 h 4547994"/>
              <a:gd name="connsiteX50" fmla="*/ 4845162 w 12192000"/>
              <a:gd name="connsiteY50" fmla="*/ 43614 h 4547994"/>
              <a:gd name="connsiteX51" fmla="*/ 4858548 w 12192000"/>
              <a:gd name="connsiteY51" fmla="*/ 51160 h 4547994"/>
              <a:gd name="connsiteX52" fmla="*/ 4861820 w 12192000"/>
              <a:gd name="connsiteY52" fmla="*/ 56690 h 4547994"/>
              <a:gd name="connsiteX53" fmla="*/ 4880767 w 12192000"/>
              <a:gd name="connsiteY53" fmla="*/ 54207 h 4547994"/>
              <a:gd name="connsiteX54" fmla="*/ 4896300 w 12192000"/>
              <a:gd name="connsiteY54" fmla="*/ 59611 h 4547994"/>
              <a:gd name="connsiteX55" fmla="*/ 4909841 w 12192000"/>
              <a:gd name="connsiteY55" fmla="*/ 56078 h 4547994"/>
              <a:gd name="connsiteX56" fmla="*/ 4915461 w 12192000"/>
              <a:gd name="connsiteY56" fmla="*/ 56874 h 4547994"/>
              <a:gd name="connsiteX57" fmla="*/ 4929430 w 12192000"/>
              <a:gd name="connsiteY57" fmla="*/ 59548 h 4547994"/>
              <a:gd name="connsiteX58" fmla="*/ 4953531 w 12192000"/>
              <a:gd name="connsiteY58" fmla="*/ 65490 h 4547994"/>
              <a:gd name="connsiteX59" fmla="*/ 4961050 w 12192000"/>
              <a:gd name="connsiteY59" fmla="*/ 66317 h 4547994"/>
              <a:gd name="connsiteX60" fmla="*/ 4977419 w 12192000"/>
              <a:gd name="connsiteY60" fmla="*/ 75404 h 4547994"/>
              <a:gd name="connsiteX61" fmla="*/ 5009106 w 12192000"/>
              <a:gd name="connsiteY61" fmla="*/ 83174 h 4547994"/>
              <a:gd name="connsiteX62" fmla="*/ 5064895 w 12192000"/>
              <a:gd name="connsiteY62" fmla="*/ 110288 h 4547994"/>
              <a:gd name="connsiteX63" fmla="*/ 5097688 w 12192000"/>
              <a:gd name="connsiteY63" fmla="*/ 123226 h 4547994"/>
              <a:gd name="connsiteX64" fmla="*/ 5119875 w 12192000"/>
              <a:gd name="connsiteY64" fmla="*/ 135151 h 4547994"/>
              <a:gd name="connsiteX65" fmla="*/ 5185360 w 12192000"/>
              <a:gd name="connsiteY65" fmla="*/ 151993 h 4547994"/>
              <a:gd name="connsiteX66" fmla="*/ 5297679 w 12192000"/>
              <a:gd name="connsiteY66" fmla="*/ 174259 h 4547994"/>
              <a:gd name="connsiteX67" fmla="*/ 5320681 w 12192000"/>
              <a:gd name="connsiteY67" fmla="*/ 180242 h 4547994"/>
              <a:gd name="connsiteX68" fmla="*/ 5336842 w 12192000"/>
              <a:gd name="connsiteY68" fmla="*/ 190326 h 4547994"/>
              <a:gd name="connsiteX69" fmla="*/ 5337444 w 12192000"/>
              <a:gd name="connsiteY69" fmla="*/ 196971 h 4547994"/>
              <a:gd name="connsiteX70" fmla="*/ 5349516 w 12192000"/>
              <a:gd name="connsiteY70" fmla="*/ 201055 h 4547994"/>
              <a:gd name="connsiteX71" fmla="*/ 5351972 w 12192000"/>
              <a:gd name="connsiteY71" fmla="*/ 203173 h 4547994"/>
              <a:gd name="connsiteX72" fmla="*/ 5366814 w 12192000"/>
              <a:gd name="connsiteY72" fmla="*/ 214289 h 4547994"/>
              <a:gd name="connsiteX73" fmla="*/ 5417244 w 12192000"/>
              <a:gd name="connsiteY73" fmla="*/ 212377 h 4547994"/>
              <a:gd name="connsiteX74" fmla="*/ 5463870 w 12192000"/>
              <a:gd name="connsiteY74" fmla="*/ 231118 h 4547994"/>
              <a:gd name="connsiteX75" fmla="*/ 5664412 w 12192000"/>
              <a:gd name="connsiteY75" fmla="*/ 269198 h 4547994"/>
              <a:gd name="connsiteX76" fmla="*/ 5680257 w 12192000"/>
              <a:gd name="connsiteY76" fmla="*/ 295963 h 4547994"/>
              <a:gd name="connsiteX77" fmla="*/ 5757046 w 12192000"/>
              <a:gd name="connsiteY77" fmla="*/ 319003 h 4547994"/>
              <a:gd name="connsiteX78" fmla="*/ 5899668 w 12192000"/>
              <a:gd name="connsiteY78" fmla="*/ 315446 h 4547994"/>
              <a:gd name="connsiteX79" fmla="*/ 6042086 w 12192000"/>
              <a:gd name="connsiteY79" fmla="*/ 356068 h 4547994"/>
              <a:gd name="connsiteX80" fmla="*/ 6058069 w 12192000"/>
              <a:gd name="connsiteY80" fmla="*/ 350720 h 4547994"/>
              <a:gd name="connsiteX81" fmla="*/ 6074444 w 12192000"/>
              <a:gd name="connsiteY81" fmla="*/ 349638 h 4547994"/>
              <a:gd name="connsiteX82" fmla="*/ 6075959 w 12192000"/>
              <a:gd name="connsiteY82" fmla="*/ 350985 h 4547994"/>
              <a:gd name="connsiteX83" fmla="*/ 6093540 w 12192000"/>
              <a:gd name="connsiteY83" fmla="*/ 354126 h 4547994"/>
              <a:gd name="connsiteX84" fmla="*/ 6098369 w 12192000"/>
              <a:gd name="connsiteY84" fmla="*/ 351855 h 4547994"/>
              <a:gd name="connsiteX85" fmla="*/ 6110738 w 12192000"/>
              <a:gd name="connsiteY85" fmla="*/ 353083 h 4547994"/>
              <a:gd name="connsiteX86" fmla="*/ 6135933 w 12192000"/>
              <a:gd name="connsiteY86" fmla="*/ 353002 h 4547994"/>
              <a:gd name="connsiteX87" fmla="*/ 6139871 w 12192000"/>
              <a:gd name="connsiteY87" fmla="*/ 355330 h 4547994"/>
              <a:gd name="connsiteX88" fmla="*/ 6176662 w 12192000"/>
              <a:gd name="connsiteY88" fmla="*/ 358858 h 4547994"/>
              <a:gd name="connsiteX89" fmla="*/ 6176801 w 12192000"/>
              <a:gd name="connsiteY89" fmla="*/ 360020 h 4547994"/>
              <a:gd name="connsiteX90" fmla="*/ 6185563 w 12192000"/>
              <a:gd name="connsiteY90" fmla="*/ 365875 h 4547994"/>
              <a:gd name="connsiteX91" fmla="*/ 6203148 w 12192000"/>
              <a:gd name="connsiteY91" fmla="*/ 374528 h 4547994"/>
              <a:gd name="connsiteX92" fmla="*/ 6239136 w 12192000"/>
              <a:gd name="connsiteY92" fmla="*/ 408248 h 4547994"/>
              <a:gd name="connsiteX93" fmla="*/ 6277452 w 12192000"/>
              <a:gd name="connsiteY93" fmla="*/ 412050 h 4547994"/>
              <a:gd name="connsiteX94" fmla="*/ 6284979 w 12192000"/>
              <a:gd name="connsiteY94" fmla="*/ 413424 h 4547994"/>
              <a:gd name="connsiteX95" fmla="*/ 6285055 w 12192000"/>
              <a:gd name="connsiteY95" fmla="*/ 413703 h 4547994"/>
              <a:gd name="connsiteX96" fmla="*/ 6292844 w 12192000"/>
              <a:gd name="connsiteY96" fmla="*/ 415653 h 4547994"/>
              <a:gd name="connsiteX97" fmla="*/ 6298705 w 12192000"/>
              <a:gd name="connsiteY97" fmla="*/ 415929 h 4547994"/>
              <a:gd name="connsiteX98" fmla="*/ 6313308 w 12192000"/>
              <a:gd name="connsiteY98" fmla="*/ 418594 h 4547994"/>
              <a:gd name="connsiteX99" fmla="*/ 6317834 w 12192000"/>
              <a:gd name="connsiteY99" fmla="*/ 421183 h 4547994"/>
              <a:gd name="connsiteX100" fmla="*/ 6318907 w 12192000"/>
              <a:gd name="connsiteY100" fmla="*/ 424620 h 4547994"/>
              <a:gd name="connsiteX101" fmla="*/ 6320341 w 12192000"/>
              <a:gd name="connsiteY101" fmla="*/ 424522 h 4547994"/>
              <a:gd name="connsiteX102" fmla="*/ 6345071 w 12192000"/>
              <a:gd name="connsiteY102" fmla="*/ 438005 h 4547994"/>
              <a:gd name="connsiteX103" fmla="*/ 6403531 w 12192000"/>
              <a:gd name="connsiteY103" fmla="*/ 458690 h 4547994"/>
              <a:gd name="connsiteX104" fmla="*/ 6438176 w 12192000"/>
              <a:gd name="connsiteY104" fmla="*/ 466664 h 4547994"/>
              <a:gd name="connsiteX105" fmla="*/ 6531805 w 12192000"/>
              <a:gd name="connsiteY105" fmla="*/ 492740 h 4547994"/>
              <a:gd name="connsiteX106" fmla="*/ 6624812 w 12192000"/>
              <a:gd name="connsiteY106" fmla="*/ 522133 h 4547994"/>
              <a:gd name="connsiteX107" fmla="*/ 6665821 w 12192000"/>
              <a:gd name="connsiteY107" fmla="*/ 554860 h 4547994"/>
              <a:gd name="connsiteX108" fmla="*/ 6671133 w 12192000"/>
              <a:gd name="connsiteY108" fmla="*/ 556587 h 4547994"/>
              <a:gd name="connsiteX109" fmla="*/ 6685990 w 12192000"/>
              <a:gd name="connsiteY109" fmla="*/ 556569 h 4547994"/>
              <a:gd name="connsiteX110" fmla="*/ 6691636 w 12192000"/>
              <a:gd name="connsiteY110" fmla="*/ 555782 h 4547994"/>
              <a:gd name="connsiteX111" fmla="*/ 6699772 w 12192000"/>
              <a:gd name="connsiteY111" fmla="*/ 556290 h 4547994"/>
              <a:gd name="connsiteX112" fmla="*/ 6699955 w 12192000"/>
              <a:gd name="connsiteY112" fmla="*/ 556551 h 4547994"/>
              <a:gd name="connsiteX113" fmla="*/ 6707613 w 12192000"/>
              <a:gd name="connsiteY113" fmla="*/ 556542 h 4547994"/>
              <a:gd name="connsiteX114" fmla="*/ 6745320 w 12192000"/>
              <a:gd name="connsiteY114" fmla="*/ 553355 h 4547994"/>
              <a:gd name="connsiteX115" fmla="*/ 6792811 w 12192000"/>
              <a:gd name="connsiteY115" fmla="*/ 579983 h 4547994"/>
              <a:gd name="connsiteX116" fmla="*/ 6812882 w 12192000"/>
              <a:gd name="connsiteY116" fmla="*/ 585308 h 4547994"/>
              <a:gd name="connsiteX117" fmla="*/ 6823500 w 12192000"/>
              <a:gd name="connsiteY117" fmla="*/ 589478 h 4547994"/>
              <a:gd name="connsiteX118" fmla="*/ 6824098 w 12192000"/>
              <a:gd name="connsiteY118" fmla="*/ 590594 h 4547994"/>
              <a:gd name="connsiteX119" fmla="*/ 6860252 w 12192000"/>
              <a:gd name="connsiteY119" fmla="*/ 587415 h 4547994"/>
              <a:gd name="connsiteX120" fmla="*/ 6864904 w 12192000"/>
              <a:gd name="connsiteY120" fmla="*/ 588992 h 4547994"/>
              <a:gd name="connsiteX121" fmla="*/ 6888662 w 12192000"/>
              <a:gd name="connsiteY121" fmla="*/ 584362 h 4547994"/>
              <a:gd name="connsiteX122" fmla="*/ 6900835 w 12192000"/>
              <a:gd name="connsiteY122" fmla="*/ 583334 h 4547994"/>
              <a:gd name="connsiteX123" fmla="*/ 6904484 w 12192000"/>
              <a:gd name="connsiteY123" fmla="*/ 580230 h 4547994"/>
              <a:gd name="connsiteX124" fmla="*/ 6922346 w 12192000"/>
              <a:gd name="connsiteY124" fmla="*/ 580142 h 4547994"/>
              <a:gd name="connsiteX125" fmla="*/ 6924318 w 12192000"/>
              <a:gd name="connsiteY125" fmla="*/ 581192 h 4547994"/>
              <a:gd name="connsiteX126" fmla="*/ 6939344 w 12192000"/>
              <a:gd name="connsiteY126" fmla="*/ 577172 h 4547994"/>
              <a:gd name="connsiteX127" fmla="*/ 6952296 w 12192000"/>
              <a:gd name="connsiteY127" fmla="*/ 569030 h 4547994"/>
              <a:gd name="connsiteX128" fmla="*/ 7103052 w 12192000"/>
              <a:gd name="connsiteY128" fmla="*/ 583217 h 4547994"/>
              <a:gd name="connsiteX129" fmla="*/ 7236304 w 12192000"/>
              <a:gd name="connsiteY129" fmla="*/ 553966 h 4547994"/>
              <a:gd name="connsiteX130" fmla="*/ 7318047 w 12192000"/>
              <a:gd name="connsiteY130" fmla="*/ 562732 h 4547994"/>
              <a:gd name="connsiteX131" fmla="*/ 7343733 w 12192000"/>
              <a:gd name="connsiteY131" fmla="*/ 586164 h 4547994"/>
              <a:gd name="connsiteX132" fmla="*/ 7548358 w 12192000"/>
              <a:gd name="connsiteY132" fmla="*/ 587358 h 4547994"/>
              <a:gd name="connsiteX133" fmla="*/ 7599893 w 12192000"/>
              <a:gd name="connsiteY133" fmla="*/ 597349 h 4547994"/>
              <a:gd name="connsiteX134" fmla="*/ 7646750 w 12192000"/>
              <a:gd name="connsiteY134" fmla="*/ 586363 h 4547994"/>
              <a:gd name="connsiteX135" fmla="*/ 7665217 w 12192000"/>
              <a:gd name="connsiteY135" fmla="*/ 594602 h 4547994"/>
              <a:gd name="connsiteX136" fmla="*/ 7668385 w 12192000"/>
              <a:gd name="connsiteY136" fmla="*/ 596239 h 4547994"/>
              <a:gd name="connsiteX137" fmla="*/ 7681420 w 12192000"/>
              <a:gd name="connsiteY137" fmla="*/ 598071 h 4547994"/>
              <a:gd name="connsiteX138" fmla="*/ 7684651 w 12192000"/>
              <a:gd name="connsiteY138" fmla="*/ 604490 h 4547994"/>
              <a:gd name="connsiteX139" fmla="*/ 7843050 w 12192000"/>
              <a:gd name="connsiteY139" fmla="*/ 614791 h 4547994"/>
              <a:gd name="connsiteX140" fmla="*/ 7911637 w 12192000"/>
              <a:gd name="connsiteY140" fmla="*/ 619509 h 4547994"/>
              <a:gd name="connsiteX141" fmla="*/ 7937365 w 12192000"/>
              <a:gd name="connsiteY141" fmla="*/ 627218 h 4547994"/>
              <a:gd name="connsiteX142" fmla="*/ 8037057 w 12192000"/>
              <a:gd name="connsiteY142" fmla="*/ 650565 h 4547994"/>
              <a:gd name="connsiteX143" fmla="*/ 8122868 w 12192000"/>
              <a:gd name="connsiteY143" fmla="*/ 664847 h 4547994"/>
              <a:gd name="connsiteX144" fmla="*/ 8186750 w 12192000"/>
              <a:gd name="connsiteY144" fmla="*/ 649985 h 4547994"/>
              <a:gd name="connsiteX145" fmla="*/ 8192054 w 12192000"/>
              <a:gd name="connsiteY145" fmla="*/ 654827 h 4547994"/>
              <a:gd name="connsiteX146" fmla="*/ 8235470 w 12192000"/>
              <a:gd name="connsiteY146" fmla="*/ 656891 h 4547994"/>
              <a:gd name="connsiteX147" fmla="*/ 8388968 w 12192000"/>
              <a:gd name="connsiteY147" fmla="*/ 633642 h 4547994"/>
              <a:gd name="connsiteX148" fmla="*/ 8473770 w 12192000"/>
              <a:gd name="connsiteY148" fmla="*/ 638518 h 4547994"/>
              <a:gd name="connsiteX149" fmla="*/ 8503642 w 12192000"/>
              <a:gd name="connsiteY149" fmla="*/ 645164 h 4547994"/>
              <a:gd name="connsiteX150" fmla="*/ 8553701 w 12192000"/>
              <a:gd name="connsiteY150" fmla="*/ 655995 h 4547994"/>
              <a:gd name="connsiteX151" fmla="*/ 8590556 w 12192000"/>
              <a:gd name="connsiteY151" fmla="*/ 676192 h 4547994"/>
              <a:gd name="connsiteX152" fmla="*/ 8632638 w 12192000"/>
              <a:gd name="connsiteY152" fmla="*/ 680452 h 4547994"/>
              <a:gd name="connsiteX153" fmla="*/ 8643140 w 12192000"/>
              <a:gd name="connsiteY153" fmla="*/ 665787 h 4547994"/>
              <a:gd name="connsiteX154" fmla="*/ 8687917 w 12192000"/>
              <a:gd name="connsiteY154" fmla="*/ 675423 h 4547994"/>
              <a:gd name="connsiteX155" fmla="*/ 8755765 w 12192000"/>
              <a:gd name="connsiteY155" fmla="*/ 691758 h 4547994"/>
              <a:gd name="connsiteX156" fmla="*/ 8795085 w 12192000"/>
              <a:gd name="connsiteY156" fmla="*/ 697138 h 4547994"/>
              <a:gd name="connsiteX157" fmla="*/ 8902279 w 12192000"/>
              <a:gd name="connsiteY157" fmla="*/ 716221 h 4547994"/>
              <a:gd name="connsiteX158" fmla="*/ 9009490 w 12192000"/>
              <a:gd name="connsiteY158" fmla="*/ 738680 h 4547994"/>
              <a:gd name="connsiteX159" fmla="*/ 9072120 w 12192000"/>
              <a:gd name="connsiteY159" fmla="*/ 770875 h 4547994"/>
              <a:gd name="connsiteX160" fmla="*/ 9160343 w 12192000"/>
              <a:gd name="connsiteY160" fmla="*/ 787296 h 4547994"/>
              <a:gd name="connsiteX161" fmla="*/ 9174981 w 12192000"/>
              <a:gd name="connsiteY161" fmla="*/ 792812 h 4547994"/>
              <a:gd name="connsiteX162" fmla="*/ 9278987 w 12192000"/>
              <a:gd name="connsiteY162" fmla="*/ 818181 h 4547994"/>
              <a:gd name="connsiteX163" fmla="*/ 9400617 w 12192000"/>
              <a:gd name="connsiteY163" fmla="*/ 822067 h 4547994"/>
              <a:gd name="connsiteX164" fmla="*/ 9552261 w 12192000"/>
              <a:gd name="connsiteY164" fmla="*/ 893381 h 4547994"/>
              <a:gd name="connsiteX165" fmla="*/ 9822258 w 12192000"/>
              <a:gd name="connsiteY165" fmla="*/ 1002404 h 4547994"/>
              <a:gd name="connsiteX166" fmla="*/ 10113244 w 12192000"/>
              <a:gd name="connsiteY166" fmla="*/ 1045060 h 4547994"/>
              <a:gd name="connsiteX167" fmla="*/ 10189871 w 12192000"/>
              <a:gd name="connsiteY167" fmla="*/ 1037941 h 4547994"/>
              <a:gd name="connsiteX168" fmla="*/ 10414253 w 12192000"/>
              <a:gd name="connsiteY168" fmla="*/ 1023925 h 4547994"/>
              <a:gd name="connsiteX169" fmla="*/ 10642574 w 12192000"/>
              <a:gd name="connsiteY169" fmla="*/ 951418 h 4547994"/>
              <a:gd name="connsiteX170" fmla="*/ 10786007 w 12192000"/>
              <a:gd name="connsiteY170" fmla="*/ 939474 h 4547994"/>
              <a:gd name="connsiteX171" fmla="*/ 10854151 w 12192000"/>
              <a:gd name="connsiteY171" fmla="*/ 920714 h 4547994"/>
              <a:gd name="connsiteX172" fmla="*/ 10901354 w 12192000"/>
              <a:gd name="connsiteY172" fmla="*/ 919817 h 4547994"/>
              <a:gd name="connsiteX173" fmla="*/ 10929658 w 12192000"/>
              <a:gd name="connsiteY173" fmla="*/ 917634 h 4547994"/>
              <a:gd name="connsiteX174" fmla="*/ 10978685 w 12192000"/>
              <a:gd name="connsiteY174" fmla="*/ 886404 h 4547994"/>
              <a:gd name="connsiteX175" fmla="*/ 11163594 w 12192000"/>
              <a:gd name="connsiteY175" fmla="*/ 876641 h 4547994"/>
              <a:gd name="connsiteX176" fmla="*/ 11340142 w 12192000"/>
              <a:gd name="connsiteY176" fmla="*/ 908145 h 4547994"/>
              <a:gd name="connsiteX177" fmla="*/ 11603318 w 12192000"/>
              <a:gd name="connsiteY177" fmla="*/ 818676 h 4547994"/>
              <a:gd name="connsiteX178" fmla="*/ 11630282 w 12192000"/>
              <a:gd name="connsiteY178" fmla="*/ 811656 h 4547994"/>
              <a:gd name="connsiteX179" fmla="*/ 11776458 w 12192000"/>
              <a:gd name="connsiteY179" fmla="*/ 776884 h 4547994"/>
              <a:gd name="connsiteX180" fmla="*/ 12105816 w 12192000"/>
              <a:gd name="connsiteY180" fmla="*/ 760785 h 4547994"/>
              <a:gd name="connsiteX181" fmla="*/ 12192000 w 12192000"/>
              <a:gd name="connsiteY181" fmla="*/ 696820 h 4547994"/>
              <a:gd name="connsiteX182" fmla="*/ 12192000 w 12192000"/>
              <a:gd name="connsiteY182" fmla="*/ 4547994 h 4547994"/>
              <a:gd name="connsiteX183" fmla="*/ 0 w 12192000"/>
              <a:gd name="connsiteY183" fmla="*/ 4547994 h 4547994"/>
              <a:gd name="connsiteX184" fmla="*/ 0 w 12192000"/>
              <a:gd name="connsiteY184" fmla="*/ 541032 h 4547994"/>
              <a:gd name="connsiteX185" fmla="*/ 3948 w 12192000"/>
              <a:gd name="connsiteY185" fmla="*/ 539990 h 4547994"/>
              <a:gd name="connsiteX186" fmla="*/ 79987 w 12192000"/>
              <a:gd name="connsiteY186" fmla="*/ 526518 h 4547994"/>
              <a:gd name="connsiteX187" fmla="*/ 173247 w 12192000"/>
              <a:gd name="connsiteY187" fmla="*/ 478043 h 4547994"/>
              <a:gd name="connsiteX188" fmla="*/ 206877 w 12192000"/>
              <a:gd name="connsiteY188" fmla="*/ 473502 h 4547994"/>
              <a:gd name="connsiteX189" fmla="*/ 205655 w 12192000"/>
              <a:gd name="connsiteY189" fmla="*/ 464925 h 4547994"/>
              <a:gd name="connsiteX190" fmla="*/ 218147 w 12192000"/>
              <a:gd name="connsiteY190" fmla="*/ 464294 h 4547994"/>
              <a:gd name="connsiteX191" fmla="*/ 246031 w 12192000"/>
              <a:gd name="connsiteY191" fmla="*/ 464085 h 4547994"/>
              <a:gd name="connsiteX192" fmla="*/ 329529 w 12192000"/>
              <a:gd name="connsiteY192" fmla="*/ 461705 h 4547994"/>
              <a:gd name="connsiteX193" fmla="*/ 352311 w 12192000"/>
              <a:gd name="connsiteY193" fmla="*/ 445257 h 4547994"/>
              <a:gd name="connsiteX194" fmla="*/ 373861 w 12192000"/>
              <a:gd name="connsiteY194" fmla="*/ 444999 h 4547994"/>
              <a:gd name="connsiteX195" fmla="*/ 498838 w 12192000"/>
              <a:gd name="connsiteY195" fmla="*/ 422953 h 4547994"/>
              <a:gd name="connsiteX196" fmla="*/ 516021 w 12192000"/>
              <a:gd name="connsiteY196" fmla="*/ 421304 h 4547994"/>
              <a:gd name="connsiteX197" fmla="*/ 525327 w 12192000"/>
              <a:gd name="connsiteY197" fmla="*/ 413914 h 4547994"/>
              <a:gd name="connsiteX198" fmla="*/ 558651 w 12192000"/>
              <a:gd name="connsiteY198" fmla="*/ 412444 h 4547994"/>
              <a:gd name="connsiteX199" fmla="*/ 560193 w 12192000"/>
              <a:gd name="connsiteY199" fmla="*/ 408236 h 4547994"/>
              <a:gd name="connsiteX200" fmla="*/ 669729 w 12192000"/>
              <a:gd name="connsiteY200" fmla="*/ 372108 h 4547994"/>
              <a:gd name="connsiteX201" fmla="*/ 688496 w 12192000"/>
              <a:gd name="connsiteY201" fmla="*/ 366140 h 4547994"/>
              <a:gd name="connsiteX202" fmla="*/ 704711 w 12192000"/>
              <a:gd name="connsiteY202" fmla="*/ 367950 h 4547994"/>
              <a:gd name="connsiteX203" fmla="*/ 794485 w 12192000"/>
              <a:gd name="connsiteY203" fmla="*/ 362792 h 4547994"/>
              <a:gd name="connsiteX204" fmla="*/ 815839 w 12192000"/>
              <a:gd name="connsiteY204" fmla="*/ 365959 h 4547994"/>
              <a:gd name="connsiteX205" fmla="*/ 824819 w 12192000"/>
              <a:gd name="connsiteY205" fmla="*/ 372645 h 4547994"/>
              <a:gd name="connsiteX206" fmla="*/ 859579 w 12192000"/>
              <a:gd name="connsiteY206" fmla="*/ 360011 h 4547994"/>
              <a:gd name="connsiteX207" fmla="*/ 913213 w 12192000"/>
              <a:gd name="connsiteY207" fmla="*/ 351354 h 4547994"/>
              <a:gd name="connsiteX208" fmla="*/ 938704 w 12192000"/>
              <a:gd name="connsiteY208" fmla="*/ 345105 h 4547994"/>
              <a:gd name="connsiteX209" fmla="*/ 959272 w 12192000"/>
              <a:gd name="connsiteY209" fmla="*/ 348898 h 4547994"/>
              <a:gd name="connsiteX210" fmla="*/ 1076317 w 12192000"/>
              <a:gd name="connsiteY210" fmla="*/ 349860 h 4547994"/>
              <a:gd name="connsiteX211" fmla="*/ 1103231 w 12192000"/>
              <a:gd name="connsiteY211" fmla="*/ 355887 h 4547994"/>
              <a:gd name="connsiteX212" fmla="*/ 1115987 w 12192000"/>
              <a:gd name="connsiteY212" fmla="*/ 367901 h 4547994"/>
              <a:gd name="connsiteX213" fmla="*/ 1125983 w 12192000"/>
              <a:gd name="connsiteY213" fmla="*/ 363617 h 4547994"/>
              <a:gd name="connsiteX214" fmla="*/ 1196778 w 12192000"/>
              <a:gd name="connsiteY214" fmla="*/ 363190 h 4547994"/>
              <a:gd name="connsiteX215" fmla="*/ 1242961 w 12192000"/>
              <a:gd name="connsiteY215" fmla="*/ 361815 h 4547994"/>
              <a:gd name="connsiteX216" fmla="*/ 1245768 w 12192000"/>
              <a:gd name="connsiteY216" fmla="*/ 345321 h 4547994"/>
              <a:gd name="connsiteX217" fmla="*/ 1286892 w 12192000"/>
              <a:gd name="connsiteY217" fmla="*/ 339445 h 4547994"/>
              <a:gd name="connsiteX218" fmla="*/ 1330717 w 12192000"/>
              <a:gd name="connsiteY218" fmla="*/ 350033 h 4547994"/>
              <a:gd name="connsiteX219" fmla="*/ 1382372 w 12192000"/>
              <a:gd name="connsiteY219" fmla="*/ 348549 h 4547994"/>
              <a:gd name="connsiteX220" fmla="*/ 1413281 w 12192000"/>
              <a:gd name="connsiteY220" fmla="*/ 347841 h 4547994"/>
              <a:gd name="connsiteX221" fmla="*/ 1494404 w 12192000"/>
              <a:gd name="connsiteY221" fmla="*/ 332457 h 4547994"/>
              <a:gd name="connsiteX222" fmla="*/ 1626029 w 12192000"/>
              <a:gd name="connsiteY222" fmla="*/ 273963 h 4547994"/>
              <a:gd name="connsiteX223" fmla="*/ 1667354 w 12192000"/>
              <a:gd name="connsiteY223" fmla="*/ 265674 h 4547994"/>
              <a:gd name="connsiteX224" fmla="*/ 1674578 w 12192000"/>
              <a:gd name="connsiteY224" fmla="*/ 269047 h 4547994"/>
              <a:gd name="connsiteX225" fmla="*/ 1880316 w 12192000"/>
              <a:gd name="connsiteY225" fmla="*/ 233918 h 4547994"/>
              <a:gd name="connsiteX226" fmla="*/ 1917126 w 12192000"/>
              <a:gd name="connsiteY226" fmla="*/ 231861 h 4547994"/>
              <a:gd name="connsiteX227" fmla="*/ 1944692 w 12192000"/>
              <a:gd name="connsiteY227" fmla="*/ 233145 h 4547994"/>
              <a:gd name="connsiteX228" fmla="*/ 2010665 w 12192000"/>
              <a:gd name="connsiteY228" fmla="*/ 221444 h 4547994"/>
              <a:gd name="connsiteX229" fmla="*/ 2118270 w 12192000"/>
              <a:gd name="connsiteY229" fmla="*/ 195788 h 4547994"/>
              <a:gd name="connsiteX230" fmla="*/ 2141504 w 12192000"/>
              <a:gd name="connsiteY230" fmla="*/ 191735 h 4547994"/>
              <a:gd name="connsiteX231" fmla="*/ 2162752 w 12192000"/>
              <a:gd name="connsiteY231" fmla="*/ 193849 h 4547994"/>
              <a:gd name="connsiteX232" fmla="*/ 2168793 w 12192000"/>
              <a:gd name="connsiteY232" fmla="*/ 199218 h 4547994"/>
              <a:gd name="connsiteX233" fmla="*/ 2181778 w 12192000"/>
              <a:gd name="connsiteY233" fmla="*/ 197888 h 4547994"/>
              <a:gd name="connsiteX234" fmla="*/ 2185499 w 12192000"/>
              <a:gd name="connsiteY234" fmla="*/ 198705 h 4547994"/>
              <a:gd name="connsiteX235" fmla="*/ 2206566 w 12192000"/>
              <a:gd name="connsiteY235" fmla="*/ 202212 h 4547994"/>
              <a:gd name="connsiteX236" fmla="*/ 2244903 w 12192000"/>
              <a:gd name="connsiteY236" fmla="*/ 180640 h 4547994"/>
              <a:gd name="connsiteX237" fmla="*/ 2297531 w 12192000"/>
              <a:gd name="connsiteY237" fmla="*/ 178006 h 4547994"/>
              <a:gd name="connsiteX238" fmla="*/ 2488258 w 12192000"/>
              <a:gd name="connsiteY238" fmla="*/ 130785 h 4547994"/>
              <a:gd name="connsiteX239" fmla="*/ 2523236 w 12192000"/>
              <a:gd name="connsiteY239" fmla="*/ 147103 h 4547994"/>
              <a:gd name="connsiteX240" fmla="*/ 2603355 w 12192000"/>
              <a:gd name="connsiteY240" fmla="*/ 136160 h 4547994"/>
              <a:gd name="connsiteX241" fmla="*/ 2713319 w 12192000"/>
              <a:gd name="connsiteY241" fmla="*/ 76717 h 4547994"/>
              <a:gd name="connsiteX242" fmla="*/ 2860143 w 12192000"/>
              <a:gd name="connsiteY242" fmla="*/ 54642 h 4547994"/>
              <a:gd name="connsiteX243" fmla="*/ 2868320 w 12192000"/>
              <a:gd name="connsiteY243" fmla="*/ 43801 h 4547994"/>
              <a:gd name="connsiteX244" fmla="*/ 2880379 w 12192000"/>
              <a:gd name="connsiteY244" fmla="*/ 36408 h 4547994"/>
              <a:gd name="connsiteX245" fmla="*/ 2882710 w 12192000"/>
              <a:gd name="connsiteY245" fmla="*/ 36946 h 4547994"/>
              <a:gd name="connsiteX246" fmla="*/ 2899268 w 12192000"/>
              <a:gd name="connsiteY246" fmla="*/ 32641 h 4547994"/>
              <a:gd name="connsiteX247" fmla="*/ 2901185 w 12192000"/>
              <a:gd name="connsiteY247" fmla="*/ 28812 h 4547994"/>
              <a:gd name="connsiteX248" fmla="*/ 2912009 w 12192000"/>
              <a:gd name="connsiteY248" fmla="*/ 24953 h 4547994"/>
              <a:gd name="connsiteX249" fmla="*/ 2931895 w 12192000"/>
              <a:gd name="connsiteY249" fmla="*/ 14915 h 4547994"/>
              <a:gd name="connsiteX250" fmla="*/ 2936965 w 12192000"/>
              <a:gd name="connsiteY250" fmla="*/ 15321 h 4547994"/>
              <a:gd name="connsiteX251" fmla="*/ 2969058 w 12192000"/>
              <a:gd name="connsiteY251" fmla="*/ 3738 h 4547994"/>
              <a:gd name="connsiteX252" fmla="*/ 2970141 w 12192000"/>
              <a:gd name="connsiteY252" fmla="*/ 4663 h 4547994"/>
              <a:gd name="connsiteX253" fmla="*/ 2981985 w 12192000"/>
              <a:gd name="connsiteY253" fmla="*/ 6139 h 4547994"/>
              <a:gd name="connsiteX254" fmla="*/ 3003160 w 12192000"/>
              <a:gd name="connsiteY254" fmla="*/ 6483 h 4547994"/>
              <a:gd name="connsiteX255" fmla="*/ 3059919 w 12192000"/>
              <a:gd name="connsiteY255" fmla="*/ 20700 h 4547994"/>
              <a:gd name="connsiteX256" fmla="*/ 3093450 w 12192000"/>
              <a:gd name="connsiteY256" fmla="*/ 8745 h 4547994"/>
              <a:gd name="connsiteX257" fmla="*/ 3100564 w 12192000"/>
              <a:gd name="connsiteY257" fmla="*/ 6925 h 4547994"/>
              <a:gd name="connsiteX258" fmla="*/ 3100855 w 12192000"/>
              <a:gd name="connsiteY258" fmla="*/ 7132 h 4547994"/>
              <a:gd name="connsiteX0" fmla="*/ 3100855 w 12192000"/>
              <a:gd name="connsiteY0" fmla="*/ 7132 h 4547994"/>
              <a:gd name="connsiteX1" fmla="*/ 3133085 w 12192000"/>
              <a:gd name="connsiteY1" fmla="*/ 473 h 4547994"/>
              <a:gd name="connsiteX2" fmla="*/ 3287078 w 12192000"/>
              <a:gd name="connsiteY2" fmla="*/ 28156 h 4547994"/>
              <a:gd name="connsiteX3" fmla="*/ 3386448 w 12192000"/>
              <a:gd name="connsiteY3" fmla="*/ 30943 h 4547994"/>
              <a:gd name="connsiteX4" fmla="*/ 3422427 w 12192000"/>
              <a:gd name="connsiteY4" fmla="*/ 30373 h 4547994"/>
              <a:gd name="connsiteX5" fmla="*/ 3486559 w 12192000"/>
              <a:gd name="connsiteY5" fmla="*/ 36320 h 4547994"/>
              <a:gd name="connsiteX6" fmla="*/ 3515932 w 12192000"/>
              <a:gd name="connsiteY6" fmla="*/ 43360 h 4547994"/>
              <a:gd name="connsiteX7" fmla="*/ 3517220 w 12192000"/>
              <a:gd name="connsiteY7" fmla="*/ 42927 h 4547994"/>
              <a:gd name="connsiteX8" fmla="*/ 3519845 w 12192000"/>
              <a:gd name="connsiteY8" fmla="*/ 45957 h 4547994"/>
              <a:gd name="connsiteX9" fmla="*/ 3525279 w 12192000"/>
              <a:gd name="connsiteY9" fmla="*/ 47361 h 4547994"/>
              <a:gd name="connsiteX10" fmla="*/ 3540113 w 12192000"/>
              <a:gd name="connsiteY10" fmla="*/ 46457 h 4547994"/>
              <a:gd name="connsiteX11" fmla="*/ 3545692 w 12192000"/>
              <a:gd name="connsiteY11" fmla="*/ 45336 h 4547994"/>
              <a:gd name="connsiteX12" fmla="*/ 3553854 w 12192000"/>
              <a:gd name="connsiteY12" fmla="*/ 45357 h 4547994"/>
              <a:gd name="connsiteX13" fmla="*/ 3554058 w 12192000"/>
              <a:gd name="connsiteY13" fmla="*/ 45606 h 4547994"/>
              <a:gd name="connsiteX14" fmla="*/ 3561703 w 12192000"/>
              <a:gd name="connsiteY14" fmla="*/ 45141 h 4547994"/>
              <a:gd name="connsiteX15" fmla="*/ 3599112 w 12192000"/>
              <a:gd name="connsiteY15" fmla="*/ 39716 h 4547994"/>
              <a:gd name="connsiteX16" fmla="*/ 3648544 w 12192000"/>
              <a:gd name="connsiteY16" fmla="*/ 63431 h 4547994"/>
              <a:gd name="connsiteX17" fmla="*/ 3668987 w 12192000"/>
              <a:gd name="connsiteY17" fmla="*/ 67542 h 4547994"/>
              <a:gd name="connsiteX18" fmla="*/ 3679906 w 12192000"/>
              <a:gd name="connsiteY18" fmla="*/ 71066 h 4547994"/>
              <a:gd name="connsiteX19" fmla="*/ 3680583 w 12192000"/>
              <a:gd name="connsiteY19" fmla="*/ 72144 h 4547994"/>
              <a:gd name="connsiteX20" fmla="*/ 3716448 w 12192000"/>
              <a:gd name="connsiteY20" fmla="*/ 66818 h 4547994"/>
              <a:gd name="connsiteX21" fmla="*/ 3721210 w 12192000"/>
              <a:gd name="connsiteY21" fmla="*/ 68113 h 4547994"/>
              <a:gd name="connsiteX22" fmla="*/ 3744585 w 12192000"/>
              <a:gd name="connsiteY22" fmla="*/ 62080 h 4547994"/>
              <a:gd name="connsiteX23" fmla="*/ 3756664 w 12192000"/>
              <a:gd name="connsiteY23" fmla="*/ 60331 h 4547994"/>
              <a:gd name="connsiteX24" fmla="*/ 3760076 w 12192000"/>
              <a:gd name="connsiteY24" fmla="*/ 57018 h 4547994"/>
              <a:gd name="connsiteX25" fmla="*/ 3777900 w 12192000"/>
              <a:gd name="connsiteY25" fmla="*/ 55865 h 4547994"/>
              <a:gd name="connsiteX26" fmla="*/ 3779950 w 12192000"/>
              <a:gd name="connsiteY26" fmla="*/ 56796 h 4547994"/>
              <a:gd name="connsiteX27" fmla="*/ 3794650 w 12192000"/>
              <a:gd name="connsiteY27" fmla="*/ 51891 h 4547994"/>
              <a:gd name="connsiteX28" fmla="*/ 3806969 w 12192000"/>
              <a:gd name="connsiteY28" fmla="*/ 43003 h 4547994"/>
              <a:gd name="connsiteX29" fmla="*/ 3958577 w 12192000"/>
              <a:gd name="connsiteY29" fmla="*/ 48157 h 4547994"/>
              <a:gd name="connsiteX30" fmla="*/ 4089430 w 12192000"/>
              <a:gd name="connsiteY30" fmla="*/ 11051 h 4547994"/>
              <a:gd name="connsiteX31" fmla="*/ 4171715 w 12192000"/>
              <a:gd name="connsiteY31" fmla="*/ 14917 h 4547994"/>
              <a:gd name="connsiteX32" fmla="*/ 4199128 w 12192000"/>
              <a:gd name="connsiteY32" fmla="*/ 36745 h 4547994"/>
              <a:gd name="connsiteX33" fmla="*/ 4403546 w 12192000"/>
              <a:gd name="connsiteY33" fmla="*/ 25734 h 4547994"/>
              <a:gd name="connsiteX34" fmla="*/ 4455762 w 12192000"/>
              <a:gd name="connsiteY34" fmla="*/ 32622 h 4547994"/>
              <a:gd name="connsiteX35" fmla="*/ 4501720 w 12192000"/>
              <a:gd name="connsiteY35" fmla="*/ 18875 h 4547994"/>
              <a:gd name="connsiteX36" fmla="*/ 4520780 w 12192000"/>
              <a:gd name="connsiteY36" fmla="*/ 25988 h 4547994"/>
              <a:gd name="connsiteX37" fmla="*/ 4524071 w 12192000"/>
              <a:gd name="connsiteY37" fmla="*/ 27433 h 4547994"/>
              <a:gd name="connsiteX38" fmla="*/ 4537225 w 12192000"/>
              <a:gd name="connsiteY38" fmla="*/ 28480 h 4547994"/>
              <a:gd name="connsiteX39" fmla="*/ 4540932 w 12192000"/>
              <a:gd name="connsiteY39" fmla="*/ 34689 h 4547994"/>
              <a:gd name="connsiteX40" fmla="*/ 4560732 w 12192000"/>
              <a:gd name="connsiteY40" fmla="*/ 40504 h 4547994"/>
              <a:gd name="connsiteX41" fmla="*/ 4584946 w 12192000"/>
              <a:gd name="connsiteY41" fmla="*/ 40784 h 4547994"/>
              <a:gd name="connsiteX42" fmla="*/ 4670972 w 12192000"/>
              <a:gd name="connsiteY42" fmla="*/ 42425 h 4547994"/>
              <a:gd name="connsiteX43" fmla="*/ 4685002 w 12192000"/>
              <a:gd name="connsiteY43" fmla="*/ 39071 h 4547994"/>
              <a:gd name="connsiteX44" fmla="*/ 4730794 w 12192000"/>
              <a:gd name="connsiteY44" fmla="*/ 44664 h 4547994"/>
              <a:gd name="connsiteX45" fmla="*/ 4771603 w 12192000"/>
              <a:gd name="connsiteY45" fmla="*/ 45922 h 4547994"/>
              <a:gd name="connsiteX46" fmla="*/ 4798044 w 12192000"/>
              <a:gd name="connsiteY46" fmla="*/ 43254 h 4547994"/>
              <a:gd name="connsiteX47" fmla="*/ 4804975 w 12192000"/>
              <a:gd name="connsiteY47" fmla="*/ 45465 h 4547994"/>
              <a:gd name="connsiteX48" fmla="*/ 4831600 w 12192000"/>
              <a:gd name="connsiteY48" fmla="*/ 46891 h 4547994"/>
              <a:gd name="connsiteX49" fmla="*/ 4845162 w 12192000"/>
              <a:gd name="connsiteY49" fmla="*/ 43614 h 4547994"/>
              <a:gd name="connsiteX50" fmla="*/ 4858548 w 12192000"/>
              <a:gd name="connsiteY50" fmla="*/ 51160 h 4547994"/>
              <a:gd name="connsiteX51" fmla="*/ 4861820 w 12192000"/>
              <a:gd name="connsiteY51" fmla="*/ 56690 h 4547994"/>
              <a:gd name="connsiteX52" fmla="*/ 4880767 w 12192000"/>
              <a:gd name="connsiteY52" fmla="*/ 54207 h 4547994"/>
              <a:gd name="connsiteX53" fmla="*/ 4896300 w 12192000"/>
              <a:gd name="connsiteY53" fmla="*/ 59611 h 4547994"/>
              <a:gd name="connsiteX54" fmla="*/ 4909841 w 12192000"/>
              <a:gd name="connsiteY54" fmla="*/ 56078 h 4547994"/>
              <a:gd name="connsiteX55" fmla="*/ 4915461 w 12192000"/>
              <a:gd name="connsiteY55" fmla="*/ 56874 h 4547994"/>
              <a:gd name="connsiteX56" fmla="*/ 4929430 w 12192000"/>
              <a:gd name="connsiteY56" fmla="*/ 59548 h 4547994"/>
              <a:gd name="connsiteX57" fmla="*/ 4953531 w 12192000"/>
              <a:gd name="connsiteY57" fmla="*/ 65490 h 4547994"/>
              <a:gd name="connsiteX58" fmla="*/ 4961050 w 12192000"/>
              <a:gd name="connsiteY58" fmla="*/ 66317 h 4547994"/>
              <a:gd name="connsiteX59" fmla="*/ 4977419 w 12192000"/>
              <a:gd name="connsiteY59" fmla="*/ 75404 h 4547994"/>
              <a:gd name="connsiteX60" fmla="*/ 5009106 w 12192000"/>
              <a:gd name="connsiteY60" fmla="*/ 83174 h 4547994"/>
              <a:gd name="connsiteX61" fmla="*/ 5064895 w 12192000"/>
              <a:gd name="connsiteY61" fmla="*/ 110288 h 4547994"/>
              <a:gd name="connsiteX62" fmla="*/ 5097688 w 12192000"/>
              <a:gd name="connsiteY62" fmla="*/ 123226 h 4547994"/>
              <a:gd name="connsiteX63" fmla="*/ 5119875 w 12192000"/>
              <a:gd name="connsiteY63" fmla="*/ 135151 h 4547994"/>
              <a:gd name="connsiteX64" fmla="*/ 5185360 w 12192000"/>
              <a:gd name="connsiteY64" fmla="*/ 151993 h 4547994"/>
              <a:gd name="connsiteX65" fmla="*/ 5297679 w 12192000"/>
              <a:gd name="connsiteY65" fmla="*/ 174259 h 4547994"/>
              <a:gd name="connsiteX66" fmla="*/ 5320681 w 12192000"/>
              <a:gd name="connsiteY66" fmla="*/ 180242 h 4547994"/>
              <a:gd name="connsiteX67" fmla="*/ 5336842 w 12192000"/>
              <a:gd name="connsiteY67" fmla="*/ 190326 h 4547994"/>
              <a:gd name="connsiteX68" fmla="*/ 5337444 w 12192000"/>
              <a:gd name="connsiteY68" fmla="*/ 196971 h 4547994"/>
              <a:gd name="connsiteX69" fmla="*/ 5349516 w 12192000"/>
              <a:gd name="connsiteY69" fmla="*/ 201055 h 4547994"/>
              <a:gd name="connsiteX70" fmla="*/ 5351972 w 12192000"/>
              <a:gd name="connsiteY70" fmla="*/ 203173 h 4547994"/>
              <a:gd name="connsiteX71" fmla="*/ 5366814 w 12192000"/>
              <a:gd name="connsiteY71" fmla="*/ 214289 h 4547994"/>
              <a:gd name="connsiteX72" fmla="*/ 5417244 w 12192000"/>
              <a:gd name="connsiteY72" fmla="*/ 212377 h 4547994"/>
              <a:gd name="connsiteX73" fmla="*/ 5463870 w 12192000"/>
              <a:gd name="connsiteY73" fmla="*/ 231118 h 4547994"/>
              <a:gd name="connsiteX74" fmla="*/ 5664412 w 12192000"/>
              <a:gd name="connsiteY74" fmla="*/ 269198 h 4547994"/>
              <a:gd name="connsiteX75" fmla="*/ 5680257 w 12192000"/>
              <a:gd name="connsiteY75" fmla="*/ 295963 h 4547994"/>
              <a:gd name="connsiteX76" fmla="*/ 5757046 w 12192000"/>
              <a:gd name="connsiteY76" fmla="*/ 319003 h 4547994"/>
              <a:gd name="connsiteX77" fmla="*/ 5899668 w 12192000"/>
              <a:gd name="connsiteY77" fmla="*/ 315446 h 4547994"/>
              <a:gd name="connsiteX78" fmla="*/ 6042086 w 12192000"/>
              <a:gd name="connsiteY78" fmla="*/ 356068 h 4547994"/>
              <a:gd name="connsiteX79" fmla="*/ 6058069 w 12192000"/>
              <a:gd name="connsiteY79" fmla="*/ 350720 h 4547994"/>
              <a:gd name="connsiteX80" fmla="*/ 6074444 w 12192000"/>
              <a:gd name="connsiteY80" fmla="*/ 349638 h 4547994"/>
              <a:gd name="connsiteX81" fmla="*/ 6075959 w 12192000"/>
              <a:gd name="connsiteY81" fmla="*/ 350985 h 4547994"/>
              <a:gd name="connsiteX82" fmla="*/ 6093540 w 12192000"/>
              <a:gd name="connsiteY82" fmla="*/ 354126 h 4547994"/>
              <a:gd name="connsiteX83" fmla="*/ 6098369 w 12192000"/>
              <a:gd name="connsiteY83" fmla="*/ 351855 h 4547994"/>
              <a:gd name="connsiteX84" fmla="*/ 6110738 w 12192000"/>
              <a:gd name="connsiteY84" fmla="*/ 353083 h 4547994"/>
              <a:gd name="connsiteX85" fmla="*/ 6135933 w 12192000"/>
              <a:gd name="connsiteY85" fmla="*/ 353002 h 4547994"/>
              <a:gd name="connsiteX86" fmla="*/ 6139871 w 12192000"/>
              <a:gd name="connsiteY86" fmla="*/ 355330 h 4547994"/>
              <a:gd name="connsiteX87" fmla="*/ 6176662 w 12192000"/>
              <a:gd name="connsiteY87" fmla="*/ 358858 h 4547994"/>
              <a:gd name="connsiteX88" fmla="*/ 6176801 w 12192000"/>
              <a:gd name="connsiteY88" fmla="*/ 360020 h 4547994"/>
              <a:gd name="connsiteX89" fmla="*/ 6185563 w 12192000"/>
              <a:gd name="connsiteY89" fmla="*/ 365875 h 4547994"/>
              <a:gd name="connsiteX90" fmla="*/ 6203148 w 12192000"/>
              <a:gd name="connsiteY90" fmla="*/ 374528 h 4547994"/>
              <a:gd name="connsiteX91" fmla="*/ 6239136 w 12192000"/>
              <a:gd name="connsiteY91" fmla="*/ 408248 h 4547994"/>
              <a:gd name="connsiteX92" fmla="*/ 6277452 w 12192000"/>
              <a:gd name="connsiteY92" fmla="*/ 412050 h 4547994"/>
              <a:gd name="connsiteX93" fmla="*/ 6284979 w 12192000"/>
              <a:gd name="connsiteY93" fmla="*/ 413424 h 4547994"/>
              <a:gd name="connsiteX94" fmla="*/ 6285055 w 12192000"/>
              <a:gd name="connsiteY94" fmla="*/ 413703 h 4547994"/>
              <a:gd name="connsiteX95" fmla="*/ 6292844 w 12192000"/>
              <a:gd name="connsiteY95" fmla="*/ 415653 h 4547994"/>
              <a:gd name="connsiteX96" fmla="*/ 6298705 w 12192000"/>
              <a:gd name="connsiteY96" fmla="*/ 415929 h 4547994"/>
              <a:gd name="connsiteX97" fmla="*/ 6313308 w 12192000"/>
              <a:gd name="connsiteY97" fmla="*/ 418594 h 4547994"/>
              <a:gd name="connsiteX98" fmla="*/ 6317834 w 12192000"/>
              <a:gd name="connsiteY98" fmla="*/ 421183 h 4547994"/>
              <a:gd name="connsiteX99" fmla="*/ 6318907 w 12192000"/>
              <a:gd name="connsiteY99" fmla="*/ 424620 h 4547994"/>
              <a:gd name="connsiteX100" fmla="*/ 6320341 w 12192000"/>
              <a:gd name="connsiteY100" fmla="*/ 424522 h 4547994"/>
              <a:gd name="connsiteX101" fmla="*/ 6345071 w 12192000"/>
              <a:gd name="connsiteY101" fmla="*/ 438005 h 4547994"/>
              <a:gd name="connsiteX102" fmla="*/ 6403531 w 12192000"/>
              <a:gd name="connsiteY102" fmla="*/ 458690 h 4547994"/>
              <a:gd name="connsiteX103" fmla="*/ 6438176 w 12192000"/>
              <a:gd name="connsiteY103" fmla="*/ 466664 h 4547994"/>
              <a:gd name="connsiteX104" fmla="*/ 6531805 w 12192000"/>
              <a:gd name="connsiteY104" fmla="*/ 492740 h 4547994"/>
              <a:gd name="connsiteX105" fmla="*/ 6624812 w 12192000"/>
              <a:gd name="connsiteY105" fmla="*/ 522133 h 4547994"/>
              <a:gd name="connsiteX106" fmla="*/ 6665821 w 12192000"/>
              <a:gd name="connsiteY106" fmla="*/ 554860 h 4547994"/>
              <a:gd name="connsiteX107" fmla="*/ 6671133 w 12192000"/>
              <a:gd name="connsiteY107" fmla="*/ 556587 h 4547994"/>
              <a:gd name="connsiteX108" fmla="*/ 6685990 w 12192000"/>
              <a:gd name="connsiteY108" fmla="*/ 556569 h 4547994"/>
              <a:gd name="connsiteX109" fmla="*/ 6691636 w 12192000"/>
              <a:gd name="connsiteY109" fmla="*/ 555782 h 4547994"/>
              <a:gd name="connsiteX110" fmla="*/ 6699772 w 12192000"/>
              <a:gd name="connsiteY110" fmla="*/ 556290 h 4547994"/>
              <a:gd name="connsiteX111" fmla="*/ 6699955 w 12192000"/>
              <a:gd name="connsiteY111" fmla="*/ 556551 h 4547994"/>
              <a:gd name="connsiteX112" fmla="*/ 6707613 w 12192000"/>
              <a:gd name="connsiteY112" fmla="*/ 556542 h 4547994"/>
              <a:gd name="connsiteX113" fmla="*/ 6745320 w 12192000"/>
              <a:gd name="connsiteY113" fmla="*/ 553355 h 4547994"/>
              <a:gd name="connsiteX114" fmla="*/ 6792811 w 12192000"/>
              <a:gd name="connsiteY114" fmla="*/ 579983 h 4547994"/>
              <a:gd name="connsiteX115" fmla="*/ 6812882 w 12192000"/>
              <a:gd name="connsiteY115" fmla="*/ 585308 h 4547994"/>
              <a:gd name="connsiteX116" fmla="*/ 6823500 w 12192000"/>
              <a:gd name="connsiteY116" fmla="*/ 589478 h 4547994"/>
              <a:gd name="connsiteX117" fmla="*/ 6824098 w 12192000"/>
              <a:gd name="connsiteY117" fmla="*/ 590594 h 4547994"/>
              <a:gd name="connsiteX118" fmla="*/ 6860252 w 12192000"/>
              <a:gd name="connsiteY118" fmla="*/ 587415 h 4547994"/>
              <a:gd name="connsiteX119" fmla="*/ 6864904 w 12192000"/>
              <a:gd name="connsiteY119" fmla="*/ 588992 h 4547994"/>
              <a:gd name="connsiteX120" fmla="*/ 6888662 w 12192000"/>
              <a:gd name="connsiteY120" fmla="*/ 584362 h 4547994"/>
              <a:gd name="connsiteX121" fmla="*/ 6900835 w 12192000"/>
              <a:gd name="connsiteY121" fmla="*/ 583334 h 4547994"/>
              <a:gd name="connsiteX122" fmla="*/ 6904484 w 12192000"/>
              <a:gd name="connsiteY122" fmla="*/ 580230 h 4547994"/>
              <a:gd name="connsiteX123" fmla="*/ 6922346 w 12192000"/>
              <a:gd name="connsiteY123" fmla="*/ 580142 h 4547994"/>
              <a:gd name="connsiteX124" fmla="*/ 6924318 w 12192000"/>
              <a:gd name="connsiteY124" fmla="*/ 581192 h 4547994"/>
              <a:gd name="connsiteX125" fmla="*/ 6939344 w 12192000"/>
              <a:gd name="connsiteY125" fmla="*/ 577172 h 4547994"/>
              <a:gd name="connsiteX126" fmla="*/ 6952296 w 12192000"/>
              <a:gd name="connsiteY126" fmla="*/ 569030 h 4547994"/>
              <a:gd name="connsiteX127" fmla="*/ 7103052 w 12192000"/>
              <a:gd name="connsiteY127" fmla="*/ 583217 h 4547994"/>
              <a:gd name="connsiteX128" fmla="*/ 7236304 w 12192000"/>
              <a:gd name="connsiteY128" fmla="*/ 553966 h 4547994"/>
              <a:gd name="connsiteX129" fmla="*/ 7318047 w 12192000"/>
              <a:gd name="connsiteY129" fmla="*/ 562732 h 4547994"/>
              <a:gd name="connsiteX130" fmla="*/ 7343733 w 12192000"/>
              <a:gd name="connsiteY130" fmla="*/ 586164 h 4547994"/>
              <a:gd name="connsiteX131" fmla="*/ 7548358 w 12192000"/>
              <a:gd name="connsiteY131" fmla="*/ 587358 h 4547994"/>
              <a:gd name="connsiteX132" fmla="*/ 7599893 w 12192000"/>
              <a:gd name="connsiteY132" fmla="*/ 597349 h 4547994"/>
              <a:gd name="connsiteX133" fmla="*/ 7646750 w 12192000"/>
              <a:gd name="connsiteY133" fmla="*/ 586363 h 4547994"/>
              <a:gd name="connsiteX134" fmla="*/ 7665217 w 12192000"/>
              <a:gd name="connsiteY134" fmla="*/ 594602 h 4547994"/>
              <a:gd name="connsiteX135" fmla="*/ 7668385 w 12192000"/>
              <a:gd name="connsiteY135" fmla="*/ 596239 h 4547994"/>
              <a:gd name="connsiteX136" fmla="*/ 7681420 w 12192000"/>
              <a:gd name="connsiteY136" fmla="*/ 598071 h 4547994"/>
              <a:gd name="connsiteX137" fmla="*/ 7684651 w 12192000"/>
              <a:gd name="connsiteY137" fmla="*/ 604490 h 4547994"/>
              <a:gd name="connsiteX138" fmla="*/ 7843050 w 12192000"/>
              <a:gd name="connsiteY138" fmla="*/ 614791 h 4547994"/>
              <a:gd name="connsiteX139" fmla="*/ 7911637 w 12192000"/>
              <a:gd name="connsiteY139" fmla="*/ 619509 h 4547994"/>
              <a:gd name="connsiteX140" fmla="*/ 7937365 w 12192000"/>
              <a:gd name="connsiteY140" fmla="*/ 627218 h 4547994"/>
              <a:gd name="connsiteX141" fmla="*/ 8037057 w 12192000"/>
              <a:gd name="connsiteY141" fmla="*/ 650565 h 4547994"/>
              <a:gd name="connsiteX142" fmla="*/ 8122868 w 12192000"/>
              <a:gd name="connsiteY142" fmla="*/ 664847 h 4547994"/>
              <a:gd name="connsiteX143" fmla="*/ 8186750 w 12192000"/>
              <a:gd name="connsiteY143" fmla="*/ 649985 h 4547994"/>
              <a:gd name="connsiteX144" fmla="*/ 8192054 w 12192000"/>
              <a:gd name="connsiteY144" fmla="*/ 654827 h 4547994"/>
              <a:gd name="connsiteX145" fmla="*/ 8235470 w 12192000"/>
              <a:gd name="connsiteY145" fmla="*/ 656891 h 4547994"/>
              <a:gd name="connsiteX146" fmla="*/ 8388968 w 12192000"/>
              <a:gd name="connsiteY146" fmla="*/ 633642 h 4547994"/>
              <a:gd name="connsiteX147" fmla="*/ 8473770 w 12192000"/>
              <a:gd name="connsiteY147" fmla="*/ 638518 h 4547994"/>
              <a:gd name="connsiteX148" fmla="*/ 8503642 w 12192000"/>
              <a:gd name="connsiteY148" fmla="*/ 645164 h 4547994"/>
              <a:gd name="connsiteX149" fmla="*/ 8553701 w 12192000"/>
              <a:gd name="connsiteY149" fmla="*/ 655995 h 4547994"/>
              <a:gd name="connsiteX150" fmla="*/ 8590556 w 12192000"/>
              <a:gd name="connsiteY150" fmla="*/ 676192 h 4547994"/>
              <a:gd name="connsiteX151" fmla="*/ 8632638 w 12192000"/>
              <a:gd name="connsiteY151" fmla="*/ 680452 h 4547994"/>
              <a:gd name="connsiteX152" fmla="*/ 8643140 w 12192000"/>
              <a:gd name="connsiteY152" fmla="*/ 665787 h 4547994"/>
              <a:gd name="connsiteX153" fmla="*/ 8687917 w 12192000"/>
              <a:gd name="connsiteY153" fmla="*/ 675423 h 4547994"/>
              <a:gd name="connsiteX154" fmla="*/ 8755765 w 12192000"/>
              <a:gd name="connsiteY154" fmla="*/ 691758 h 4547994"/>
              <a:gd name="connsiteX155" fmla="*/ 8795085 w 12192000"/>
              <a:gd name="connsiteY155" fmla="*/ 697138 h 4547994"/>
              <a:gd name="connsiteX156" fmla="*/ 8902279 w 12192000"/>
              <a:gd name="connsiteY156" fmla="*/ 716221 h 4547994"/>
              <a:gd name="connsiteX157" fmla="*/ 9009490 w 12192000"/>
              <a:gd name="connsiteY157" fmla="*/ 738680 h 4547994"/>
              <a:gd name="connsiteX158" fmla="*/ 9072120 w 12192000"/>
              <a:gd name="connsiteY158" fmla="*/ 770875 h 4547994"/>
              <a:gd name="connsiteX159" fmla="*/ 9160343 w 12192000"/>
              <a:gd name="connsiteY159" fmla="*/ 787296 h 4547994"/>
              <a:gd name="connsiteX160" fmla="*/ 9174981 w 12192000"/>
              <a:gd name="connsiteY160" fmla="*/ 792812 h 4547994"/>
              <a:gd name="connsiteX161" fmla="*/ 9278987 w 12192000"/>
              <a:gd name="connsiteY161" fmla="*/ 818181 h 4547994"/>
              <a:gd name="connsiteX162" fmla="*/ 9400617 w 12192000"/>
              <a:gd name="connsiteY162" fmla="*/ 822067 h 4547994"/>
              <a:gd name="connsiteX163" fmla="*/ 9552261 w 12192000"/>
              <a:gd name="connsiteY163" fmla="*/ 893381 h 4547994"/>
              <a:gd name="connsiteX164" fmla="*/ 9822258 w 12192000"/>
              <a:gd name="connsiteY164" fmla="*/ 1002404 h 4547994"/>
              <a:gd name="connsiteX165" fmla="*/ 10113244 w 12192000"/>
              <a:gd name="connsiteY165" fmla="*/ 1045060 h 4547994"/>
              <a:gd name="connsiteX166" fmla="*/ 10189871 w 12192000"/>
              <a:gd name="connsiteY166" fmla="*/ 1037941 h 4547994"/>
              <a:gd name="connsiteX167" fmla="*/ 10414253 w 12192000"/>
              <a:gd name="connsiteY167" fmla="*/ 1023925 h 4547994"/>
              <a:gd name="connsiteX168" fmla="*/ 10642574 w 12192000"/>
              <a:gd name="connsiteY168" fmla="*/ 951418 h 4547994"/>
              <a:gd name="connsiteX169" fmla="*/ 10786007 w 12192000"/>
              <a:gd name="connsiteY169" fmla="*/ 939474 h 4547994"/>
              <a:gd name="connsiteX170" fmla="*/ 10854151 w 12192000"/>
              <a:gd name="connsiteY170" fmla="*/ 920714 h 4547994"/>
              <a:gd name="connsiteX171" fmla="*/ 10901354 w 12192000"/>
              <a:gd name="connsiteY171" fmla="*/ 919817 h 4547994"/>
              <a:gd name="connsiteX172" fmla="*/ 10929658 w 12192000"/>
              <a:gd name="connsiteY172" fmla="*/ 917634 h 4547994"/>
              <a:gd name="connsiteX173" fmla="*/ 10978685 w 12192000"/>
              <a:gd name="connsiteY173" fmla="*/ 886404 h 4547994"/>
              <a:gd name="connsiteX174" fmla="*/ 11163594 w 12192000"/>
              <a:gd name="connsiteY174" fmla="*/ 876641 h 4547994"/>
              <a:gd name="connsiteX175" fmla="*/ 11340142 w 12192000"/>
              <a:gd name="connsiteY175" fmla="*/ 908145 h 4547994"/>
              <a:gd name="connsiteX176" fmla="*/ 11603318 w 12192000"/>
              <a:gd name="connsiteY176" fmla="*/ 818676 h 4547994"/>
              <a:gd name="connsiteX177" fmla="*/ 11630282 w 12192000"/>
              <a:gd name="connsiteY177" fmla="*/ 811656 h 4547994"/>
              <a:gd name="connsiteX178" fmla="*/ 11776458 w 12192000"/>
              <a:gd name="connsiteY178" fmla="*/ 776884 h 4547994"/>
              <a:gd name="connsiteX179" fmla="*/ 12105816 w 12192000"/>
              <a:gd name="connsiteY179" fmla="*/ 760785 h 4547994"/>
              <a:gd name="connsiteX180" fmla="*/ 12192000 w 12192000"/>
              <a:gd name="connsiteY180" fmla="*/ 696820 h 4547994"/>
              <a:gd name="connsiteX181" fmla="*/ 12192000 w 12192000"/>
              <a:gd name="connsiteY181" fmla="*/ 4547994 h 4547994"/>
              <a:gd name="connsiteX182" fmla="*/ 0 w 12192000"/>
              <a:gd name="connsiteY182" fmla="*/ 4547994 h 4547994"/>
              <a:gd name="connsiteX183" fmla="*/ 0 w 12192000"/>
              <a:gd name="connsiteY183" fmla="*/ 541032 h 4547994"/>
              <a:gd name="connsiteX184" fmla="*/ 3948 w 12192000"/>
              <a:gd name="connsiteY184" fmla="*/ 539990 h 4547994"/>
              <a:gd name="connsiteX185" fmla="*/ 79987 w 12192000"/>
              <a:gd name="connsiteY185" fmla="*/ 526518 h 4547994"/>
              <a:gd name="connsiteX186" fmla="*/ 173247 w 12192000"/>
              <a:gd name="connsiteY186" fmla="*/ 478043 h 4547994"/>
              <a:gd name="connsiteX187" fmla="*/ 206877 w 12192000"/>
              <a:gd name="connsiteY187" fmla="*/ 473502 h 4547994"/>
              <a:gd name="connsiteX188" fmla="*/ 205655 w 12192000"/>
              <a:gd name="connsiteY188" fmla="*/ 464925 h 4547994"/>
              <a:gd name="connsiteX189" fmla="*/ 218147 w 12192000"/>
              <a:gd name="connsiteY189" fmla="*/ 464294 h 4547994"/>
              <a:gd name="connsiteX190" fmla="*/ 246031 w 12192000"/>
              <a:gd name="connsiteY190" fmla="*/ 464085 h 4547994"/>
              <a:gd name="connsiteX191" fmla="*/ 329529 w 12192000"/>
              <a:gd name="connsiteY191" fmla="*/ 461705 h 4547994"/>
              <a:gd name="connsiteX192" fmla="*/ 352311 w 12192000"/>
              <a:gd name="connsiteY192" fmla="*/ 445257 h 4547994"/>
              <a:gd name="connsiteX193" fmla="*/ 373861 w 12192000"/>
              <a:gd name="connsiteY193" fmla="*/ 444999 h 4547994"/>
              <a:gd name="connsiteX194" fmla="*/ 498838 w 12192000"/>
              <a:gd name="connsiteY194" fmla="*/ 422953 h 4547994"/>
              <a:gd name="connsiteX195" fmla="*/ 516021 w 12192000"/>
              <a:gd name="connsiteY195" fmla="*/ 421304 h 4547994"/>
              <a:gd name="connsiteX196" fmla="*/ 525327 w 12192000"/>
              <a:gd name="connsiteY196" fmla="*/ 413914 h 4547994"/>
              <a:gd name="connsiteX197" fmla="*/ 558651 w 12192000"/>
              <a:gd name="connsiteY197" fmla="*/ 412444 h 4547994"/>
              <a:gd name="connsiteX198" fmla="*/ 560193 w 12192000"/>
              <a:gd name="connsiteY198" fmla="*/ 408236 h 4547994"/>
              <a:gd name="connsiteX199" fmla="*/ 669729 w 12192000"/>
              <a:gd name="connsiteY199" fmla="*/ 372108 h 4547994"/>
              <a:gd name="connsiteX200" fmla="*/ 688496 w 12192000"/>
              <a:gd name="connsiteY200" fmla="*/ 366140 h 4547994"/>
              <a:gd name="connsiteX201" fmla="*/ 704711 w 12192000"/>
              <a:gd name="connsiteY201" fmla="*/ 367950 h 4547994"/>
              <a:gd name="connsiteX202" fmla="*/ 794485 w 12192000"/>
              <a:gd name="connsiteY202" fmla="*/ 362792 h 4547994"/>
              <a:gd name="connsiteX203" fmla="*/ 815839 w 12192000"/>
              <a:gd name="connsiteY203" fmla="*/ 365959 h 4547994"/>
              <a:gd name="connsiteX204" fmla="*/ 824819 w 12192000"/>
              <a:gd name="connsiteY204" fmla="*/ 372645 h 4547994"/>
              <a:gd name="connsiteX205" fmla="*/ 859579 w 12192000"/>
              <a:gd name="connsiteY205" fmla="*/ 360011 h 4547994"/>
              <a:gd name="connsiteX206" fmla="*/ 913213 w 12192000"/>
              <a:gd name="connsiteY206" fmla="*/ 351354 h 4547994"/>
              <a:gd name="connsiteX207" fmla="*/ 938704 w 12192000"/>
              <a:gd name="connsiteY207" fmla="*/ 345105 h 4547994"/>
              <a:gd name="connsiteX208" fmla="*/ 959272 w 12192000"/>
              <a:gd name="connsiteY208" fmla="*/ 348898 h 4547994"/>
              <a:gd name="connsiteX209" fmla="*/ 1076317 w 12192000"/>
              <a:gd name="connsiteY209" fmla="*/ 349860 h 4547994"/>
              <a:gd name="connsiteX210" fmla="*/ 1103231 w 12192000"/>
              <a:gd name="connsiteY210" fmla="*/ 355887 h 4547994"/>
              <a:gd name="connsiteX211" fmla="*/ 1115987 w 12192000"/>
              <a:gd name="connsiteY211" fmla="*/ 367901 h 4547994"/>
              <a:gd name="connsiteX212" fmla="*/ 1125983 w 12192000"/>
              <a:gd name="connsiteY212" fmla="*/ 363617 h 4547994"/>
              <a:gd name="connsiteX213" fmla="*/ 1196778 w 12192000"/>
              <a:gd name="connsiteY213" fmla="*/ 363190 h 4547994"/>
              <a:gd name="connsiteX214" fmla="*/ 1242961 w 12192000"/>
              <a:gd name="connsiteY214" fmla="*/ 361815 h 4547994"/>
              <a:gd name="connsiteX215" fmla="*/ 1245768 w 12192000"/>
              <a:gd name="connsiteY215" fmla="*/ 345321 h 4547994"/>
              <a:gd name="connsiteX216" fmla="*/ 1286892 w 12192000"/>
              <a:gd name="connsiteY216" fmla="*/ 339445 h 4547994"/>
              <a:gd name="connsiteX217" fmla="*/ 1330717 w 12192000"/>
              <a:gd name="connsiteY217" fmla="*/ 350033 h 4547994"/>
              <a:gd name="connsiteX218" fmla="*/ 1382372 w 12192000"/>
              <a:gd name="connsiteY218" fmla="*/ 348549 h 4547994"/>
              <a:gd name="connsiteX219" fmla="*/ 1413281 w 12192000"/>
              <a:gd name="connsiteY219" fmla="*/ 347841 h 4547994"/>
              <a:gd name="connsiteX220" fmla="*/ 1494404 w 12192000"/>
              <a:gd name="connsiteY220" fmla="*/ 332457 h 4547994"/>
              <a:gd name="connsiteX221" fmla="*/ 1626029 w 12192000"/>
              <a:gd name="connsiteY221" fmla="*/ 273963 h 4547994"/>
              <a:gd name="connsiteX222" fmla="*/ 1667354 w 12192000"/>
              <a:gd name="connsiteY222" fmla="*/ 265674 h 4547994"/>
              <a:gd name="connsiteX223" fmla="*/ 1674578 w 12192000"/>
              <a:gd name="connsiteY223" fmla="*/ 269047 h 4547994"/>
              <a:gd name="connsiteX224" fmla="*/ 1880316 w 12192000"/>
              <a:gd name="connsiteY224" fmla="*/ 233918 h 4547994"/>
              <a:gd name="connsiteX225" fmla="*/ 1917126 w 12192000"/>
              <a:gd name="connsiteY225" fmla="*/ 231861 h 4547994"/>
              <a:gd name="connsiteX226" fmla="*/ 1944692 w 12192000"/>
              <a:gd name="connsiteY226" fmla="*/ 233145 h 4547994"/>
              <a:gd name="connsiteX227" fmla="*/ 2010665 w 12192000"/>
              <a:gd name="connsiteY227" fmla="*/ 221444 h 4547994"/>
              <a:gd name="connsiteX228" fmla="*/ 2118270 w 12192000"/>
              <a:gd name="connsiteY228" fmla="*/ 195788 h 4547994"/>
              <a:gd name="connsiteX229" fmla="*/ 2141504 w 12192000"/>
              <a:gd name="connsiteY229" fmla="*/ 191735 h 4547994"/>
              <a:gd name="connsiteX230" fmla="*/ 2162752 w 12192000"/>
              <a:gd name="connsiteY230" fmla="*/ 193849 h 4547994"/>
              <a:gd name="connsiteX231" fmla="*/ 2168793 w 12192000"/>
              <a:gd name="connsiteY231" fmla="*/ 199218 h 4547994"/>
              <a:gd name="connsiteX232" fmla="*/ 2181778 w 12192000"/>
              <a:gd name="connsiteY232" fmla="*/ 197888 h 4547994"/>
              <a:gd name="connsiteX233" fmla="*/ 2185499 w 12192000"/>
              <a:gd name="connsiteY233" fmla="*/ 198705 h 4547994"/>
              <a:gd name="connsiteX234" fmla="*/ 2206566 w 12192000"/>
              <a:gd name="connsiteY234" fmla="*/ 202212 h 4547994"/>
              <a:gd name="connsiteX235" fmla="*/ 2244903 w 12192000"/>
              <a:gd name="connsiteY235" fmla="*/ 180640 h 4547994"/>
              <a:gd name="connsiteX236" fmla="*/ 2297531 w 12192000"/>
              <a:gd name="connsiteY236" fmla="*/ 178006 h 4547994"/>
              <a:gd name="connsiteX237" fmla="*/ 2488258 w 12192000"/>
              <a:gd name="connsiteY237" fmla="*/ 130785 h 4547994"/>
              <a:gd name="connsiteX238" fmla="*/ 2523236 w 12192000"/>
              <a:gd name="connsiteY238" fmla="*/ 147103 h 4547994"/>
              <a:gd name="connsiteX239" fmla="*/ 2603355 w 12192000"/>
              <a:gd name="connsiteY239" fmla="*/ 136160 h 4547994"/>
              <a:gd name="connsiteX240" fmla="*/ 2713319 w 12192000"/>
              <a:gd name="connsiteY240" fmla="*/ 76717 h 4547994"/>
              <a:gd name="connsiteX241" fmla="*/ 2860143 w 12192000"/>
              <a:gd name="connsiteY241" fmla="*/ 54642 h 4547994"/>
              <a:gd name="connsiteX242" fmla="*/ 2868320 w 12192000"/>
              <a:gd name="connsiteY242" fmla="*/ 43801 h 4547994"/>
              <a:gd name="connsiteX243" fmla="*/ 2880379 w 12192000"/>
              <a:gd name="connsiteY243" fmla="*/ 36408 h 4547994"/>
              <a:gd name="connsiteX244" fmla="*/ 2882710 w 12192000"/>
              <a:gd name="connsiteY244" fmla="*/ 36946 h 4547994"/>
              <a:gd name="connsiteX245" fmla="*/ 2899268 w 12192000"/>
              <a:gd name="connsiteY245" fmla="*/ 32641 h 4547994"/>
              <a:gd name="connsiteX246" fmla="*/ 2901185 w 12192000"/>
              <a:gd name="connsiteY246" fmla="*/ 28812 h 4547994"/>
              <a:gd name="connsiteX247" fmla="*/ 2912009 w 12192000"/>
              <a:gd name="connsiteY247" fmla="*/ 24953 h 4547994"/>
              <a:gd name="connsiteX248" fmla="*/ 2931895 w 12192000"/>
              <a:gd name="connsiteY248" fmla="*/ 14915 h 4547994"/>
              <a:gd name="connsiteX249" fmla="*/ 2936965 w 12192000"/>
              <a:gd name="connsiteY249" fmla="*/ 15321 h 4547994"/>
              <a:gd name="connsiteX250" fmla="*/ 2969058 w 12192000"/>
              <a:gd name="connsiteY250" fmla="*/ 3738 h 4547994"/>
              <a:gd name="connsiteX251" fmla="*/ 2970141 w 12192000"/>
              <a:gd name="connsiteY251" fmla="*/ 4663 h 4547994"/>
              <a:gd name="connsiteX252" fmla="*/ 2981985 w 12192000"/>
              <a:gd name="connsiteY252" fmla="*/ 6139 h 4547994"/>
              <a:gd name="connsiteX253" fmla="*/ 3003160 w 12192000"/>
              <a:gd name="connsiteY253" fmla="*/ 6483 h 4547994"/>
              <a:gd name="connsiteX254" fmla="*/ 3059919 w 12192000"/>
              <a:gd name="connsiteY254" fmla="*/ 20700 h 4547994"/>
              <a:gd name="connsiteX255" fmla="*/ 3093450 w 12192000"/>
              <a:gd name="connsiteY255" fmla="*/ 8745 h 4547994"/>
              <a:gd name="connsiteX256" fmla="*/ 3100564 w 12192000"/>
              <a:gd name="connsiteY256" fmla="*/ 6925 h 4547994"/>
              <a:gd name="connsiteX257" fmla="*/ 3100855 w 12192000"/>
              <a:gd name="connsiteY257" fmla="*/ 7132 h 4547994"/>
              <a:gd name="connsiteX0" fmla="*/ 3100564 w 12192000"/>
              <a:gd name="connsiteY0" fmla="*/ 6452 h 4547521"/>
              <a:gd name="connsiteX1" fmla="*/ 3133085 w 12192000"/>
              <a:gd name="connsiteY1" fmla="*/ 0 h 4547521"/>
              <a:gd name="connsiteX2" fmla="*/ 3287078 w 12192000"/>
              <a:gd name="connsiteY2" fmla="*/ 27683 h 4547521"/>
              <a:gd name="connsiteX3" fmla="*/ 3386448 w 12192000"/>
              <a:gd name="connsiteY3" fmla="*/ 30470 h 4547521"/>
              <a:gd name="connsiteX4" fmla="*/ 3422427 w 12192000"/>
              <a:gd name="connsiteY4" fmla="*/ 29900 h 4547521"/>
              <a:gd name="connsiteX5" fmla="*/ 3486559 w 12192000"/>
              <a:gd name="connsiteY5" fmla="*/ 35847 h 4547521"/>
              <a:gd name="connsiteX6" fmla="*/ 3515932 w 12192000"/>
              <a:gd name="connsiteY6" fmla="*/ 42887 h 4547521"/>
              <a:gd name="connsiteX7" fmla="*/ 3517220 w 12192000"/>
              <a:gd name="connsiteY7" fmla="*/ 42454 h 4547521"/>
              <a:gd name="connsiteX8" fmla="*/ 3519845 w 12192000"/>
              <a:gd name="connsiteY8" fmla="*/ 45484 h 4547521"/>
              <a:gd name="connsiteX9" fmla="*/ 3525279 w 12192000"/>
              <a:gd name="connsiteY9" fmla="*/ 46888 h 4547521"/>
              <a:gd name="connsiteX10" fmla="*/ 3540113 w 12192000"/>
              <a:gd name="connsiteY10" fmla="*/ 45984 h 4547521"/>
              <a:gd name="connsiteX11" fmla="*/ 3545692 w 12192000"/>
              <a:gd name="connsiteY11" fmla="*/ 44863 h 4547521"/>
              <a:gd name="connsiteX12" fmla="*/ 3553854 w 12192000"/>
              <a:gd name="connsiteY12" fmla="*/ 44884 h 4547521"/>
              <a:gd name="connsiteX13" fmla="*/ 3554058 w 12192000"/>
              <a:gd name="connsiteY13" fmla="*/ 45133 h 4547521"/>
              <a:gd name="connsiteX14" fmla="*/ 3561703 w 12192000"/>
              <a:gd name="connsiteY14" fmla="*/ 44668 h 4547521"/>
              <a:gd name="connsiteX15" fmla="*/ 3599112 w 12192000"/>
              <a:gd name="connsiteY15" fmla="*/ 39243 h 4547521"/>
              <a:gd name="connsiteX16" fmla="*/ 3648544 w 12192000"/>
              <a:gd name="connsiteY16" fmla="*/ 62958 h 4547521"/>
              <a:gd name="connsiteX17" fmla="*/ 3668987 w 12192000"/>
              <a:gd name="connsiteY17" fmla="*/ 67069 h 4547521"/>
              <a:gd name="connsiteX18" fmla="*/ 3679906 w 12192000"/>
              <a:gd name="connsiteY18" fmla="*/ 70593 h 4547521"/>
              <a:gd name="connsiteX19" fmla="*/ 3680583 w 12192000"/>
              <a:gd name="connsiteY19" fmla="*/ 71671 h 4547521"/>
              <a:gd name="connsiteX20" fmla="*/ 3716448 w 12192000"/>
              <a:gd name="connsiteY20" fmla="*/ 66345 h 4547521"/>
              <a:gd name="connsiteX21" fmla="*/ 3721210 w 12192000"/>
              <a:gd name="connsiteY21" fmla="*/ 67640 h 4547521"/>
              <a:gd name="connsiteX22" fmla="*/ 3744585 w 12192000"/>
              <a:gd name="connsiteY22" fmla="*/ 61607 h 4547521"/>
              <a:gd name="connsiteX23" fmla="*/ 3756664 w 12192000"/>
              <a:gd name="connsiteY23" fmla="*/ 59858 h 4547521"/>
              <a:gd name="connsiteX24" fmla="*/ 3760076 w 12192000"/>
              <a:gd name="connsiteY24" fmla="*/ 56545 h 4547521"/>
              <a:gd name="connsiteX25" fmla="*/ 3777900 w 12192000"/>
              <a:gd name="connsiteY25" fmla="*/ 55392 h 4547521"/>
              <a:gd name="connsiteX26" fmla="*/ 3779950 w 12192000"/>
              <a:gd name="connsiteY26" fmla="*/ 56323 h 4547521"/>
              <a:gd name="connsiteX27" fmla="*/ 3794650 w 12192000"/>
              <a:gd name="connsiteY27" fmla="*/ 51418 h 4547521"/>
              <a:gd name="connsiteX28" fmla="*/ 3806969 w 12192000"/>
              <a:gd name="connsiteY28" fmla="*/ 42530 h 4547521"/>
              <a:gd name="connsiteX29" fmla="*/ 3958577 w 12192000"/>
              <a:gd name="connsiteY29" fmla="*/ 47684 h 4547521"/>
              <a:gd name="connsiteX30" fmla="*/ 4089430 w 12192000"/>
              <a:gd name="connsiteY30" fmla="*/ 10578 h 4547521"/>
              <a:gd name="connsiteX31" fmla="*/ 4171715 w 12192000"/>
              <a:gd name="connsiteY31" fmla="*/ 14444 h 4547521"/>
              <a:gd name="connsiteX32" fmla="*/ 4199128 w 12192000"/>
              <a:gd name="connsiteY32" fmla="*/ 36272 h 4547521"/>
              <a:gd name="connsiteX33" fmla="*/ 4403546 w 12192000"/>
              <a:gd name="connsiteY33" fmla="*/ 25261 h 4547521"/>
              <a:gd name="connsiteX34" fmla="*/ 4455762 w 12192000"/>
              <a:gd name="connsiteY34" fmla="*/ 32149 h 4547521"/>
              <a:gd name="connsiteX35" fmla="*/ 4501720 w 12192000"/>
              <a:gd name="connsiteY35" fmla="*/ 18402 h 4547521"/>
              <a:gd name="connsiteX36" fmla="*/ 4520780 w 12192000"/>
              <a:gd name="connsiteY36" fmla="*/ 25515 h 4547521"/>
              <a:gd name="connsiteX37" fmla="*/ 4524071 w 12192000"/>
              <a:gd name="connsiteY37" fmla="*/ 26960 h 4547521"/>
              <a:gd name="connsiteX38" fmla="*/ 4537225 w 12192000"/>
              <a:gd name="connsiteY38" fmla="*/ 28007 h 4547521"/>
              <a:gd name="connsiteX39" fmla="*/ 4540932 w 12192000"/>
              <a:gd name="connsiteY39" fmla="*/ 34216 h 4547521"/>
              <a:gd name="connsiteX40" fmla="*/ 4560732 w 12192000"/>
              <a:gd name="connsiteY40" fmla="*/ 40031 h 4547521"/>
              <a:gd name="connsiteX41" fmla="*/ 4584946 w 12192000"/>
              <a:gd name="connsiteY41" fmla="*/ 40311 h 4547521"/>
              <a:gd name="connsiteX42" fmla="*/ 4670972 w 12192000"/>
              <a:gd name="connsiteY42" fmla="*/ 41952 h 4547521"/>
              <a:gd name="connsiteX43" fmla="*/ 4685002 w 12192000"/>
              <a:gd name="connsiteY43" fmla="*/ 38598 h 4547521"/>
              <a:gd name="connsiteX44" fmla="*/ 4730794 w 12192000"/>
              <a:gd name="connsiteY44" fmla="*/ 44191 h 4547521"/>
              <a:gd name="connsiteX45" fmla="*/ 4771603 w 12192000"/>
              <a:gd name="connsiteY45" fmla="*/ 45449 h 4547521"/>
              <a:gd name="connsiteX46" fmla="*/ 4798044 w 12192000"/>
              <a:gd name="connsiteY46" fmla="*/ 42781 h 4547521"/>
              <a:gd name="connsiteX47" fmla="*/ 4804975 w 12192000"/>
              <a:gd name="connsiteY47" fmla="*/ 44992 h 4547521"/>
              <a:gd name="connsiteX48" fmla="*/ 4831600 w 12192000"/>
              <a:gd name="connsiteY48" fmla="*/ 46418 h 4547521"/>
              <a:gd name="connsiteX49" fmla="*/ 4845162 w 12192000"/>
              <a:gd name="connsiteY49" fmla="*/ 43141 h 4547521"/>
              <a:gd name="connsiteX50" fmla="*/ 4858548 w 12192000"/>
              <a:gd name="connsiteY50" fmla="*/ 50687 h 4547521"/>
              <a:gd name="connsiteX51" fmla="*/ 4861820 w 12192000"/>
              <a:gd name="connsiteY51" fmla="*/ 56217 h 4547521"/>
              <a:gd name="connsiteX52" fmla="*/ 4880767 w 12192000"/>
              <a:gd name="connsiteY52" fmla="*/ 53734 h 4547521"/>
              <a:gd name="connsiteX53" fmla="*/ 4896300 w 12192000"/>
              <a:gd name="connsiteY53" fmla="*/ 59138 h 4547521"/>
              <a:gd name="connsiteX54" fmla="*/ 4909841 w 12192000"/>
              <a:gd name="connsiteY54" fmla="*/ 55605 h 4547521"/>
              <a:gd name="connsiteX55" fmla="*/ 4915461 w 12192000"/>
              <a:gd name="connsiteY55" fmla="*/ 56401 h 4547521"/>
              <a:gd name="connsiteX56" fmla="*/ 4929430 w 12192000"/>
              <a:gd name="connsiteY56" fmla="*/ 59075 h 4547521"/>
              <a:gd name="connsiteX57" fmla="*/ 4953531 w 12192000"/>
              <a:gd name="connsiteY57" fmla="*/ 65017 h 4547521"/>
              <a:gd name="connsiteX58" fmla="*/ 4961050 w 12192000"/>
              <a:gd name="connsiteY58" fmla="*/ 65844 h 4547521"/>
              <a:gd name="connsiteX59" fmla="*/ 4977419 w 12192000"/>
              <a:gd name="connsiteY59" fmla="*/ 74931 h 4547521"/>
              <a:gd name="connsiteX60" fmla="*/ 5009106 w 12192000"/>
              <a:gd name="connsiteY60" fmla="*/ 82701 h 4547521"/>
              <a:gd name="connsiteX61" fmla="*/ 5064895 w 12192000"/>
              <a:gd name="connsiteY61" fmla="*/ 109815 h 4547521"/>
              <a:gd name="connsiteX62" fmla="*/ 5097688 w 12192000"/>
              <a:gd name="connsiteY62" fmla="*/ 122753 h 4547521"/>
              <a:gd name="connsiteX63" fmla="*/ 5119875 w 12192000"/>
              <a:gd name="connsiteY63" fmla="*/ 134678 h 4547521"/>
              <a:gd name="connsiteX64" fmla="*/ 5185360 w 12192000"/>
              <a:gd name="connsiteY64" fmla="*/ 151520 h 4547521"/>
              <a:gd name="connsiteX65" fmla="*/ 5297679 w 12192000"/>
              <a:gd name="connsiteY65" fmla="*/ 173786 h 4547521"/>
              <a:gd name="connsiteX66" fmla="*/ 5320681 w 12192000"/>
              <a:gd name="connsiteY66" fmla="*/ 179769 h 4547521"/>
              <a:gd name="connsiteX67" fmla="*/ 5336842 w 12192000"/>
              <a:gd name="connsiteY67" fmla="*/ 189853 h 4547521"/>
              <a:gd name="connsiteX68" fmla="*/ 5337444 w 12192000"/>
              <a:gd name="connsiteY68" fmla="*/ 196498 h 4547521"/>
              <a:gd name="connsiteX69" fmla="*/ 5349516 w 12192000"/>
              <a:gd name="connsiteY69" fmla="*/ 200582 h 4547521"/>
              <a:gd name="connsiteX70" fmla="*/ 5351972 w 12192000"/>
              <a:gd name="connsiteY70" fmla="*/ 202700 h 4547521"/>
              <a:gd name="connsiteX71" fmla="*/ 5366814 w 12192000"/>
              <a:gd name="connsiteY71" fmla="*/ 213816 h 4547521"/>
              <a:gd name="connsiteX72" fmla="*/ 5417244 w 12192000"/>
              <a:gd name="connsiteY72" fmla="*/ 211904 h 4547521"/>
              <a:gd name="connsiteX73" fmla="*/ 5463870 w 12192000"/>
              <a:gd name="connsiteY73" fmla="*/ 230645 h 4547521"/>
              <a:gd name="connsiteX74" fmla="*/ 5664412 w 12192000"/>
              <a:gd name="connsiteY74" fmla="*/ 268725 h 4547521"/>
              <a:gd name="connsiteX75" fmla="*/ 5680257 w 12192000"/>
              <a:gd name="connsiteY75" fmla="*/ 295490 h 4547521"/>
              <a:gd name="connsiteX76" fmla="*/ 5757046 w 12192000"/>
              <a:gd name="connsiteY76" fmla="*/ 318530 h 4547521"/>
              <a:gd name="connsiteX77" fmla="*/ 5899668 w 12192000"/>
              <a:gd name="connsiteY77" fmla="*/ 314973 h 4547521"/>
              <a:gd name="connsiteX78" fmla="*/ 6042086 w 12192000"/>
              <a:gd name="connsiteY78" fmla="*/ 355595 h 4547521"/>
              <a:gd name="connsiteX79" fmla="*/ 6058069 w 12192000"/>
              <a:gd name="connsiteY79" fmla="*/ 350247 h 4547521"/>
              <a:gd name="connsiteX80" fmla="*/ 6074444 w 12192000"/>
              <a:gd name="connsiteY80" fmla="*/ 349165 h 4547521"/>
              <a:gd name="connsiteX81" fmla="*/ 6075959 w 12192000"/>
              <a:gd name="connsiteY81" fmla="*/ 350512 h 4547521"/>
              <a:gd name="connsiteX82" fmla="*/ 6093540 w 12192000"/>
              <a:gd name="connsiteY82" fmla="*/ 353653 h 4547521"/>
              <a:gd name="connsiteX83" fmla="*/ 6098369 w 12192000"/>
              <a:gd name="connsiteY83" fmla="*/ 351382 h 4547521"/>
              <a:gd name="connsiteX84" fmla="*/ 6110738 w 12192000"/>
              <a:gd name="connsiteY84" fmla="*/ 352610 h 4547521"/>
              <a:gd name="connsiteX85" fmla="*/ 6135933 w 12192000"/>
              <a:gd name="connsiteY85" fmla="*/ 352529 h 4547521"/>
              <a:gd name="connsiteX86" fmla="*/ 6139871 w 12192000"/>
              <a:gd name="connsiteY86" fmla="*/ 354857 h 4547521"/>
              <a:gd name="connsiteX87" fmla="*/ 6176662 w 12192000"/>
              <a:gd name="connsiteY87" fmla="*/ 358385 h 4547521"/>
              <a:gd name="connsiteX88" fmla="*/ 6176801 w 12192000"/>
              <a:gd name="connsiteY88" fmla="*/ 359547 h 4547521"/>
              <a:gd name="connsiteX89" fmla="*/ 6185563 w 12192000"/>
              <a:gd name="connsiteY89" fmla="*/ 365402 h 4547521"/>
              <a:gd name="connsiteX90" fmla="*/ 6203148 w 12192000"/>
              <a:gd name="connsiteY90" fmla="*/ 374055 h 4547521"/>
              <a:gd name="connsiteX91" fmla="*/ 6239136 w 12192000"/>
              <a:gd name="connsiteY91" fmla="*/ 407775 h 4547521"/>
              <a:gd name="connsiteX92" fmla="*/ 6277452 w 12192000"/>
              <a:gd name="connsiteY92" fmla="*/ 411577 h 4547521"/>
              <a:gd name="connsiteX93" fmla="*/ 6284979 w 12192000"/>
              <a:gd name="connsiteY93" fmla="*/ 412951 h 4547521"/>
              <a:gd name="connsiteX94" fmla="*/ 6285055 w 12192000"/>
              <a:gd name="connsiteY94" fmla="*/ 413230 h 4547521"/>
              <a:gd name="connsiteX95" fmla="*/ 6292844 w 12192000"/>
              <a:gd name="connsiteY95" fmla="*/ 415180 h 4547521"/>
              <a:gd name="connsiteX96" fmla="*/ 6298705 w 12192000"/>
              <a:gd name="connsiteY96" fmla="*/ 415456 h 4547521"/>
              <a:gd name="connsiteX97" fmla="*/ 6313308 w 12192000"/>
              <a:gd name="connsiteY97" fmla="*/ 418121 h 4547521"/>
              <a:gd name="connsiteX98" fmla="*/ 6317834 w 12192000"/>
              <a:gd name="connsiteY98" fmla="*/ 420710 h 4547521"/>
              <a:gd name="connsiteX99" fmla="*/ 6318907 w 12192000"/>
              <a:gd name="connsiteY99" fmla="*/ 424147 h 4547521"/>
              <a:gd name="connsiteX100" fmla="*/ 6320341 w 12192000"/>
              <a:gd name="connsiteY100" fmla="*/ 424049 h 4547521"/>
              <a:gd name="connsiteX101" fmla="*/ 6345071 w 12192000"/>
              <a:gd name="connsiteY101" fmla="*/ 437532 h 4547521"/>
              <a:gd name="connsiteX102" fmla="*/ 6403531 w 12192000"/>
              <a:gd name="connsiteY102" fmla="*/ 458217 h 4547521"/>
              <a:gd name="connsiteX103" fmla="*/ 6438176 w 12192000"/>
              <a:gd name="connsiteY103" fmla="*/ 466191 h 4547521"/>
              <a:gd name="connsiteX104" fmla="*/ 6531805 w 12192000"/>
              <a:gd name="connsiteY104" fmla="*/ 492267 h 4547521"/>
              <a:gd name="connsiteX105" fmla="*/ 6624812 w 12192000"/>
              <a:gd name="connsiteY105" fmla="*/ 521660 h 4547521"/>
              <a:gd name="connsiteX106" fmla="*/ 6665821 w 12192000"/>
              <a:gd name="connsiteY106" fmla="*/ 554387 h 4547521"/>
              <a:gd name="connsiteX107" fmla="*/ 6671133 w 12192000"/>
              <a:gd name="connsiteY107" fmla="*/ 556114 h 4547521"/>
              <a:gd name="connsiteX108" fmla="*/ 6685990 w 12192000"/>
              <a:gd name="connsiteY108" fmla="*/ 556096 h 4547521"/>
              <a:gd name="connsiteX109" fmla="*/ 6691636 w 12192000"/>
              <a:gd name="connsiteY109" fmla="*/ 555309 h 4547521"/>
              <a:gd name="connsiteX110" fmla="*/ 6699772 w 12192000"/>
              <a:gd name="connsiteY110" fmla="*/ 555817 h 4547521"/>
              <a:gd name="connsiteX111" fmla="*/ 6699955 w 12192000"/>
              <a:gd name="connsiteY111" fmla="*/ 556078 h 4547521"/>
              <a:gd name="connsiteX112" fmla="*/ 6707613 w 12192000"/>
              <a:gd name="connsiteY112" fmla="*/ 556069 h 4547521"/>
              <a:gd name="connsiteX113" fmla="*/ 6745320 w 12192000"/>
              <a:gd name="connsiteY113" fmla="*/ 552882 h 4547521"/>
              <a:gd name="connsiteX114" fmla="*/ 6792811 w 12192000"/>
              <a:gd name="connsiteY114" fmla="*/ 579510 h 4547521"/>
              <a:gd name="connsiteX115" fmla="*/ 6812882 w 12192000"/>
              <a:gd name="connsiteY115" fmla="*/ 584835 h 4547521"/>
              <a:gd name="connsiteX116" fmla="*/ 6823500 w 12192000"/>
              <a:gd name="connsiteY116" fmla="*/ 589005 h 4547521"/>
              <a:gd name="connsiteX117" fmla="*/ 6824098 w 12192000"/>
              <a:gd name="connsiteY117" fmla="*/ 590121 h 4547521"/>
              <a:gd name="connsiteX118" fmla="*/ 6860252 w 12192000"/>
              <a:gd name="connsiteY118" fmla="*/ 586942 h 4547521"/>
              <a:gd name="connsiteX119" fmla="*/ 6864904 w 12192000"/>
              <a:gd name="connsiteY119" fmla="*/ 588519 h 4547521"/>
              <a:gd name="connsiteX120" fmla="*/ 6888662 w 12192000"/>
              <a:gd name="connsiteY120" fmla="*/ 583889 h 4547521"/>
              <a:gd name="connsiteX121" fmla="*/ 6900835 w 12192000"/>
              <a:gd name="connsiteY121" fmla="*/ 582861 h 4547521"/>
              <a:gd name="connsiteX122" fmla="*/ 6904484 w 12192000"/>
              <a:gd name="connsiteY122" fmla="*/ 579757 h 4547521"/>
              <a:gd name="connsiteX123" fmla="*/ 6922346 w 12192000"/>
              <a:gd name="connsiteY123" fmla="*/ 579669 h 4547521"/>
              <a:gd name="connsiteX124" fmla="*/ 6924318 w 12192000"/>
              <a:gd name="connsiteY124" fmla="*/ 580719 h 4547521"/>
              <a:gd name="connsiteX125" fmla="*/ 6939344 w 12192000"/>
              <a:gd name="connsiteY125" fmla="*/ 576699 h 4547521"/>
              <a:gd name="connsiteX126" fmla="*/ 6952296 w 12192000"/>
              <a:gd name="connsiteY126" fmla="*/ 568557 h 4547521"/>
              <a:gd name="connsiteX127" fmla="*/ 7103052 w 12192000"/>
              <a:gd name="connsiteY127" fmla="*/ 582744 h 4547521"/>
              <a:gd name="connsiteX128" fmla="*/ 7236304 w 12192000"/>
              <a:gd name="connsiteY128" fmla="*/ 553493 h 4547521"/>
              <a:gd name="connsiteX129" fmla="*/ 7318047 w 12192000"/>
              <a:gd name="connsiteY129" fmla="*/ 562259 h 4547521"/>
              <a:gd name="connsiteX130" fmla="*/ 7343733 w 12192000"/>
              <a:gd name="connsiteY130" fmla="*/ 585691 h 4547521"/>
              <a:gd name="connsiteX131" fmla="*/ 7548358 w 12192000"/>
              <a:gd name="connsiteY131" fmla="*/ 586885 h 4547521"/>
              <a:gd name="connsiteX132" fmla="*/ 7599893 w 12192000"/>
              <a:gd name="connsiteY132" fmla="*/ 596876 h 4547521"/>
              <a:gd name="connsiteX133" fmla="*/ 7646750 w 12192000"/>
              <a:gd name="connsiteY133" fmla="*/ 585890 h 4547521"/>
              <a:gd name="connsiteX134" fmla="*/ 7665217 w 12192000"/>
              <a:gd name="connsiteY134" fmla="*/ 594129 h 4547521"/>
              <a:gd name="connsiteX135" fmla="*/ 7668385 w 12192000"/>
              <a:gd name="connsiteY135" fmla="*/ 595766 h 4547521"/>
              <a:gd name="connsiteX136" fmla="*/ 7681420 w 12192000"/>
              <a:gd name="connsiteY136" fmla="*/ 597598 h 4547521"/>
              <a:gd name="connsiteX137" fmla="*/ 7684651 w 12192000"/>
              <a:gd name="connsiteY137" fmla="*/ 604017 h 4547521"/>
              <a:gd name="connsiteX138" fmla="*/ 7843050 w 12192000"/>
              <a:gd name="connsiteY138" fmla="*/ 614318 h 4547521"/>
              <a:gd name="connsiteX139" fmla="*/ 7911637 w 12192000"/>
              <a:gd name="connsiteY139" fmla="*/ 619036 h 4547521"/>
              <a:gd name="connsiteX140" fmla="*/ 7937365 w 12192000"/>
              <a:gd name="connsiteY140" fmla="*/ 626745 h 4547521"/>
              <a:gd name="connsiteX141" fmla="*/ 8037057 w 12192000"/>
              <a:gd name="connsiteY141" fmla="*/ 650092 h 4547521"/>
              <a:gd name="connsiteX142" fmla="*/ 8122868 w 12192000"/>
              <a:gd name="connsiteY142" fmla="*/ 664374 h 4547521"/>
              <a:gd name="connsiteX143" fmla="*/ 8186750 w 12192000"/>
              <a:gd name="connsiteY143" fmla="*/ 649512 h 4547521"/>
              <a:gd name="connsiteX144" fmla="*/ 8192054 w 12192000"/>
              <a:gd name="connsiteY144" fmla="*/ 654354 h 4547521"/>
              <a:gd name="connsiteX145" fmla="*/ 8235470 w 12192000"/>
              <a:gd name="connsiteY145" fmla="*/ 656418 h 4547521"/>
              <a:gd name="connsiteX146" fmla="*/ 8388968 w 12192000"/>
              <a:gd name="connsiteY146" fmla="*/ 633169 h 4547521"/>
              <a:gd name="connsiteX147" fmla="*/ 8473770 w 12192000"/>
              <a:gd name="connsiteY147" fmla="*/ 638045 h 4547521"/>
              <a:gd name="connsiteX148" fmla="*/ 8503642 w 12192000"/>
              <a:gd name="connsiteY148" fmla="*/ 644691 h 4547521"/>
              <a:gd name="connsiteX149" fmla="*/ 8553701 w 12192000"/>
              <a:gd name="connsiteY149" fmla="*/ 655522 h 4547521"/>
              <a:gd name="connsiteX150" fmla="*/ 8590556 w 12192000"/>
              <a:gd name="connsiteY150" fmla="*/ 675719 h 4547521"/>
              <a:gd name="connsiteX151" fmla="*/ 8632638 w 12192000"/>
              <a:gd name="connsiteY151" fmla="*/ 679979 h 4547521"/>
              <a:gd name="connsiteX152" fmla="*/ 8643140 w 12192000"/>
              <a:gd name="connsiteY152" fmla="*/ 665314 h 4547521"/>
              <a:gd name="connsiteX153" fmla="*/ 8687917 w 12192000"/>
              <a:gd name="connsiteY153" fmla="*/ 674950 h 4547521"/>
              <a:gd name="connsiteX154" fmla="*/ 8755765 w 12192000"/>
              <a:gd name="connsiteY154" fmla="*/ 691285 h 4547521"/>
              <a:gd name="connsiteX155" fmla="*/ 8795085 w 12192000"/>
              <a:gd name="connsiteY155" fmla="*/ 696665 h 4547521"/>
              <a:gd name="connsiteX156" fmla="*/ 8902279 w 12192000"/>
              <a:gd name="connsiteY156" fmla="*/ 715748 h 4547521"/>
              <a:gd name="connsiteX157" fmla="*/ 9009490 w 12192000"/>
              <a:gd name="connsiteY157" fmla="*/ 738207 h 4547521"/>
              <a:gd name="connsiteX158" fmla="*/ 9072120 w 12192000"/>
              <a:gd name="connsiteY158" fmla="*/ 770402 h 4547521"/>
              <a:gd name="connsiteX159" fmla="*/ 9160343 w 12192000"/>
              <a:gd name="connsiteY159" fmla="*/ 786823 h 4547521"/>
              <a:gd name="connsiteX160" fmla="*/ 9174981 w 12192000"/>
              <a:gd name="connsiteY160" fmla="*/ 792339 h 4547521"/>
              <a:gd name="connsiteX161" fmla="*/ 9278987 w 12192000"/>
              <a:gd name="connsiteY161" fmla="*/ 817708 h 4547521"/>
              <a:gd name="connsiteX162" fmla="*/ 9400617 w 12192000"/>
              <a:gd name="connsiteY162" fmla="*/ 821594 h 4547521"/>
              <a:gd name="connsiteX163" fmla="*/ 9552261 w 12192000"/>
              <a:gd name="connsiteY163" fmla="*/ 892908 h 4547521"/>
              <a:gd name="connsiteX164" fmla="*/ 9822258 w 12192000"/>
              <a:gd name="connsiteY164" fmla="*/ 1001931 h 4547521"/>
              <a:gd name="connsiteX165" fmla="*/ 10113244 w 12192000"/>
              <a:gd name="connsiteY165" fmla="*/ 1044587 h 4547521"/>
              <a:gd name="connsiteX166" fmla="*/ 10189871 w 12192000"/>
              <a:gd name="connsiteY166" fmla="*/ 1037468 h 4547521"/>
              <a:gd name="connsiteX167" fmla="*/ 10414253 w 12192000"/>
              <a:gd name="connsiteY167" fmla="*/ 1023452 h 4547521"/>
              <a:gd name="connsiteX168" fmla="*/ 10642574 w 12192000"/>
              <a:gd name="connsiteY168" fmla="*/ 950945 h 4547521"/>
              <a:gd name="connsiteX169" fmla="*/ 10786007 w 12192000"/>
              <a:gd name="connsiteY169" fmla="*/ 939001 h 4547521"/>
              <a:gd name="connsiteX170" fmla="*/ 10854151 w 12192000"/>
              <a:gd name="connsiteY170" fmla="*/ 920241 h 4547521"/>
              <a:gd name="connsiteX171" fmla="*/ 10901354 w 12192000"/>
              <a:gd name="connsiteY171" fmla="*/ 919344 h 4547521"/>
              <a:gd name="connsiteX172" fmla="*/ 10929658 w 12192000"/>
              <a:gd name="connsiteY172" fmla="*/ 917161 h 4547521"/>
              <a:gd name="connsiteX173" fmla="*/ 10978685 w 12192000"/>
              <a:gd name="connsiteY173" fmla="*/ 885931 h 4547521"/>
              <a:gd name="connsiteX174" fmla="*/ 11163594 w 12192000"/>
              <a:gd name="connsiteY174" fmla="*/ 876168 h 4547521"/>
              <a:gd name="connsiteX175" fmla="*/ 11340142 w 12192000"/>
              <a:gd name="connsiteY175" fmla="*/ 907672 h 4547521"/>
              <a:gd name="connsiteX176" fmla="*/ 11603318 w 12192000"/>
              <a:gd name="connsiteY176" fmla="*/ 818203 h 4547521"/>
              <a:gd name="connsiteX177" fmla="*/ 11630282 w 12192000"/>
              <a:gd name="connsiteY177" fmla="*/ 811183 h 4547521"/>
              <a:gd name="connsiteX178" fmla="*/ 11776458 w 12192000"/>
              <a:gd name="connsiteY178" fmla="*/ 776411 h 4547521"/>
              <a:gd name="connsiteX179" fmla="*/ 12105816 w 12192000"/>
              <a:gd name="connsiteY179" fmla="*/ 760312 h 4547521"/>
              <a:gd name="connsiteX180" fmla="*/ 12192000 w 12192000"/>
              <a:gd name="connsiteY180" fmla="*/ 696347 h 4547521"/>
              <a:gd name="connsiteX181" fmla="*/ 12192000 w 12192000"/>
              <a:gd name="connsiteY181" fmla="*/ 4547521 h 4547521"/>
              <a:gd name="connsiteX182" fmla="*/ 0 w 12192000"/>
              <a:gd name="connsiteY182" fmla="*/ 4547521 h 4547521"/>
              <a:gd name="connsiteX183" fmla="*/ 0 w 12192000"/>
              <a:gd name="connsiteY183" fmla="*/ 540559 h 4547521"/>
              <a:gd name="connsiteX184" fmla="*/ 3948 w 12192000"/>
              <a:gd name="connsiteY184" fmla="*/ 539517 h 4547521"/>
              <a:gd name="connsiteX185" fmla="*/ 79987 w 12192000"/>
              <a:gd name="connsiteY185" fmla="*/ 526045 h 4547521"/>
              <a:gd name="connsiteX186" fmla="*/ 173247 w 12192000"/>
              <a:gd name="connsiteY186" fmla="*/ 477570 h 4547521"/>
              <a:gd name="connsiteX187" fmla="*/ 206877 w 12192000"/>
              <a:gd name="connsiteY187" fmla="*/ 473029 h 4547521"/>
              <a:gd name="connsiteX188" fmla="*/ 205655 w 12192000"/>
              <a:gd name="connsiteY188" fmla="*/ 464452 h 4547521"/>
              <a:gd name="connsiteX189" fmla="*/ 218147 w 12192000"/>
              <a:gd name="connsiteY189" fmla="*/ 463821 h 4547521"/>
              <a:gd name="connsiteX190" fmla="*/ 246031 w 12192000"/>
              <a:gd name="connsiteY190" fmla="*/ 463612 h 4547521"/>
              <a:gd name="connsiteX191" fmla="*/ 329529 w 12192000"/>
              <a:gd name="connsiteY191" fmla="*/ 461232 h 4547521"/>
              <a:gd name="connsiteX192" fmla="*/ 352311 w 12192000"/>
              <a:gd name="connsiteY192" fmla="*/ 444784 h 4547521"/>
              <a:gd name="connsiteX193" fmla="*/ 373861 w 12192000"/>
              <a:gd name="connsiteY193" fmla="*/ 444526 h 4547521"/>
              <a:gd name="connsiteX194" fmla="*/ 498838 w 12192000"/>
              <a:gd name="connsiteY194" fmla="*/ 422480 h 4547521"/>
              <a:gd name="connsiteX195" fmla="*/ 516021 w 12192000"/>
              <a:gd name="connsiteY195" fmla="*/ 420831 h 4547521"/>
              <a:gd name="connsiteX196" fmla="*/ 525327 w 12192000"/>
              <a:gd name="connsiteY196" fmla="*/ 413441 h 4547521"/>
              <a:gd name="connsiteX197" fmla="*/ 558651 w 12192000"/>
              <a:gd name="connsiteY197" fmla="*/ 411971 h 4547521"/>
              <a:gd name="connsiteX198" fmla="*/ 560193 w 12192000"/>
              <a:gd name="connsiteY198" fmla="*/ 407763 h 4547521"/>
              <a:gd name="connsiteX199" fmla="*/ 669729 w 12192000"/>
              <a:gd name="connsiteY199" fmla="*/ 371635 h 4547521"/>
              <a:gd name="connsiteX200" fmla="*/ 688496 w 12192000"/>
              <a:gd name="connsiteY200" fmla="*/ 365667 h 4547521"/>
              <a:gd name="connsiteX201" fmla="*/ 704711 w 12192000"/>
              <a:gd name="connsiteY201" fmla="*/ 367477 h 4547521"/>
              <a:gd name="connsiteX202" fmla="*/ 794485 w 12192000"/>
              <a:gd name="connsiteY202" fmla="*/ 362319 h 4547521"/>
              <a:gd name="connsiteX203" fmla="*/ 815839 w 12192000"/>
              <a:gd name="connsiteY203" fmla="*/ 365486 h 4547521"/>
              <a:gd name="connsiteX204" fmla="*/ 824819 w 12192000"/>
              <a:gd name="connsiteY204" fmla="*/ 372172 h 4547521"/>
              <a:gd name="connsiteX205" fmla="*/ 859579 w 12192000"/>
              <a:gd name="connsiteY205" fmla="*/ 359538 h 4547521"/>
              <a:gd name="connsiteX206" fmla="*/ 913213 w 12192000"/>
              <a:gd name="connsiteY206" fmla="*/ 350881 h 4547521"/>
              <a:gd name="connsiteX207" fmla="*/ 938704 w 12192000"/>
              <a:gd name="connsiteY207" fmla="*/ 344632 h 4547521"/>
              <a:gd name="connsiteX208" fmla="*/ 959272 w 12192000"/>
              <a:gd name="connsiteY208" fmla="*/ 348425 h 4547521"/>
              <a:gd name="connsiteX209" fmla="*/ 1076317 w 12192000"/>
              <a:gd name="connsiteY209" fmla="*/ 349387 h 4547521"/>
              <a:gd name="connsiteX210" fmla="*/ 1103231 w 12192000"/>
              <a:gd name="connsiteY210" fmla="*/ 355414 h 4547521"/>
              <a:gd name="connsiteX211" fmla="*/ 1115987 w 12192000"/>
              <a:gd name="connsiteY211" fmla="*/ 367428 h 4547521"/>
              <a:gd name="connsiteX212" fmla="*/ 1125983 w 12192000"/>
              <a:gd name="connsiteY212" fmla="*/ 363144 h 4547521"/>
              <a:gd name="connsiteX213" fmla="*/ 1196778 w 12192000"/>
              <a:gd name="connsiteY213" fmla="*/ 362717 h 4547521"/>
              <a:gd name="connsiteX214" fmla="*/ 1242961 w 12192000"/>
              <a:gd name="connsiteY214" fmla="*/ 361342 h 4547521"/>
              <a:gd name="connsiteX215" fmla="*/ 1245768 w 12192000"/>
              <a:gd name="connsiteY215" fmla="*/ 344848 h 4547521"/>
              <a:gd name="connsiteX216" fmla="*/ 1286892 w 12192000"/>
              <a:gd name="connsiteY216" fmla="*/ 338972 h 4547521"/>
              <a:gd name="connsiteX217" fmla="*/ 1330717 w 12192000"/>
              <a:gd name="connsiteY217" fmla="*/ 349560 h 4547521"/>
              <a:gd name="connsiteX218" fmla="*/ 1382372 w 12192000"/>
              <a:gd name="connsiteY218" fmla="*/ 348076 h 4547521"/>
              <a:gd name="connsiteX219" fmla="*/ 1413281 w 12192000"/>
              <a:gd name="connsiteY219" fmla="*/ 347368 h 4547521"/>
              <a:gd name="connsiteX220" fmla="*/ 1494404 w 12192000"/>
              <a:gd name="connsiteY220" fmla="*/ 331984 h 4547521"/>
              <a:gd name="connsiteX221" fmla="*/ 1626029 w 12192000"/>
              <a:gd name="connsiteY221" fmla="*/ 273490 h 4547521"/>
              <a:gd name="connsiteX222" fmla="*/ 1667354 w 12192000"/>
              <a:gd name="connsiteY222" fmla="*/ 265201 h 4547521"/>
              <a:gd name="connsiteX223" fmla="*/ 1674578 w 12192000"/>
              <a:gd name="connsiteY223" fmla="*/ 268574 h 4547521"/>
              <a:gd name="connsiteX224" fmla="*/ 1880316 w 12192000"/>
              <a:gd name="connsiteY224" fmla="*/ 233445 h 4547521"/>
              <a:gd name="connsiteX225" fmla="*/ 1917126 w 12192000"/>
              <a:gd name="connsiteY225" fmla="*/ 231388 h 4547521"/>
              <a:gd name="connsiteX226" fmla="*/ 1944692 w 12192000"/>
              <a:gd name="connsiteY226" fmla="*/ 232672 h 4547521"/>
              <a:gd name="connsiteX227" fmla="*/ 2010665 w 12192000"/>
              <a:gd name="connsiteY227" fmla="*/ 220971 h 4547521"/>
              <a:gd name="connsiteX228" fmla="*/ 2118270 w 12192000"/>
              <a:gd name="connsiteY228" fmla="*/ 195315 h 4547521"/>
              <a:gd name="connsiteX229" fmla="*/ 2141504 w 12192000"/>
              <a:gd name="connsiteY229" fmla="*/ 191262 h 4547521"/>
              <a:gd name="connsiteX230" fmla="*/ 2162752 w 12192000"/>
              <a:gd name="connsiteY230" fmla="*/ 193376 h 4547521"/>
              <a:gd name="connsiteX231" fmla="*/ 2168793 w 12192000"/>
              <a:gd name="connsiteY231" fmla="*/ 198745 h 4547521"/>
              <a:gd name="connsiteX232" fmla="*/ 2181778 w 12192000"/>
              <a:gd name="connsiteY232" fmla="*/ 197415 h 4547521"/>
              <a:gd name="connsiteX233" fmla="*/ 2185499 w 12192000"/>
              <a:gd name="connsiteY233" fmla="*/ 198232 h 4547521"/>
              <a:gd name="connsiteX234" fmla="*/ 2206566 w 12192000"/>
              <a:gd name="connsiteY234" fmla="*/ 201739 h 4547521"/>
              <a:gd name="connsiteX235" fmla="*/ 2244903 w 12192000"/>
              <a:gd name="connsiteY235" fmla="*/ 180167 h 4547521"/>
              <a:gd name="connsiteX236" fmla="*/ 2297531 w 12192000"/>
              <a:gd name="connsiteY236" fmla="*/ 177533 h 4547521"/>
              <a:gd name="connsiteX237" fmla="*/ 2488258 w 12192000"/>
              <a:gd name="connsiteY237" fmla="*/ 130312 h 4547521"/>
              <a:gd name="connsiteX238" fmla="*/ 2523236 w 12192000"/>
              <a:gd name="connsiteY238" fmla="*/ 146630 h 4547521"/>
              <a:gd name="connsiteX239" fmla="*/ 2603355 w 12192000"/>
              <a:gd name="connsiteY239" fmla="*/ 135687 h 4547521"/>
              <a:gd name="connsiteX240" fmla="*/ 2713319 w 12192000"/>
              <a:gd name="connsiteY240" fmla="*/ 76244 h 4547521"/>
              <a:gd name="connsiteX241" fmla="*/ 2860143 w 12192000"/>
              <a:gd name="connsiteY241" fmla="*/ 54169 h 4547521"/>
              <a:gd name="connsiteX242" fmla="*/ 2868320 w 12192000"/>
              <a:gd name="connsiteY242" fmla="*/ 43328 h 4547521"/>
              <a:gd name="connsiteX243" fmla="*/ 2880379 w 12192000"/>
              <a:gd name="connsiteY243" fmla="*/ 35935 h 4547521"/>
              <a:gd name="connsiteX244" fmla="*/ 2882710 w 12192000"/>
              <a:gd name="connsiteY244" fmla="*/ 36473 h 4547521"/>
              <a:gd name="connsiteX245" fmla="*/ 2899268 w 12192000"/>
              <a:gd name="connsiteY245" fmla="*/ 32168 h 4547521"/>
              <a:gd name="connsiteX246" fmla="*/ 2901185 w 12192000"/>
              <a:gd name="connsiteY246" fmla="*/ 28339 h 4547521"/>
              <a:gd name="connsiteX247" fmla="*/ 2912009 w 12192000"/>
              <a:gd name="connsiteY247" fmla="*/ 24480 h 4547521"/>
              <a:gd name="connsiteX248" fmla="*/ 2931895 w 12192000"/>
              <a:gd name="connsiteY248" fmla="*/ 14442 h 4547521"/>
              <a:gd name="connsiteX249" fmla="*/ 2936965 w 12192000"/>
              <a:gd name="connsiteY249" fmla="*/ 14848 h 4547521"/>
              <a:gd name="connsiteX250" fmla="*/ 2969058 w 12192000"/>
              <a:gd name="connsiteY250" fmla="*/ 3265 h 4547521"/>
              <a:gd name="connsiteX251" fmla="*/ 2970141 w 12192000"/>
              <a:gd name="connsiteY251" fmla="*/ 4190 h 4547521"/>
              <a:gd name="connsiteX252" fmla="*/ 2981985 w 12192000"/>
              <a:gd name="connsiteY252" fmla="*/ 5666 h 4547521"/>
              <a:gd name="connsiteX253" fmla="*/ 3003160 w 12192000"/>
              <a:gd name="connsiteY253" fmla="*/ 6010 h 4547521"/>
              <a:gd name="connsiteX254" fmla="*/ 3059919 w 12192000"/>
              <a:gd name="connsiteY254" fmla="*/ 20227 h 4547521"/>
              <a:gd name="connsiteX255" fmla="*/ 3093450 w 12192000"/>
              <a:gd name="connsiteY255" fmla="*/ 8272 h 4547521"/>
              <a:gd name="connsiteX256" fmla="*/ 3100564 w 12192000"/>
              <a:gd name="connsiteY256" fmla="*/ 6452 h 4547521"/>
              <a:gd name="connsiteX0" fmla="*/ 3100564 w 12192000"/>
              <a:gd name="connsiteY0" fmla="*/ 6375 h 4547444"/>
              <a:gd name="connsiteX1" fmla="*/ 3287078 w 12192000"/>
              <a:gd name="connsiteY1" fmla="*/ 27606 h 4547444"/>
              <a:gd name="connsiteX2" fmla="*/ 3386448 w 12192000"/>
              <a:gd name="connsiteY2" fmla="*/ 30393 h 4547444"/>
              <a:gd name="connsiteX3" fmla="*/ 3422427 w 12192000"/>
              <a:gd name="connsiteY3" fmla="*/ 29823 h 4547444"/>
              <a:gd name="connsiteX4" fmla="*/ 3486559 w 12192000"/>
              <a:gd name="connsiteY4" fmla="*/ 35770 h 4547444"/>
              <a:gd name="connsiteX5" fmla="*/ 3515932 w 12192000"/>
              <a:gd name="connsiteY5" fmla="*/ 42810 h 4547444"/>
              <a:gd name="connsiteX6" fmla="*/ 3517220 w 12192000"/>
              <a:gd name="connsiteY6" fmla="*/ 42377 h 4547444"/>
              <a:gd name="connsiteX7" fmla="*/ 3519845 w 12192000"/>
              <a:gd name="connsiteY7" fmla="*/ 45407 h 4547444"/>
              <a:gd name="connsiteX8" fmla="*/ 3525279 w 12192000"/>
              <a:gd name="connsiteY8" fmla="*/ 46811 h 4547444"/>
              <a:gd name="connsiteX9" fmla="*/ 3540113 w 12192000"/>
              <a:gd name="connsiteY9" fmla="*/ 45907 h 4547444"/>
              <a:gd name="connsiteX10" fmla="*/ 3545692 w 12192000"/>
              <a:gd name="connsiteY10" fmla="*/ 44786 h 4547444"/>
              <a:gd name="connsiteX11" fmla="*/ 3553854 w 12192000"/>
              <a:gd name="connsiteY11" fmla="*/ 44807 h 4547444"/>
              <a:gd name="connsiteX12" fmla="*/ 3554058 w 12192000"/>
              <a:gd name="connsiteY12" fmla="*/ 45056 h 4547444"/>
              <a:gd name="connsiteX13" fmla="*/ 3561703 w 12192000"/>
              <a:gd name="connsiteY13" fmla="*/ 44591 h 4547444"/>
              <a:gd name="connsiteX14" fmla="*/ 3599112 w 12192000"/>
              <a:gd name="connsiteY14" fmla="*/ 39166 h 4547444"/>
              <a:gd name="connsiteX15" fmla="*/ 3648544 w 12192000"/>
              <a:gd name="connsiteY15" fmla="*/ 62881 h 4547444"/>
              <a:gd name="connsiteX16" fmla="*/ 3668987 w 12192000"/>
              <a:gd name="connsiteY16" fmla="*/ 66992 h 4547444"/>
              <a:gd name="connsiteX17" fmla="*/ 3679906 w 12192000"/>
              <a:gd name="connsiteY17" fmla="*/ 70516 h 4547444"/>
              <a:gd name="connsiteX18" fmla="*/ 3680583 w 12192000"/>
              <a:gd name="connsiteY18" fmla="*/ 71594 h 4547444"/>
              <a:gd name="connsiteX19" fmla="*/ 3716448 w 12192000"/>
              <a:gd name="connsiteY19" fmla="*/ 66268 h 4547444"/>
              <a:gd name="connsiteX20" fmla="*/ 3721210 w 12192000"/>
              <a:gd name="connsiteY20" fmla="*/ 67563 h 4547444"/>
              <a:gd name="connsiteX21" fmla="*/ 3744585 w 12192000"/>
              <a:gd name="connsiteY21" fmla="*/ 61530 h 4547444"/>
              <a:gd name="connsiteX22" fmla="*/ 3756664 w 12192000"/>
              <a:gd name="connsiteY22" fmla="*/ 59781 h 4547444"/>
              <a:gd name="connsiteX23" fmla="*/ 3760076 w 12192000"/>
              <a:gd name="connsiteY23" fmla="*/ 56468 h 4547444"/>
              <a:gd name="connsiteX24" fmla="*/ 3777900 w 12192000"/>
              <a:gd name="connsiteY24" fmla="*/ 55315 h 4547444"/>
              <a:gd name="connsiteX25" fmla="*/ 3779950 w 12192000"/>
              <a:gd name="connsiteY25" fmla="*/ 56246 h 4547444"/>
              <a:gd name="connsiteX26" fmla="*/ 3794650 w 12192000"/>
              <a:gd name="connsiteY26" fmla="*/ 51341 h 4547444"/>
              <a:gd name="connsiteX27" fmla="*/ 3806969 w 12192000"/>
              <a:gd name="connsiteY27" fmla="*/ 42453 h 4547444"/>
              <a:gd name="connsiteX28" fmla="*/ 3958577 w 12192000"/>
              <a:gd name="connsiteY28" fmla="*/ 47607 h 4547444"/>
              <a:gd name="connsiteX29" fmla="*/ 4089430 w 12192000"/>
              <a:gd name="connsiteY29" fmla="*/ 10501 h 4547444"/>
              <a:gd name="connsiteX30" fmla="*/ 4171715 w 12192000"/>
              <a:gd name="connsiteY30" fmla="*/ 14367 h 4547444"/>
              <a:gd name="connsiteX31" fmla="*/ 4199128 w 12192000"/>
              <a:gd name="connsiteY31" fmla="*/ 36195 h 4547444"/>
              <a:gd name="connsiteX32" fmla="*/ 4403546 w 12192000"/>
              <a:gd name="connsiteY32" fmla="*/ 25184 h 4547444"/>
              <a:gd name="connsiteX33" fmla="*/ 4455762 w 12192000"/>
              <a:gd name="connsiteY33" fmla="*/ 32072 h 4547444"/>
              <a:gd name="connsiteX34" fmla="*/ 4501720 w 12192000"/>
              <a:gd name="connsiteY34" fmla="*/ 18325 h 4547444"/>
              <a:gd name="connsiteX35" fmla="*/ 4520780 w 12192000"/>
              <a:gd name="connsiteY35" fmla="*/ 25438 h 4547444"/>
              <a:gd name="connsiteX36" fmla="*/ 4524071 w 12192000"/>
              <a:gd name="connsiteY36" fmla="*/ 26883 h 4547444"/>
              <a:gd name="connsiteX37" fmla="*/ 4537225 w 12192000"/>
              <a:gd name="connsiteY37" fmla="*/ 27930 h 4547444"/>
              <a:gd name="connsiteX38" fmla="*/ 4540932 w 12192000"/>
              <a:gd name="connsiteY38" fmla="*/ 34139 h 4547444"/>
              <a:gd name="connsiteX39" fmla="*/ 4560732 w 12192000"/>
              <a:gd name="connsiteY39" fmla="*/ 39954 h 4547444"/>
              <a:gd name="connsiteX40" fmla="*/ 4584946 w 12192000"/>
              <a:gd name="connsiteY40" fmla="*/ 40234 h 4547444"/>
              <a:gd name="connsiteX41" fmla="*/ 4670972 w 12192000"/>
              <a:gd name="connsiteY41" fmla="*/ 41875 h 4547444"/>
              <a:gd name="connsiteX42" fmla="*/ 4685002 w 12192000"/>
              <a:gd name="connsiteY42" fmla="*/ 38521 h 4547444"/>
              <a:gd name="connsiteX43" fmla="*/ 4730794 w 12192000"/>
              <a:gd name="connsiteY43" fmla="*/ 44114 h 4547444"/>
              <a:gd name="connsiteX44" fmla="*/ 4771603 w 12192000"/>
              <a:gd name="connsiteY44" fmla="*/ 45372 h 4547444"/>
              <a:gd name="connsiteX45" fmla="*/ 4798044 w 12192000"/>
              <a:gd name="connsiteY45" fmla="*/ 42704 h 4547444"/>
              <a:gd name="connsiteX46" fmla="*/ 4804975 w 12192000"/>
              <a:gd name="connsiteY46" fmla="*/ 44915 h 4547444"/>
              <a:gd name="connsiteX47" fmla="*/ 4831600 w 12192000"/>
              <a:gd name="connsiteY47" fmla="*/ 46341 h 4547444"/>
              <a:gd name="connsiteX48" fmla="*/ 4845162 w 12192000"/>
              <a:gd name="connsiteY48" fmla="*/ 43064 h 4547444"/>
              <a:gd name="connsiteX49" fmla="*/ 4858548 w 12192000"/>
              <a:gd name="connsiteY49" fmla="*/ 50610 h 4547444"/>
              <a:gd name="connsiteX50" fmla="*/ 4861820 w 12192000"/>
              <a:gd name="connsiteY50" fmla="*/ 56140 h 4547444"/>
              <a:gd name="connsiteX51" fmla="*/ 4880767 w 12192000"/>
              <a:gd name="connsiteY51" fmla="*/ 53657 h 4547444"/>
              <a:gd name="connsiteX52" fmla="*/ 4896300 w 12192000"/>
              <a:gd name="connsiteY52" fmla="*/ 59061 h 4547444"/>
              <a:gd name="connsiteX53" fmla="*/ 4909841 w 12192000"/>
              <a:gd name="connsiteY53" fmla="*/ 55528 h 4547444"/>
              <a:gd name="connsiteX54" fmla="*/ 4915461 w 12192000"/>
              <a:gd name="connsiteY54" fmla="*/ 56324 h 4547444"/>
              <a:gd name="connsiteX55" fmla="*/ 4929430 w 12192000"/>
              <a:gd name="connsiteY55" fmla="*/ 58998 h 4547444"/>
              <a:gd name="connsiteX56" fmla="*/ 4953531 w 12192000"/>
              <a:gd name="connsiteY56" fmla="*/ 64940 h 4547444"/>
              <a:gd name="connsiteX57" fmla="*/ 4961050 w 12192000"/>
              <a:gd name="connsiteY57" fmla="*/ 65767 h 4547444"/>
              <a:gd name="connsiteX58" fmla="*/ 4977419 w 12192000"/>
              <a:gd name="connsiteY58" fmla="*/ 74854 h 4547444"/>
              <a:gd name="connsiteX59" fmla="*/ 5009106 w 12192000"/>
              <a:gd name="connsiteY59" fmla="*/ 82624 h 4547444"/>
              <a:gd name="connsiteX60" fmla="*/ 5064895 w 12192000"/>
              <a:gd name="connsiteY60" fmla="*/ 109738 h 4547444"/>
              <a:gd name="connsiteX61" fmla="*/ 5097688 w 12192000"/>
              <a:gd name="connsiteY61" fmla="*/ 122676 h 4547444"/>
              <a:gd name="connsiteX62" fmla="*/ 5119875 w 12192000"/>
              <a:gd name="connsiteY62" fmla="*/ 134601 h 4547444"/>
              <a:gd name="connsiteX63" fmla="*/ 5185360 w 12192000"/>
              <a:gd name="connsiteY63" fmla="*/ 151443 h 4547444"/>
              <a:gd name="connsiteX64" fmla="*/ 5297679 w 12192000"/>
              <a:gd name="connsiteY64" fmla="*/ 173709 h 4547444"/>
              <a:gd name="connsiteX65" fmla="*/ 5320681 w 12192000"/>
              <a:gd name="connsiteY65" fmla="*/ 179692 h 4547444"/>
              <a:gd name="connsiteX66" fmla="*/ 5336842 w 12192000"/>
              <a:gd name="connsiteY66" fmla="*/ 189776 h 4547444"/>
              <a:gd name="connsiteX67" fmla="*/ 5337444 w 12192000"/>
              <a:gd name="connsiteY67" fmla="*/ 196421 h 4547444"/>
              <a:gd name="connsiteX68" fmla="*/ 5349516 w 12192000"/>
              <a:gd name="connsiteY68" fmla="*/ 200505 h 4547444"/>
              <a:gd name="connsiteX69" fmla="*/ 5351972 w 12192000"/>
              <a:gd name="connsiteY69" fmla="*/ 202623 h 4547444"/>
              <a:gd name="connsiteX70" fmla="*/ 5366814 w 12192000"/>
              <a:gd name="connsiteY70" fmla="*/ 213739 h 4547444"/>
              <a:gd name="connsiteX71" fmla="*/ 5417244 w 12192000"/>
              <a:gd name="connsiteY71" fmla="*/ 211827 h 4547444"/>
              <a:gd name="connsiteX72" fmla="*/ 5463870 w 12192000"/>
              <a:gd name="connsiteY72" fmla="*/ 230568 h 4547444"/>
              <a:gd name="connsiteX73" fmla="*/ 5664412 w 12192000"/>
              <a:gd name="connsiteY73" fmla="*/ 268648 h 4547444"/>
              <a:gd name="connsiteX74" fmla="*/ 5680257 w 12192000"/>
              <a:gd name="connsiteY74" fmla="*/ 295413 h 4547444"/>
              <a:gd name="connsiteX75" fmla="*/ 5757046 w 12192000"/>
              <a:gd name="connsiteY75" fmla="*/ 318453 h 4547444"/>
              <a:gd name="connsiteX76" fmla="*/ 5899668 w 12192000"/>
              <a:gd name="connsiteY76" fmla="*/ 314896 h 4547444"/>
              <a:gd name="connsiteX77" fmla="*/ 6042086 w 12192000"/>
              <a:gd name="connsiteY77" fmla="*/ 355518 h 4547444"/>
              <a:gd name="connsiteX78" fmla="*/ 6058069 w 12192000"/>
              <a:gd name="connsiteY78" fmla="*/ 350170 h 4547444"/>
              <a:gd name="connsiteX79" fmla="*/ 6074444 w 12192000"/>
              <a:gd name="connsiteY79" fmla="*/ 349088 h 4547444"/>
              <a:gd name="connsiteX80" fmla="*/ 6075959 w 12192000"/>
              <a:gd name="connsiteY80" fmla="*/ 350435 h 4547444"/>
              <a:gd name="connsiteX81" fmla="*/ 6093540 w 12192000"/>
              <a:gd name="connsiteY81" fmla="*/ 353576 h 4547444"/>
              <a:gd name="connsiteX82" fmla="*/ 6098369 w 12192000"/>
              <a:gd name="connsiteY82" fmla="*/ 351305 h 4547444"/>
              <a:gd name="connsiteX83" fmla="*/ 6110738 w 12192000"/>
              <a:gd name="connsiteY83" fmla="*/ 352533 h 4547444"/>
              <a:gd name="connsiteX84" fmla="*/ 6135933 w 12192000"/>
              <a:gd name="connsiteY84" fmla="*/ 352452 h 4547444"/>
              <a:gd name="connsiteX85" fmla="*/ 6139871 w 12192000"/>
              <a:gd name="connsiteY85" fmla="*/ 354780 h 4547444"/>
              <a:gd name="connsiteX86" fmla="*/ 6176662 w 12192000"/>
              <a:gd name="connsiteY86" fmla="*/ 358308 h 4547444"/>
              <a:gd name="connsiteX87" fmla="*/ 6176801 w 12192000"/>
              <a:gd name="connsiteY87" fmla="*/ 359470 h 4547444"/>
              <a:gd name="connsiteX88" fmla="*/ 6185563 w 12192000"/>
              <a:gd name="connsiteY88" fmla="*/ 365325 h 4547444"/>
              <a:gd name="connsiteX89" fmla="*/ 6203148 w 12192000"/>
              <a:gd name="connsiteY89" fmla="*/ 373978 h 4547444"/>
              <a:gd name="connsiteX90" fmla="*/ 6239136 w 12192000"/>
              <a:gd name="connsiteY90" fmla="*/ 407698 h 4547444"/>
              <a:gd name="connsiteX91" fmla="*/ 6277452 w 12192000"/>
              <a:gd name="connsiteY91" fmla="*/ 411500 h 4547444"/>
              <a:gd name="connsiteX92" fmla="*/ 6284979 w 12192000"/>
              <a:gd name="connsiteY92" fmla="*/ 412874 h 4547444"/>
              <a:gd name="connsiteX93" fmla="*/ 6285055 w 12192000"/>
              <a:gd name="connsiteY93" fmla="*/ 413153 h 4547444"/>
              <a:gd name="connsiteX94" fmla="*/ 6292844 w 12192000"/>
              <a:gd name="connsiteY94" fmla="*/ 415103 h 4547444"/>
              <a:gd name="connsiteX95" fmla="*/ 6298705 w 12192000"/>
              <a:gd name="connsiteY95" fmla="*/ 415379 h 4547444"/>
              <a:gd name="connsiteX96" fmla="*/ 6313308 w 12192000"/>
              <a:gd name="connsiteY96" fmla="*/ 418044 h 4547444"/>
              <a:gd name="connsiteX97" fmla="*/ 6317834 w 12192000"/>
              <a:gd name="connsiteY97" fmla="*/ 420633 h 4547444"/>
              <a:gd name="connsiteX98" fmla="*/ 6318907 w 12192000"/>
              <a:gd name="connsiteY98" fmla="*/ 424070 h 4547444"/>
              <a:gd name="connsiteX99" fmla="*/ 6320341 w 12192000"/>
              <a:gd name="connsiteY99" fmla="*/ 423972 h 4547444"/>
              <a:gd name="connsiteX100" fmla="*/ 6345071 w 12192000"/>
              <a:gd name="connsiteY100" fmla="*/ 437455 h 4547444"/>
              <a:gd name="connsiteX101" fmla="*/ 6403531 w 12192000"/>
              <a:gd name="connsiteY101" fmla="*/ 458140 h 4547444"/>
              <a:gd name="connsiteX102" fmla="*/ 6438176 w 12192000"/>
              <a:gd name="connsiteY102" fmla="*/ 466114 h 4547444"/>
              <a:gd name="connsiteX103" fmla="*/ 6531805 w 12192000"/>
              <a:gd name="connsiteY103" fmla="*/ 492190 h 4547444"/>
              <a:gd name="connsiteX104" fmla="*/ 6624812 w 12192000"/>
              <a:gd name="connsiteY104" fmla="*/ 521583 h 4547444"/>
              <a:gd name="connsiteX105" fmla="*/ 6665821 w 12192000"/>
              <a:gd name="connsiteY105" fmla="*/ 554310 h 4547444"/>
              <a:gd name="connsiteX106" fmla="*/ 6671133 w 12192000"/>
              <a:gd name="connsiteY106" fmla="*/ 556037 h 4547444"/>
              <a:gd name="connsiteX107" fmla="*/ 6685990 w 12192000"/>
              <a:gd name="connsiteY107" fmla="*/ 556019 h 4547444"/>
              <a:gd name="connsiteX108" fmla="*/ 6691636 w 12192000"/>
              <a:gd name="connsiteY108" fmla="*/ 555232 h 4547444"/>
              <a:gd name="connsiteX109" fmla="*/ 6699772 w 12192000"/>
              <a:gd name="connsiteY109" fmla="*/ 555740 h 4547444"/>
              <a:gd name="connsiteX110" fmla="*/ 6699955 w 12192000"/>
              <a:gd name="connsiteY110" fmla="*/ 556001 h 4547444"/>
              <a:gd name="connsiteX111" fmla="*/ 6707613 w 12192000"/>
              <a:gd name="connsiteY111" fmla="*/ 555992 h 4547444"/>
              <a:gd name="connsiteX112" fmla="*/ 6745320 w 12192000"/>
              <a:gd name="connsiteY112" fmla="*/ 552805 h 4547444"/>
              <a:gd name="connsiteX113" fmla="*/ 6792811 w 12192000"/>
              <a:gd name="connsiteY113" fmla="*/ 579433 h 4547444"/>
              <a:gd name="connsiteX114" fmla="*/ 6812882 w 12192000"/>
              <a:gd name="connsiteY114" fmla="*/ 584758 h 4547444"/>
              <a:gd name="connsiteX115" fmla="*/ 6823500 w 12192000"/>
              <a:gd name="connsiteY115" fmla="*/ 588928 h 4547444"/>
              <a:gd name="connsiteX116" fmla="*/ 6824098 w 12192000"/>
              <a:gd name="connsiteY116" fmla="*/ 590044 h 4547444"/>
              <a:gd name="connsiteX117" fmla="*/ 6860252 w 12192000"/>
              <a:gd name="connsiteY117" fmla="*/ 586865 h 4547444"/>
              <a:gd name="connsiteX118" fmla="*/ 6864904 w 12192000"/>
              <a:gd name="connsiteY118" fmla="*/ 588442 h 4547444"/>
              <a:gd name="connsiteX119" fmla="*/ 6888662 w 12192000"/>
              <a:gd name="connsiteY119" fmla="*/ 583812 h 4547444"/>
              <a:gd name="connsiteX120" fmla="*/ 6900835 w 12192000"/>
              <a:gd name="connsiteY120" fmla="*/ 582784 h 4547444"/>
              <a:gd name="connsiteX121" fmla="*/ 6904484 w 12192000"/>
              <a:gd name="connsiteY121" fmla="*/ 579680 h 4547444"/>
              <a:gd name="connsiteX122" fmla="*/ 6922346 w 12192000"/>
              <a:gd name="connsiteY122" fmla="*/ 579592 h 4547444"/>
              <a:gd name="connsiteX123" fmla="*/ 6924318 w 12192000"/>
              <a:gd name="connsiteY123" fmla="*/ 580642 h 4547444"/>
              <a:gd name="connsiteX124" fmla="*/ 6939344 w 12192000"/>
              <a:gd name="connsiteY124" fmla="*/ 576622 h 4547444"/>
              <a:gd name="connsiteX125" fmla="*/ 6952296 w 12192000"/>
              <a:gd name="connsiteY125" fmla="*/ 568480 h 4547444"/>
              <a:gd name="connsiteX126" fmla="*/ 7103052 w 12192000"/>
              <a:gd name="connsiteY126" fmla="*/ 582667 h 4547444"/>
              <a:gd name="connsiteX127" fmla="*/ 7236304 w 12192000"/>
              <a:gd name="connsiteY127" fmla="*/ 553416 h 4547444"/>
              <a:gd name="connsiteX128" fmla="*/ 7318047 w 12192000"/>
              <a:gd name="connsiteY128" fmla="*/ 562182 h 4547444"/>
              <a:gd name="connsiteX129" fmla="*/ 7343733 w 12192000"/>
              <a:gd name="connsiteY129" fmla="*/ 585614 h 4547444"/>
              <a:gd name="connsiteX130" fmla="*/ 7548358 w 12192000"/>
              <a:gd name="connsiteY130" fmla="*/ 586808 h 4547444"/>
              <a:gd name="connsiteX131" fmla="*/ 7599893 w 12192000"/>
              <a:gd name="connsiteY131" fmla="*/ 596799 h 4547444"/>
              <a:gd name="connsiteX132" fmla="*/ 7646750 w 12192000"/>
              <a:gd name="connsiteY132" fmla="*/ 585813 h 4547444"/>
              <a:gd name="connsiteX133" fmla="*/ 7665217 w 12192000"/>
              <a:gd name="connsiteY133" fmla="*/ 594052 h 4547444"/>
              <a:gd name="connsiteX134" fmla="*/ 7668385 w 12192000"/>
              <a:gd name="connsiteY134" fmla="*/ 595689 h 4547444"/>
              <a:gd name="connsiteX135" fmla="*/ 7681420 w 12192000"/>
              <a:gd name="connsiteY135" fmla="*/ 597521 h 4547444"/>
              <a:gd name="connsiteX136" fmla="*/ 7684651 w 12192000"/>
              <a:gd name="connsiteY136" fmla="*/ 603940 h 4547444"/>
              <a:gd name="connsiteX137" fmla="*/ 7843050 w 12192000"/>
              <a:gd name="connsiteY137" fmla="*/ 614241 h 4547444"/>
              <a:gd name="connsiteX138" fmla="*/ 7911637 w 12192000"/>
              <a:gd name="connsiteY138" fmla="*/ 618959 h 4547444"/>
              <a:gd name="connsiteX139" fmla="*/ 7937365 w 12192000"/>
              <a:gd name="connsiteY139" fmla="*/ 626668 h 4547444"/>
              <a:gd name="connsiteX140" fmla="*/ 8037057 w 12192000"/>
              <a:gd name="connsiteY140" fmla="*/ 650015 h 4547444"/>
              <a:gd name="connsiteX141" fmla="*/ 8122868 w 12192000"/>
              <a:gd name="connsiteY141" fmla="*/ 664297 h 4547444"/>
              <a:gd name="connsiteX142" fmla="*/ 8186750 w 12192000"/>
              <a:gd name="connsiteY142" fmla="*/ 649435 h 4547444"/>
              <a:gd name="connsiteX143" fmla="*/ 8192054 w 12192000"/>
              <a:gd name="connsiteY143" fmla="*/ 654277 h 4547444"/>
              <a:gd name="connsiteX144" fmla="*/ 8235470 w 12192000"/>
              <a:gd name="connsiteY144" fmla="*/ 656341 h 4547444"/>
              <a:gd name="connsiteX145" fmla="*/ 8388968 w 12192000"/>
              <a:gd name="connsiteY145" fmla="*/ 633092 h 4547444"/>
              <a:gd name="connsiteX146" fmla="*/ 8473770 w 12192000"/>
              <a:gd name="connsiteY146" fmla="*/ 637968 h 4547444"/>
              <a:gd name="connsiteX147" fmla="*/ 8503642 w 12192000"/>
              <a:gd name="connsiteY147" fmla="*/ 644614 h 4547444"/>
              <a:gd name="connsiteX148" fmla="*/ 8553701 w 12192000"/>
              <a:gd name="connsiteY148" fmla="*/ 655445 h 4547444"/>
              <a:gd name="connsiteX149" fmla="*/ 8590556 w 12192000"/>
              <a:gd name="connsiteY149" fmla="*/ 675642 h 4547444"/>
              <a:gd name="connsiteX150" fmla="*/ 8632638 w 12192000"/>
              <a:gd name="connsiteY150" fmla="*/ 679902 h 4547444"/>
              <a:gd name="connsiteX151" fmla="*/ 8643140 w 12192000"/>
              <a:gd name="connsiteY151" fmla="*/ 665237 h 4547444"/>
              <a:gd name="connsiteX152" fmla="*/ 8687917 w 12192000"/>
              <a:gd name="connsiteY152" fmla="*/ 674873 h 4547444"/>
              <a:gd name="connsiteX153" fmla="*/ 8755765 w 12192000"/>
              <a:gd name="connsiteY153" fmla="*/ 691208 h 4547444"/>
              <a:gd name="connsiteX154" fmla="*/ 8795085 w 12192000"/>
              <a:gd name="connsiteY154" fmla="*/ 696588 h 4547444"/>
              <a:gd name="connsiteX155" fmla="*/ 8902279 w 12192000"/>
              <a:gd name="connsiteY155" fmla="*/ 715671 h 4547444"/>
              <a:gd name="connsiteX156" fmla="*/ 9009490 w 12192000"/>
              <a:gd name="connsiteY156" fmla="*/ 738130 h 4547444"/>
              <a:gd name="connsiteX157" fmla="*/ 9072120 w 12192000"/>
              <a:gd name="connsiteY157" fmla="*/ 770325 h 4547444"/>
              <a:gd name="connsiteX158" fmla="*/ 9160343 w 12192000"/>
              <a:gd name="connsiteY158" fmla="*/ 786746 h 4547444"/>
              <a:gd name="connsiteX159" fmla="*/ 9174981 w 12192000"/>
              <a:gd name="connsiteY159" fmla="*/ 792262 h 4547444"/>
              <a:gd name="connsiteX160" fmla="*/ 9278987 w 12192000"/>
              <a:gd name="connsiteY160" fmla="*/ 817631 h 4547444"/>
              <a:gd name="connsiteX161" fmla="*/ 9400617 w 12192000"/>
              <a:gd name="connsiteY161" fmla="*/ 821517 h 4547444"/>
              <a:gd name="connsiteX162" fmla="*/ 9552261 w 12192000"/>
              <a:gd name="connsiteY162" fmla="*/ 892831 h 4547444"/>
              <a:gd name="connsiteX163" fmla="*/ 9822258 w 12192000"/>
              <a:gd name="connsiteY163" fmla="*/ 1001854 h 4547444"/>
              <a:gd name="connsiteX164" fmla="*/ 10113244 w 12192000"/>
              <a:gd name="connsiteY164" fmla="*/ 1044510 h 4547444"/>
              <a:gd name="connsiteX165" fmla="*/ 10189871 w 12192000"/>
              <a:gd name="connsiteY165" fmla="*/ 1037391 h 4547444"/>
              <a:gd name="connsiteX166" fmla="*/ 10414253 w 12192000"/>
              <a:gd name="connsiteY166" fmla="*/ 1023375 h 4547444"/>
              <a:gd name="connsiteX167" fmla="*/ 10642574 w 12192000"/>
              <a:gd name="connsiteY167" fmla="*/ 950868 h 4547444"/>
              <a:gd name="connsiteX168" fmla="*/ 10786007 w 12192000"/>
              <a:gd name="connsiteY168" fmla="*/ 938924 h 4547444"/>
              <a:gd name="connsiteX169" fmla="*/ 10854151 w 12192000"/>
              <a:gd name="connsiteY169" fmla="*/ 920164 h 4547444"/>
              <a:gd name="connsiteX170" fmla="*/ 10901354 w 12192000"/>
              <a:gd name="connsiteY170" fmla="*/ 919267 h 4547444"/>
              <a:gd name="connsiteX171" fmla="*/ 10929658 w 12192000"/>
              <a:gd name="connsiteY171" fmla="*/ 917084 h 4547444"/>
              <a:gd name="connsiteX172" fmla="*/ 10978685 w 12192000"/>
              <a:gd name="connsiteY172" fmla="*/ 885854 h 4547444"/>
              <a:gd name="connsiteX173" fmla="*/ 11163594 w 12192000"/>
              <a:gd name="connsiteY173" fmla="*/ 876091 h 4547444"/>
              <a:gd name="connsiteX174" fmla="*/ 11340142 w 12192000"/>
              <a:gd name="connsiteY174" fmla="*/ 907595 h 4547444"/>
              <a:gd name="connsiteX175" fmla="*/ 11603318 w 12192000"/>
              <a:gd name="connsiteY175" fmla="*/ 818126 h 4547444"/>
              <a:gd name="connsiteX176" fmla="*/ 11630282 w 12192000"/>
              <a:gd name="connsiteY176" fmla="*/ 811106 h 4547444"/>
              <a:gd name="connsiteX177" fmla="*/ 11776458 w 12192000"/>
              <a:gd name="connsiteY177" fmla="*/ 776334 h 4547444"/>
              <a:gd name="connsiteX178" fmla="*/ 12105816 w 12192000"/>
              <a:gd name="connsiteY178" fmla="*/ 760235 h 4547444"/>
              <a:gd name="connsiteX179" fmla="*/ 12192000 w 12192000"/>
              <a:gd name="connsiteY179" fmla="*/ 696270 h 4547444"/>
              <a:gd name="connsiteX180" fmla="*/ 12192000 w 12192000"/>
              <a:gd name="connsiteY180" fmla="*/ 4547444 h 4547444"/>
              <a:gd name="connsiteX181" fmla="*/ 0 w 12192000"/>
              <a:gd name="connsiteY181" fmla="*/ 4547444 h 4547444"/>
              <a:gd name="connsiteX182" fmla="*/ 0 w 12192000"/>
              <a:gd name="connsiteY182" fmla="*/ 540482 h 4547444"/>
              <a:gd name="connsiteX183" fmla="*/ 3948 w 12192000"/>
              <a:gd name="connsiteY183" fmla="*/ 539440 h 4547444"/>
              <a:gd name="connsiteX184" fmla="*/ 79987 w 12192000"/>
              <a:gd name="connsiteY184" fmla="*/ 525968 h 4547444"/>
              <a:gd name="connsiteX185" fmla="*/ 173247 w 12192000"/>
              <a:gd name="connsiteY185" fmla="*/ 477493 h 4547444"/>
              <a:gd name="connsiteX186" fmla="*/ 206877 w 12192000"/>
              <a:gd name="connsiteY186" fmla="*/ 472952 h 4547444"/>
              <a:gd name="connsiteX187" fmla="*/ 205655 w 12192000"/>
              <a:gd name="connsiteY187" fmla="*/ 464375 h 4547444"/>
              <a:gd name="connsiteX188" fmla="*/ 218147 w 12192000"/>
              <a:gd name="connsiteY188" fmla="*/ 463744 h 4547444"/>
              <a:gd name="connsiteX189" fmla="*/ 246031 w 12192000"/>
              <a:gd name="connsiteY189" fmla="*/ 463535 h 4547444"/>
              <a:gd name="connsiteX190" fmla="*/ 329529 w 12192000"/>
              <a:gd name="connsiteY190" fmla="*/ 461155 h 4547444"/>
              <a:gd name="connsiteX191" fmla="*/ 352311 w 12192000"/>
              <a:gd name="connsiteY191" fmla="*/ 444707 h 4547444"/>
              <a:gd name="connsiteX192" fmla="*/ 373861 w 12192000"/>
              <a:gd name="connsiteY192" fmla="*/ 444449 h 4547444"/>
              <a:gd name="connsiteX193" fmla="*/ 498838 w 12192000"/>
              <a:gd name="connsiteY193" fmla="*/ 422403 h 4547444"/>
              <a:gd name="connsiteX194" fmla="*/ 516021 w 12192000"/>
              <a:gd name="connsiteY194" fmla="*/ 420754 h 4547444"/>
              <a:gd name="connsiteX195" fmla="*/ 525327 w 12192000"/>
              <a:gd name="connsiteY195" fmla="*/ 413364 h 4547444"/>
              <a:gd name="connsiteX196" fmla="*/ 558651 w 12192000"/>
              <a:gd name="connsiteY196" fmla="*/ 411894 h 4547444"/>
              <a:gd name="connsiteX197" fmla="*/ 560193 w 12192000"/>
              <a:gd name="connsiteY197" fmla="*/ 407686 h 4547444"/>
              <a:gd name="connsiteX198" fmla="*/ 669729 w 12192000"/>
              <a:gd name="connsiteY198" fmla="*/ 371558 h 4547444"/>
              <a:gd name="connsiteX199" fmla="*/ 688496 w 12192000"/>
              <a:gd name="connsiteY199" fmla="*/ 365590 h 4547444"/>
              <a:gd name="connsiteX200" fmla="*/ 704711 w 12192000"/>
              <a:gd name="connsiteY200" fmla="*/ 367400 h 4547444"/>
              <a:gd name="connsiteX201" fmla="*/ 794485 w 12192000"/>
              <a:gd name="connsiteY201" fmla="*/ 362242 h 4547444"/>
              <a:gd name="connsiteX202" fmla="*/ 815839 w 12192000"/>
              <a:gd name="connsiteY202" fmla="*/ 365409 h 4547444"/>
              <a:gd name="connsiteX203" fmla="*/ 824819 w 12192000"/>
              <a:gd name="connsiteY203" fmla="*/ 372095 h 4547444"/>
              <a:gd name="connsiteX204" fmla="*/ 859579 w 12192000"/>
              <a:gd name="connsiteY204" fmla="*/ 359461 h 4547444"/>
              <a:gd name="connsiteX205" fmla="*/ 913213 w 12192000"/>
              <a:gd name="connsiteY205" fmla="*/ 350804 h 4547444"/>
              <a:gd name="connsiteX206" fmla="*/ 938704 w 12192000"/>
              <a:gd name="connsiteY206" fmla="*/ 344555 h 4547444"/>
              <a:gd name="connsiteX207" fmla="*/ 959272 w 12192000"/>
              <a:gd name="connsiteY207" fmla="*/ 348348 h 4547444"/>
              <a:gd name="connsiteX208" fmla="*/ 1076317 w 12192000"/>
              <a:gd name="connsiteY208" fmla="*/ 349310 h 4547444"/>
              <a:gd name="connsiteX209" fmla="*/ 1103231 w 12192000"/>
              <a:gd name="connsiteY209" fmla="*/ 355337 h 4547444"/>
              <a:gd name="connsiteX210" fmla="*/ 1115987 w 12192000"/>
              <a:gd name="connsiteY210" fmla="*/ 367351 h 4547444"/>
              <a:gd name="connsiteX211" fmla="*/ 1125983 w 12192000"/>
              <a:gd name="connsiteY211" fmla="*/ 363067 h 4547444"/>
              <a:gd name="connsiteX212" fmla="*/ 1196778 w 12192000"/>
              <a:gd name="connsiteY212" fmla="*/ 362640 h 4547444"/>
              <a:gd name="connsiteX213" fmla="*/ 1242961 w 12192000"/>
              <a:gd name="connsiteY213" fmla="*/ 361265 h 4547444"/>
              <a:gd name="connsiteX214" fmla="*/ 1245768 w 12192000"/>
              <a:gd name="connsiteY214" fmla="*/ 344771 h 4547444"/>
              <a:gd name="connsiteX215" fmla="*/ 1286892 w 12192000"/>
              <a:gd name="connsiteY215" fmla="*/ 338895 h 4547444"/>
              <a:gd name="connsiteX216" fmla="*/ 1330717 w 12192000"/>
              <a:gd name="connsiteY216" fmla="*/ 349483 h 4547444"/>
              <a:gd name="connsiteX217" fmla="*/ 1382372 w 12192000"/>
              <a:gd name="connsiteY217" fmla="*/ 347999 h 4547444"/>
              <a:gd name="connsiteX218" fmla="*/ 1413281 w 12192000"/>
              <a:gd name="connsiteY218" fmla="*/ 347291 h 4547444"/>
              <a:gd name="connsiteX219" fmla="*/ 1494404 w 12192000"/>
              <a:gd name="connsiteY219" fmla="*/ 331907 h 4547444"/>
              <a:gd name="connsiteX220" fmla="*/ 1626029 w 12192000"/>
              <a:gd name="connsiteY220" fmla="*/ 273413 h 4547444"/>
              <a:gd name="connsiteX221" fmla="*/ 1667354 w 12192000"/>
              <a:gd name="connsiteY221" fmla="*/ 265124 h 4547444"/>
              <a:gd name="connsiteX222" fmla="*/ 1674578 w 12192000"/>
              <a:gd name="connsiteY222" fmla="*/ 268497 h 4547444"/>
              <a:gd name="connsiteX223" fmla="*/ 1880316 w 12192000"/>
              <a:gd name="connsiteY223" fmla="*/ 233368 h 4547444"/>
              <a:gd name="connsiteX224" fmla="*/ 1917126 w 12192000"/>
              <a:gd name="connsiteY224" fmla="*/ 231311 h 4547444"/>
              <a:gd name="connsiteX225" fmla="*/ 1944692 w 12192000"/>
              <a:gd name="connsiteY225" fmla="*/ 232595 h 4547444"/>
              <a:gd name="connsiteX226" fmla="*/ 2010665 w 12192000"/>
              <a:gd name="connsiteY226" fmla="*/ 220894 h 4547444"/>
              <a:gd name="connsiteX227" fmla="*/ 2118270 w 12192000"/>
              <a:gd name="connsiteY227" fmla="*/ 195238 h 4547444"/>
              <a:gd name="connsiteX228" fmla="*/ 2141504 w 12192000"/>
              <a:gd name="connsiteY228" fmla="*/ 191185 h 4547444"/>
              <a:gd name="connsiteX229" fmla="*/ 2162752 w 12192000"/>
              <a:gd name="connsiteY229" fmla="*/ 193299 h 4547444"/>
              <a:gd name="connsiteX230" fmla="*/ 2168793 w 12192000"/>
              <a:gd name="connsiteY230" fmla="*/ 198668 h 4547444"/>
              <a:gd name="connsiteX231" fmla="*/ 2181778 w 12192000"/>
              <a:gd name="connsiteY231" fmla="*/ 197338 h 4547444"/>
              <a:gd name="connsiteX232" fmla="*/ 2185499 w 12192000"/>
              <a:gd name="connsiteY232" fmla="*/ 198155 h 4547444"/>
              <a:gd name="connsiteX233" fmla="*/ 2206566 w 12192000"/>
              <a:gd name="connsiteY233" fmla="*/ 201662 h 4547444"/>
              <a:gd name="connsiteX234" fmla="*/ 2244903 w 12192000"/>
              <a:gd name="connsiteY234" fmla="*/ 180090 h 4547444"/>
              <a:gd name="connsiteX235" fmla="*/ 2297531 w 12192000"/>
              <a:gd name="connsiteY235" fmla="*/ 177456 h 4547444"/>
              <a:gd name="connsiteX236" fmla="*/ 2488258 w 12192000"/>
              <a:gd name="connsiteY236" fmla="*/ 130235 h 4547444"/>
              <a:gd name="connsiteX237" fmla="*/ 2523236 w 12192000"/>
              <a:gd name="connsiteY237" fmla="*/ 146553 h 4547444"/>
              <a:gd name="connsiteX238" fmla="*/ 2603355 w 12192000"/>
              <a:gd name="connsiteY238" fmla="*/ 135610 h 4547444"/>
              <a:gd name="connsiteX239" fmla="*/ 2713319 w 12192000"/>
              <a:gd name="connsiteY239" fmla="*/ 76167 h 4547444"/>
              <a:gd name="connsiteX240" fmla="*/ 2860143 w 12192000"/>
              <a:gd name="connsiteY240" fmla="*/ 54092 h 4547444"/>
              <a:gd name="connsiteX241" fmla="*/ 2868320 w 12192000"/>
              <a:gd name="connsiteY241" fmla="*/ 43251 h 4547444"/>
              <a:gd name="connsiteX242" fmla="*/ 2880379 w 12192000"/>
              <a:gd name="connsiteY242" fmla="*/ 35858 h 4547444"/>
              <a:gd name="connsiteX243" fmla="*/ 2882710 w 12192000"/>
              <a:gd name="connsiteY243" fmla="*/ 36396 h 4547444"/>
              <a:gd name="connsiteX244" fmla="*/ 2899268 w 12192000"/>
              <a:gd name="connsiteY244" fmla="*/ 32091 h 4547444"/>
              <a:gd name="connsiteX245" fmla="*/ 2901185 w 12192000"/>
              <a:gd name="connsiteY245" fmla="*/ 28262 h 4547444"/>
              <a:gd name="connsiteX246" fmla="*/ 2912009 w 12192000"/>
              <a:gd name="connsiteY246" fmla="*/ 24403 h 4547444"/>
              <a:gd name="connsiteX247" fmla="*/ 2931895 w 12192000"/>
              <a:gd name="connsiteY247" fmla="*/ 14365 h 4547444"/>
              <a:gd name="connsiteX248" fmla="*/ 2936965 w 12192000"/>
              <a:gd name="connsiteY248" fmla="*/ 14771 h 4547444"/>
              <a:gd name="connsiteX249" fmla="*/ 2969058 w 12192000"/>
              <a:gd name="connsiteY249" fmla="*/ 3188 h 4547444"/>
              <a:gd name="connsiteX250" fmla="*/ 2970141 w 12192000"/>
              <a:gd name="connsiteY250" fmla="*/ 4113 h 4547444"/>
              <a:gd name="connsiteX251" fmla="*/ 2981985 w 12192000"/>
              <a:gd name="connsiteY251" fmla="*/ 5589 h 4547444"/>
              <a:gd name="connsiteX252" fmla="*/ 3003160 w 12192000"/>
              <a:gd name="connsiteY252" fmla="*/ 5933 h 4547444"/>
              <a:gd name="connsiteX253" fmla="*/ 3059919 w 12192000"/>
              <a:gd name="connsiteY253" fmla="*/ 20150 h 4547444"/>
              <a:gd name="connsiteX254" fmla="*/ 3093450 w 12192000"/>
              <a:gd name="connsiteY254" fmla="*/ 8195 h 4547444"/>
              <a:gd name="connsiteX255" fmla="*/ 3100564 w 12192000"/>
              <a:gd name="connsiteY255" fmla="*/ 6375 h 4547444"/>
              <a:gd name="connsiteX0" fmla="*/ 3188029 w 12192000"/>
              <a:gd name="connsiteY0" fmla="*/ 6375 h 4547444"/>
              <a:gd name="connsiteX1" fmla="*/ 3287078 w 12192000"/>
              <a:gd name="connsiteY1" fmla="*/ 27606 h 4547444"/>
              <a:gd name="connsiteX2" fmla="*/ 3386448 w 12192000"/>
              <a:gd name="connsiteY2" fmla="*/ 30393 h 4547444"/>
              <a:gd name="connsiteX3" fmla="*/ 3422427 w 12192000"/>
              <a:gd name="connsiteY3" fmla="*/ 29823 h 4547444"/>
              <a:gd name="connsiteX4" fmla="*/ 3486559 w 12192000"/>
              <a:gd name="connsiteY4" fmla="*/ 35770 h 4547444"/>
              <a:gd name="connsiteX5" fmla="*/ 3515932 w 12192000"/>
              <a:gd name="connsiteY5" fmla="*/ 42810 h 4547444"/>
              <a:gd name="connsiteX6" fmla="*/ 3517220 w 12192000"/>
              <a:gd name="connsiteY6" fmla="*/ 42377 h 4547444"/>
              <a:gd name="connsiteX7" fmla="*/ 3519845 w 12192000"/>
              <a:gd name="connsiteY7" fmla="*/ 45407 h 4547444"/>
              <a:gd name="connsiteX8" fmla="*/ 3525279 w 12192000"/>
              <a:gd name="connsiteY8" fmla="*/ 46811 h 4547444"/>
              <a:gd name="connsiteX9" fmla="*/ 3540113 w 12192000"/>
              <a:gd name="connsiteY9" fmla="*/ 45907 h 4547444"/>
              <a:gd name="connsiteX10" fmla="*/ 3545692 w 12192000"/>
              <a:gd name="connsiteY10" fmla="*/ 44786 h 4547444"/>
              <a:gd name="connsiteX11" fmla="*/ 3553854 w 12192000"/>
              <a:gd name="connsiteY11" fmla="*/ 44807 h 4547444"/>
              <a:gd name="connsiteX12" fmla="*/ 3554058 w 12192000"/>
              <a:gd name="connsiteY12" fmla="*/ 45056 h 4547444"/>
              <a:gd name="connsiteX13" fmla="*/ 3561703 w 12192000"/>
              <a:gd name="connsiteY13" fmla="*/ 44591 h 4547444"/>
              <a:gd name="connsiteX14" fmla="*/ 3599112 w 12192000"/>
              <a:gd name="connsiteY14" fmla="*/ 39166 h 4547444"/>
              <a:gd name="connsiteX15" fmla="*/ 3648544 w 12192000"/>
              <a:gd name="connsiteY15" fmla="*/ 62881 h 4547444"/>
              <a:gd name="connsiteX16" fmla="*/ 3668987 w 12192000"/>
              <a:gd name="connsiteY16" fmla="*/ 66992 h 4547444"/>
              <a:gd name="connsiteX17" fmla="*/ 3679906 w 12192000"/>
              <a:gd name="connsiteY17" fmla="*/ 70516 h 4547444"/>
              <a:gd name="connsiteX18" fmla="*/ 3680583 w 12192000"/>
              <a:gd name="connsiteY18" fmla="*/ 71594 h 4547444"/>
              <a:gd name="connsiteX19" fmla="*/ 3716448 w 12192000"/>
              <a:gd name="connsiteY19" fmla="*/ 66268 h 4547444"/>
              <a:gd name="connsiteX20" fmla="*/ 3721210 w 12192000"/>
              <a:gd name="connsiteY20" fmla="*/ 67563 h 4547444"/>
              <a:gd name="connsiteX21" fmla="*/ 3744585 w 12192000"/>
              <a:gd name="connsiteY21" fmla="*/ 61530 h 4547444"/>
              <a:gd name="connsiteX22" fmla="*/ 3756664 w 12192000"/>
              <a:gd name="connsiteY22" fmla="*/ 59781 h 4547444"/>
              <a:gd name="connsiteX23" fmla="*/ 3760076 w 12192000"/>
              <a:gd name="connsiteY23" fmla="*/ 56468 h 4547444"/>
              <a:gd name="connsiteX24" fmla="*/ 3777900 w 12192000"/>
              <a:gd name="connsiteY24" fmla="*/ 55315 h 4547444"/>
              <a:gd name="connsiteX25" fmla="*/ 3779950 w 12192000"/>
              <a:gd name="connsiteY25" fmla="*/ 56246 h 4547444"/>
              <a:gd name="connsiteX26" fmla="*/ 3794650 w 12192000"/>
              <a:gd name="connsiteY26" fmla="*/ 51341 h 4547444"/>
              <a:gd name="connsiteX27" fmla="*/ 3806969 w 12192000"/>
              <a:gd name="connsiteY27" fmla="*/ 42453 h 4547444"/>
              <a:gd name="connsiteX28" fmla="*/ 3958577 w 12192000"/>
              <a:gd name="connsiteY28" fmla="*/ 47607 h 4547444"/>
              <a:gd name="connsiteX29" fmla="*/ 4089430 w 12192000"/>
              <a:gd name="connsiteY29" fmla="*/ 10501 h 4547444"/>
              <a:gd name="connsiteX30" fmla="*/ 4171715 w 12192000"/>
              <a:gd name="connsiteY30" fmla="*/ 14367 h 4547444"/>
              <a:gd name="connsiteX31" fmla="*/ 4199128 w 12192000"/>
              <a:gd name="connsiteY31" fmla="*/ 36195 h 4547444"/>
              <a:gd name="connsiteX32" fmla="*/ 4403546 w 12192000"/>
              <a:gd name="connsiteY32" fmla="*/ 25184 h 4547444"/>
              <a:gd name="connsiteX33" fmla="*/ 4455762 w 12192000"/>
              <a:gd name="connsiteY33" fmla="*/ 32072 h 4547444"/>
              <a:gd name="connsiteX34" fmla="*/ 4501720 w 12192000"/>
              <a:gd name="connsiteY34" fmla="*/ 18325 h 4547444"/>
              <a:gd name="connsiteX35" fmla="*/ 4520780 w 12192000"/>
              <a:gd name="connsiteY35" fmla="*/ 25438 h 4547444"/>
              <a:gd name="connsiteX36" fmla="*/ 4524071 w 12192000"/>
              <a:gd name="connsiteY36" fmla="*/ 26883 h 4547444"/>
              <a:gd name="connsiteX37" fmla="*/ 4537225 w 12192000"/>
              <a:gd name="connsiteY37" fmla="*/ 27930 h 4547444"/>
              <a:gd name="connsiteX38" fmla="*/ 4540932 w 12192000"/>
              <a:gd name="connsiteY38" fmla="*/ 34139 h 4547444"/>
              <a:gd name="connsiteX39" fmla="*/ 4560732 w 12192000"/>
              <a:gd name="connsiteY39" fmla="*/ 39954 h 4547444"/>
              <a:gd name="connsiteX40" fmla="*/ 4584946 w 12192000"/>
              <a:gd name="connsiteY40" fmla="*/ 40234 h 4547444"/>
              <a:gd name="connsiteX41" fmla="*/ 4670972 w 12192000"/>
              <a:gd name="connsiteY41" fmla="*/ 41875 h 4547444"/>
              <a:gd name="connsiteX42" fmla="*/ 4685002 w 12192000"/>
              <a:gd name="connsiteY42" fmla="*/ 38521 h 4547444"/>
              <a:gd name="connsiteX43" fmla="*/ 4730794 w 12192000"/>
              <a:gd name="connsiteY43" fmla="*/ 44114 h 4547444"/>
              <a:gd name="connsiteX44" fmla="*/ 4771603 w 12192000"/>
              <a:gd name="connsiteY44" fmla="*/ 45372 h 4547444"/>
              <a:gd name="connsiteX45" fmla="*/ 4798044 w 12192000"/>
              <a:gd name="connsiteY45" fmla="*/ 42704 h 4547444"/>
              <a:gd name="connsiteX46" fmla="*/ 4804975 w 12192000"/>
              <a:gd name="connsiteY46" fmla="*/ 44915 h 4547444"/>
              <a:gd name="connsiteX47" fmla="*/ 4831600 w 12192000"/>
              <a:gd name="connsiteY47" fmla="*/ 46341 h 4547444"/>
              <a:gd name="connsiteX48" fmla="*/ 4845162 w 12192000"/>
              <a:gd name="connsiteY48" fmla="*/ 43064 h 4547444"/>
              <a:gd name="connsiteX49" fmla="*/ 4858548 w 12192000"/>
              <a:gd name="connsiteY49" fmla="*/ 50610 h 4547444"/>
              <a:gd name="connsiteX50" fmla="*/ 4861820 w 12192000"/>
              <a:gd name="connsiteY50" fmla="*/ 56140 h 4547444"/>
              <a:gd name="connsiteX51" fmla="*/ 4880767 w 12192000"/>
              <a:gd name="connsiteY51" fmla="*/ 53657 h 4547444"/>
              <a:gd name="connsiteX52" fmla="*/ 4896300 w 12192000"/>
              <a:gd name="connsiteY52" fmla="*/ 59061 h 4547444"/>
              <a:gd name="connsiteX53" fmla="*/ 4909841 w 12192000"/>
              <a:gd name="connsiteY53" fmla="*/ 55528 h 4547444"/>
              <a:gd name="connsiteX54" fmla="*/ 4915461 w 12192000"/>
              <a:gd name="connsiteY54" fmla="*/ 56324 h 4547444"/>
              <a:gd name="connsiteX55" fmla="*/ 4929430 w 12192000"/>
              <a:gd name="connsiteY55" fmla="*/ 58998 h 4547444"/>
              <a:gd name="connsiteX56" fmla="*/ 4953531 w 12192000"/>
              <a:gd name="connsiteY56" fmla="*/ 64940 h 4547444"/>
              <a:gd name="connsiteX57" fmla="*/ 4961050 w 12192000"/>
              <a:gd name="connsiteY57" fmla="*/ 65767 h 4547444"/>
              <a:gd name="connsiteX58" fmla="*/ 4977419 w 12192000"/>
              <a:gd name="connsiteY58" fmla="*/ 74854 h 4547444"/>
              <a:gd name="connsiteX59" fmla="*/ 5009106 w 12192000"/>
              <a:gd name="connsiteY59" fmla="*/ 82624 h 4547444"/>
              <a:gd name="connsiteX60" fmla="*/ 5064895 w 12192000"/>
              <a:gd name="connsiteY60" fmla="*/ 109738 h 4547444"/>
              <a:gd name="connsiteX61" fmla="*/ 5097688 w 12192000"/>
              <a:gd name="connsiteY61" fmla="*/ 122676 h 4547444"/>
              <a:gd name="connsiteX62" fmla="*/ 5119875 w 12192000"/>
              <a:gd name="connsiteY62" fmla="*/ 134601 h 4547444"/>
              <a:gd name="connsiteX63" fmla="*/ 5185360 w 12192000"/>
              <a:gd name="connsiteY63" fmla="*/ 151443 h 4547444"/>
              <a:gd name="connsiteX64" fmla="*/ 5297679 w 12192000"/>
              <a:gd name="connsiteY64" fmla="*/ 173709 h 4547444"/>
              <a:gd name="connsiteX65" fmla="*/ 5320681 w 12192000"/>
              <a:gd name="connsiteY65" fmla="*/ 179692 h 4547444"/>
              <a:gd name="connsiteX66" fmla="*/ 5336842 w 12192000"/>
              <a:gd name="connsiteY66" fmla="*/ 189776 h 4547444"/>
              <a:gd name="connsiteX67" fmla="*/ 5337444 w 12192000"/>
              <a:gd name="connsiteY67" fmla="*/ 196421 h 4547444"/>
              <a:gd name="connsiteX68" fmla="*/ 5349516 w 12192000"/>
              <a:gd name="connsiteY68" fmla="*/ 200505 h 4547444"/>
              <a:gd name="connsiteX69" fmla="*/ 5351972 w 12192000"/>
              <a:gd name="connsiteY69" fmla="*/ 202623 h 4547444"/>
              <a:gd name="connsiteX70" fmla="*/ 5366814 w 12192000"/>
              <a:gd name="connsiteY70" fmla="*/ 213739 h 4547444"/>
              <a:gd name="connsiteX71" fmla="*/ 5417244 w 12192000"/>
              <a:gd name="connsiteY71" fmla="*/ 211827 h 4547444"/>
              <a:gd name="connsiteX72" fmla="*/ 5463870 w 12192000"/>
              <a:gd name="connsiteY72" fmla="*/ 230568 h 4547444"/>
              <a:gd name="connsiteX73" fmla="*/ 5664412 w 12192000"/>
              <a:gd name="connsiteY73" fmla="*/ 268648 h 4547444"/>
              <a:gd name="connsiteX74" fmla="*/ 5680257 w 12192000"/>
              <a:gd name="connsiteY74" fmla="*/ 295413 h 4547444"/>
              <a:gd name="connsiteX75" fmla="*/ 5757046 w 12192000"/>
              <a:gd name="connsiteY75" fmla="*/ 318453 h 4547444"/>
              <a:gd name="connsiteX76" fmla="*/ 5899668 w 12192000"/>
              <a:gd name="connsiteY76" fmla="*/ 314896 h 4547444"/>
              <a:gd name="connsiteX77" fmla="*/ 6042086 w 12192000"/>
              <a:gd name="connsiteY77" fmla="*/ 355518 h 4547444"/>
              <a:gd name="connsiteX78" fmla="*/ 6058069 w 12192000"/>
              <a:gd name="connsiteY78" fmla="*/ 350170 h 4547444"/>
              <a:gd name="connsiteX79" fmla="*/ 6074444 w 12192000"/>
              <a:gd name="connsiteY79" fmla="*/ 349088 h 4547444"/>
              <a:gd name="connsiteX80" fmla="*/ 6075959 w 12192000"/>
              <a:gd name="connsiteY80" fmla="*/ 350435 h 4547444"/>
              <a:gd name="connsiteX81" fmla="*/ 6093540 w 12192000"/>
              <a:gd name="connsiteY81" fmla="*/ 353576 h 4547444"/>
              <a:gd name="connsiteX82" fmla="*/ 6098369 w 12192000"/>
              <a:gd name="connsiteY82" fmla="*/ 351305 h 4547444"/>
              <a:gd name="connsiteX83" fmla="*/ 6110738 w 12192000"/>
              <a:gd name="connsiteY83" fmla="*/ 352533 h 4547444"/>
              <a:gd name="connsiteX84" fmla="*/ 6135933 w 12192000"/>
              <a:gd name="connsiteY84" fmla="*/ 352452 h 4547444"/>
              <a:gd name="connsiteX85" fmla="*/ 6139871 w 12192000"/>
              <a:gd name="connsiteY85" fmla="*/ 354780 h 4547444"/>
              <a:gd name="connsiteX86" fmla="*/ 6176662 w 12192000"/>
              <a:gd name="connsiteY86" fmla="*/ 358308 h 4547444"/>
              <a:gd name="connsiteX87" fmla="*/ 6176801 w 12192000"/>
              <a:gd name="connsiteY87" fmla="*/ 359470 h 4547444"/>
              <a:gd name="connsiteX88" fmla="*/ 6185563 w 12192000"/>
              <a:gd name="connsiteY88" fmla="*/ 365325 h 4547444"/>
              <a:gd name="connsiteX89" fmla="*/ 6203148 w 12192000"/>
              <a:gd name="connsiteY89" fmla="*/ 373978 h 4547444"/>
              <a:gd name="connsiteX90" fmla="*/ 6239136 w 12192000"/>
              <a:gd name="connsiteY90" fmla="*/ 407698 h 4547444"/>
              <a:gd name="connsiteX91" fmla="*/ 6277452 w 12192000"/>
              <a:gd name="connsiteY91" fmla="*/ 411500 h 4547444"/>
              <a:gd name="connsiteX92" fmla="*/ 6284979 w 12192000"/>
              <a:gd name="connsiteY92" fmla="*/ 412874 h 4547444"/>
              <a:gd name="connsiteX93" fmla="*/ 6285055 w 12192000"/>
              <a:gd name="connsiteY93" fmla="*/ 413153 h 4547444"/>
              <a:gd name="connsiteX94" fmla="*/ 6292844 w 12192000"/>
              <a:gd name="connsiteY94" fmla="*/ 415103 h 4547444"/>
              <a:gd name="connsiteX95" fmla="*/ 6298705 w 12192000"/>
              <a:gd name="connsiteY95" fmla="*/ 415379 h 4547444"/>
              <a:gd name="connsiteX96" fmla="*/ 6313308 w 12192000"/>
              <a:gd name="connsiteY96" fmla="*/ 418044 h 4547444"/>
              <a:gd name="connsiteX97" fmla="*/ 6317834 w 12192000"/>
              <a:gd name="connsiteY97" fmla="*/ 420633 h 4547444"/>
              <a:gd name="connsiteX98" fmla="*/ 6318907 w 12192000"/>
              <a:gd name="connsiteY98" fmla="*/ 424070 h 4547444"/>
              <a:gd name="connsiteX99" fmla="*/ 6320341 w 12192000"/>
              <a:gd name="connsiteY99" fmla="*/ 423972 h 4547444"/>
              <a:gd name="connsiteX100" fmla="*/ 6345071 w 12192000"/>
              <a:gd name="connsiteY100" fmla="*/ 437455 h 4547444"/>
              <a:gd name="connsiteX101" fmla="*/ 6403531 w 12192000"/>
              <a:gd name="connsiteY101" fmla="*/ 458140 h 4547444"/>
              <a:gd name="connsiteX102" fmla="*/ 6438176 w 12192000"/>
              <a:gd name="connsiteY102" fmla="*/ 466114 h 4547444"/>
              <a:gd name="connsiteX103" fmla="*/ 6531805 w 12192000"/>
              <a:gd name="connsiteY103" fmla="*/ 492190 h 4547444"/>
              <a:gd name="connsiteX104" fmla="*/ 6624812 w 12192000"/>
              <a:gd name="connsiteY104" fmla="*/ 521583 h 4547444"/>
              <a:gd name="connsiteX105" fmla="*/ 6665821 w 12192000"/>
              <a:gd name="connsiteY105" fmla="*/ 554310 h 4547444"/>
              <a:gd name="connsiteX106" fmla="*/ 6671133 w 12192000"/>
              <a:gd name="connsiteY106" fmla="*/ 556037 h 4547444"/>
              <a:gd name="connsiteX107" fmla="*/ 6685990 w 12192000"/>
              <a:gd name="connsiteY107" fmla="*/ 556019 h 4547444"/>
              <a:gd name="connsiteX108" fmla="*/ 6691636 w 12192000"/>
              <a:gd name="connsiteY108" fmla="*/ 555232 h 4547444"/>
              <a:gd name="connsiteX109" fmla="*/ 6699772 w 12192000"/>
              <a:gd name="connsiteY109" fmla="*/ 555740 h 4547444"/>
              <a:gd name="connsiteX110" fmla="*/ 6699955 w 12192000"/>
              <a:gd name="connsiteY110" fmla="*/ 556001 h 4547444"/>
              <a:gd name="connsiteX111" fmla="*/ 6707613 w 12192000"/>
              <a:gd name="connsiteY111" fmla="*/ 555992 h 4547444"/>
              <a:gd name="connsiteX112" fmla="*/ 6745320 w 12192000"/>
              <a:gd name="connsiteY112" fmla="*/ 552805 h 4547444"/>
              <a:gd name="connsiteX113" fmla="*/ 6792811 w 12192000"/>
              <a:gd name="connsiteY113" fmla="*/ 579433 h 4547444"/>
              <a:gd name="connsiteX114" fmla="*/ 6812882 w 12192000"/>
              <a:gd name="connsiteY114" fmla="*/ 584758 h 4547444"/>
              <a:gd name="connsiteX115" fmla="*/ 6823500 w 12192000"/>
              <a:gd name="connsiteY115" fmla="*/ 588928 h 4547444"/>
              <a:gd name="connsiteX116" fmla="*/ 6824098 w 12192000"/>
              <a:gd name="connsiteY116" fmla="*/ 590044 h 4547444"/>
              <a:gd name="connsiteX117" fmla="*/ 6860252 w 12192000"/>
              <a:gd name="connsiteY117" fmla="*/ 586865 h 4547444"/>
              <a:gd name="connsiteX118" fmla="*/ 6864904 w 12192000"/>
              <a:gd name="connsiteY118" fmla="*/ 588442 h 4547444"/>
              <a:gd name="connsiteX119" fmla="*/ 6888662 w 12192000"/>
              <a:gd name="connsiteY119" fmla="*/ 583812 h 4547444"/>
              <a:gd name="connsiteX120" fmla="*/ 6900835 w 12192000"/>
              <a:gd name="connsiteY120" fmla="*/ 582784 h 4547444"/>
              <a:gd name="connsiteX121" fmla="*/ 6904484 w 12192000"/>
              <a:gd name="connsiteY121" fmla="*/ 579680 h 4547444"/>
              <a:gd name="connsiteX122" fmla="*/ 6922346 w 12192000"/>
              <a:gd name="connsiteY122" fmla="*/ 579592 h 4547444"/>
              <a:gd name="connsiteX123" fmla="*/ 6924318 w 12192000"/>
              <a:gd name="connsiteY123" fmla="*/ 580642 h 4547444"/>
              <a:gd name="connsiteX124" fmla="*/ 6939344 w 12192000"/>
              <a:gd name="connsiteY124" fmla="*/ 576622 h 4547444"/>
              <a:gd name="connsiteX125" fmla="*/ 6952296 w 12192000"/>
              <a:gd name="connsiteY125" fmla="*/ 568480 h 4547444"/>
              <a:gd name="connsiteX126" fmla="*/ 7103052 w 12192000"/>
              <a:gd name="connsiteY126" fmla="*/ 582667 h 4547444"/>
              <a:gd name="connsiteX127" fmla="*/ 7236304 w 12192000"/>
              <a:gd name="connsiteY127" fmla="*/ 553416 h 4547444"/>
              <a:gd name="connsiteX128" fmla="*/ 7318047 w 12192000"/>
              <a:gd name="connsiteY128" fmla="*/ 562182 h 4547444"/>
              <a:gd name="connsiteX129" fmla="*/ 7343733 w 12192000"/>
              <a:gd name="connsiteY129" fmla="*/ 585614 h 4547444"/>
              <a:gd name="connsiteX130" fmla="*/ 7548358 w 12192000"/>
              <a:gd name="connsiteY130" fmla="*/ 586808 h 4547444"/>
              <a:gd name="connsiteX131" fmla="*/ 7599893 w 12192000"/>
              <a:gd name="connsiteY131" fmla="*/ 596799 h 4547444"/>
              <a:gd name="connsiteX132" fmla="*/ 7646750 w 12192000"/>
              <a:gd name="connsiteY132" fmla="*/ 585813 h 4547444"/>
              <a:gd name="connsiteX133" fmla="*/ 7665217 w 12192000"/>
              <a:gd name="connsiteY133" fmla="*/ 594052 h 4547444"/>
              <a:gd name="connsiteX134" fmla="*/ 7668385 w 12192000"/>
              <a:gd name="connsiteY134" fmla="*/ 595689 h 4547444"/>
              <a:gd name="connsiteX135" fmla="*/ 7681420 w 12192000"/>
              <a:gd name="connsiteY135" fmla="*/ 597521 h 4547444"/>
              <a:gd name="connsiteX136" fmla="*/ 7684651 w 12192000"/>
              <a:gd name="connsiteY136" fmla="*/ 603940 h 4547444"/>
              <a:gd name="connsiteX137" fmla="*/ 7843050 w 12192000"/>
              <a:gd name="connsiteY137" fmla="*/ 614241 h 4547444"/>
              <a:gd name="connsiteX138" fmla="*/ 7911637 w 12192000"/>
              <a:gd name="connsiteY138" fmla="*/ 618959 h 4547444"/>
              <a:gd name="connsiteX139" fmla="*/ 7937365 w 12192000"/>
              <a:gd name="connsiteY139" fmla="*/ 626668 h 4547444"/>
              <a:gd name="connsiteX140" fmla="*/ 8037057 w 12192000"/>
              <a:gd name="connsiteY140" fmla="*/ 650015 h 4547444"/>
              <a:gd name="connsiteX141" fmla="*/ 8122868 w 12192000"/>
              <a:gd name="connsiteY141" fmla="*/ 664297 h 4547444"/>
              <a:gd name="connsiteX142" fmla="*/ 8186750 w 12192000"/>
              <a:gd name="connsiteY142" fmla="*/ 649435 h 4547444"/>
              <a:gd name="connsiteX143" fmla="*/ 8192054 w 12192000"/>
              <a:gd name="connsiteY143" fmla="*/ 654277 h 4547444"/>
              <a:gd name="connsiteX144" fmla="*/ 8235470 w 12192000"/>
              <a:gd name="connsiteY144" fmla="*/ 656341 h 4547444"/>
              <a:gd name="connsiteX145" fmla="*/ 8388968 w 12192000"/>
              <a:gd name="connsiteY145" fmla="*/ 633092 h 4547444"/>
              <a:gd name="connsiteX146" fmla="*/ 8473770 w 12192000"/>
              <a:gd name="connsiteY146" fmla="*/ 637968 h 4547444"/>
              <a:gd name="connsiteX147" fmla="*/ 8503642 w 12192000"/>
              <a:gd name="connsiteY147" fmla="*/ 644614 h 4547444"/>
              <a:gd name="connsiteX148" fmla="*/ 8553701 w 12192000"/>
              <a:gd name="connsiteY148" fmla="*/ 655445 h 4547444"/>
              <a:gd name="connsiteX149" fmla="*/ 8590556 w 12192000"/>
              <a:gd name="connsiteY149" fmla="*/ 675642 h 4547444"/>
              <a:gd name="connsiteX150" fmla="*/ 8632638 w 12192000"/>
              <a:gd name="connsiteY150" fmla="*/ 679902 h 4547444"/>
              <a:gd name="connsiteX151" fmla="*/ 8643140 w 12192000"/>
              <a:gd name="connsiteY151" fmla="*/ 665237 h 4547444"/>
              <a:gd name="connsiteX152" fmla="*/ 8687917 w 12192000"/>
              <a:gd name="connsiteY152" fmla="*/ 674873 h 4547444"/>
              <a:gd name="connsiteX153" fmla="*/ 8755765 w 12192000"/>
              <a:gd name="connsiteY153" fmla="*/ 691208 h 4547444"/>
              <a:gd name="connsiteX154" fmla="*/ 8795085 w 12192000"/>
              <a:gd name="connsiteY154" fmla="*/ 696588 h 4547444"/>
              <a:gd name="connsiteX155" fmla="*/ 8902279 w 12192000"/>
              <a:gd name="connsiteY155" fmla="*/ 715671 h 4547444"/>
              <a:gd name="connsiteX156" fmla="*/ 9009490 w 12192000"/>
              <a:gd name="connsiteY156" fmla="*/ 738130 h 4547444"/>
              <a:gd name="connsiteX157" fmla="*/ 9072120 w 12192000"/>
              <a:gd name="connsiteY157" fmla="*/ 770325 h 4547444"/>
              <a:gd name="connsiteX158" fmla="*/ 9160343 w 12192000"/>
              <a:gd name="connsiteY158" fmla="*/ 786746 h 4547444"/>
              <a:gd name="connsiteX159" fmla="*/ 9174981 w 12192000"/>
              <a:gd name="connsiteY159" fmla="*/ 792262 h 4547444"/>
              <a:gd name="connsiteX160" fmla="*/ 9278987 w 12192000"/>
              <a:gd name="connsiteY160" fmla="*/ 817631 h 4547444"/>
              <a:gd name="connsiteX161" fmla="*/ 9400617 w 12192000"/>
              <a:gd name="connsiteY161" fmla="*/ 821517 h 4547444"/>
              <a:gd name="connsiteX162" fmla="*/ 9552261 w 12192000"/>
              <a:gd name="connsiteY162" fmla="*/ 892831 h 4547444"/>
              <a:gd name="connsiteX163" fmla="*/ 9822258 w 12192000"/>
              <a:gd name="connsiteY163" fmla="*/ 1001854 h 4547444"/>
              <a:gd name="connsiteX164" fmla="*/ 10113244 w 12192000"/>
              <a:gd name="connsiteY164" fmla="*/ 1044510 h 4547444"/>
              <a:gd name="connsiteX165" fmla="*/ 10189871 w 12192000"/>
              <a:gd name="connsiteY165" fmla="*/ 1037391 h 4547444"/>
              <a:gd name="connsiteX166" fmla="*/ 10414253 w 12192000"/>
              <a:gd name="connsiteY166" fmla="*/ 1023375 h 4547444"/>
              <a:gd name="connsiteX167" fmla="*/ 10642574 w 12192000"/>
              <a:gd name="connsiteY167" fmla="*/ 950868 h 4547444"/>
              <a:gd name="connsiteX168" fmla="*/ 10786007 w 12192000"/>
              <a:gd name="connsiteY168" fmla="*/ 938924 h 4547444"/>
              <a:gd name="connsiteX169" fmla="*/ 10854151 w 12192000"/>
              <a:gd name="connsiteY169" fmla="*/ 920164 h 4547444"/>
              <a:gd name="connsiteX170" fmla="*/ 10901354 w 12192000"/>
              <a:gd name="connsiteY170" fmla="*/ 919267 h 4547444"/>
              <a:gd name="connsiteX171" fmla="*/ 10929658 w 12192000"/>
              <a:gd name="connsiteY171" fmla="*/ 917084 h 4547444"/>
              <a:gd name="connsiteX172" fmla="*/ 10978685 w 12192000"/>
              <a:gd name="connsiteY172" fmla="*/ 885854 h 4547444"/>
              <a:gd name="connsiteX173" fmla="*/ 11163594 w 12192000"/>
              <a:gd name="connsiteY173" fmla="*/ 876091 h 4547444"/>
              <a:gd name="connsiteX174" fmla="*/ 11340142 w 12192000"/>
              <a:gd name="connsiteY174" fmla="*/ 907595 h 4547444"/>
              <a:gd name="connsiteX175" fmla="*/ 11603318 w 12192000"/>
              <a:gd name="connsiteY175" fmla="*/ 818126 h 4547444"/>
              <a:gd name="connsiteX176" fmla="*/ 11630282 w 12192000"/>
              <a:gd name="connsiteY176" fmla="*/ 811106 h 4547444"/>
              <a:gd name="connsiteX177" fmla="*/ 11776458 w 12192000"/>
              <a:gd name="connsiteY177" fmla="*/ 776334 h 4547444"/>
              <a:gd name="connsiteX178" fmla="*/ 12105816 w 12192000"/>
              <a:gd name="connsiteY178" fmla="*/ 760235 h 4547444"/>
              <a:gd name="connsiteX179" fmla="*/ 12192000 w 12192000"/>
              <a:gd name="connsiteY179" fmla="*/ 696270 h 4547444"/>
              <a:gd name="connsiteX180" fmla="*/ 12192000 w 12192000"/>
              <a:gd name="connsiteY180" fmla="*/ 4547444 h 4547444"/>
              <a:gd name="connsiteX181" fmla="*/ 0 w 12192000"/>
              <a:gd name="connsiteY181" fmla="*/ 4547444 h 4547444"/>
              <a:gd name="connsiteX182" fmla="*/ 0 w 12192000"/>
              <a:gd name="connsiteY182" fmla="*/ 540482 h 4547444"/>
              <a:gd name="connsiteX183" fmla="*/ 3948 w 12192000"/>
              <a:gd name="connsiteY183" fmla="*/ 539440 h 4547444"/>
              <a:gd name="connsiteX184" fmla="*/ 79987 w 12192000"/>
              <a:gd name="connsiteY184" fmla="*/ 525968 h 4547444"/>
              <a:gd name="connsiteX185" fmla="*/ 173247 w 12192000"/>
              <a:gd name="connsiteY185" fmla="*/ 477493 h 4547444"/>
              <a:gd name="connsiteX186" fmla="*/ 206877 w 12192000"/>
              <a:gd name="connsiteY186" fmla="*/ 472952 h 4547444"/>
              <a:gd name="connsiteX187" fmla="*/ 205655 w 12192000"/>
              <a:gd name="connsiteY187" fmla="*/ 464375 h 4547444"/>
              <a:gd name="connsiteX188" fmla="*/ 218147 w 12192000"/>
              <a:gd name="connsiteY188" fmla="*/ 463744 h 4547444"/>
              <a:gd name="connsiteX189" fmla="*/ 246031 w 12192000"/>
              <a:gd name="connsiteY189" fmla="*/ 463535 h 4547444"/>
              <a:gd name="connsiteX190" fmla="*/ 329529 w 12192000"/>
              <a:gd name="connsiteY190" fmla="*/ 461155 h 4547444"/>
              <a:gd name="connsiteX191" fmla="*/ 352311 w 12192000"/>
              <a:gd name="connsiteY191" fmla="*/ 444707 h 4547444"/>
              <a:gd name="connsiteX192" fmla="*/ 373861 w 12192000"/>
              <a:gd name="connsiteY192" fmla="*/ 444449 h 4547444"/>
              <a:gd name="connsiteX193" fmla="*/ 498838 w 12192000"/>
              <a:gd name="connsiteY193" fmla="*/ 422403 h 4547444"/>
              <a:gd name="connsiteX194" fmla="*/ 516021 w 12192000"/>
              <a:gd name="connsiteY194" fmla="*/ 420754 h 4547444"/>
              <a:gd name="connsiteX195" fmla="*/ 525327 w 12192000"/>
              <a:gd name="connsiteY195" fmla="*/ 413364 h 4547444"/>
              <a:gd name="connsiteX196" fmla="*/ 558651 w 12192000"/>
              <a:gd name="connsiteY196" fmla="*/ 411894 h 4547444"/>
              <a:gd name="connsiteX197" fmla="*/ 560193 w 12192000"/>
              <a:gd name="connsiteY197" fmla="*/ 407686 h 4547444"/>
              <a:gd name="connsiteX198" fmla="*/ 669729 w 12192000"/>
              <a:gd name="connsiteY198" fmla="*/ 371558 h 4547444"/>
              <a:gd name="connsiteX199" fmla="*/ 688496 w 12192000"/>
              <a:gd name="connsiteY199" fmla="*/ 365590 h 4547444"/>
              <a:gd name="connsiteX200" fmla="*/ 704711 w 12192000"/>
              <a:gd name="connsiteY200" fmla="*/ 367400 h 4547444"/>
              <a:gd name="connsiteX201" fmla="*/ 794485 w 12192000"/>
              <a:gd name="connsiteY201" fmla="*/ 362242 h 4547444"/>
              <a:gd name="connsiteX202" fmla="*/ 815839 w 12192000"/>
              <a:gd name="connsiteY202" fmla="*/ 365409 h 4547444"/>
              <a:gd name="connsiteX203" fmla="*/ 824819 w 12192000"/>
              <a:gd name="connsiteY203" fmla="*/ 372095 h 4547444"/>
              <a:gd name="connsiteX204" fmla="*/ 859579 w 12192000"/>
              <a:gd name="connsiteY204" fmla="*/ 359461 h 4547444"/>
              <a:gd name="connsiteX205" fmla="*/ 913213 w 12192000"/>
              <a:gd name="connsiteY205" fmla="*/ 350804 h 4547444"/>
              <a:gd name="connsiteX206" fmla="*/ 938704 w 12192000"/>
              <a:gd name="connsiteY206" fmla="*/ 344555 h 4547444"/>
              <a:gd name="connsiteX207" fmla="*/ 959272 w 12192000"/>
              <a:gd name="connsiteY207" fmla="*/ 348348 h 4547444"/>
              <a:gd name="connsiteX208" fmla="*/ 1076317 w 12192000"/>
              <a:gd name="connsiteY208" fmla="*/ 349310 h 4547444"/>
              <a:gd name="connsiteX209" fmla="*/ 1103231 w 12192000"/>
              <a:gd name="connsiteY209" fmla="*/ 355337 h 4547444"/>
              <a:gd name="connsiteX210" fmla="*/ 1115987 w 12192000"/>
              <a:gd name="connsiteY210" fmla="*/ 367351 h 4547444"/>
              <a:gd name="connsiteX211" fmla="*/ 1125983 w 12192000"/>
              <a:gd name="connsiteY211" fmla="*/ 363067 h 4547444"/>
              <a:gd name="connsiteX212" fmla="*/ 1196778 w 12192000"/>
              <a:gd name="connsiteY212" fmla="*/ 362640 h 4547444"/>
              <a:gd name="connsiteX213" fmla="*/ 1242961 w 12192000"/>
              <a:gd name="connsiteY213" fmla="*/ 361265 h 4547444"/>
              <a:gd name="connsiteX214" fmla="*/ 1245768 w 12192000"/>
              <a:gd name="connsiteY214" fmla="*/ 344771 h 4547444"/>
              <a:gd name="connsiteX215" fmla="*/ 1286892 w 12192000"/>
              <a:gd name="connsiteY215" fmla="*/ 338895 h 4547444"/>
              <a:gd name="connsiteX216" fmla="*/ 1330717 w 12192000"/>
              <a:gd name="connsiteY216" fmla="*/ 349483 h 4547444"/>
              <a:gd name="connsiteX217" fmla="*/ 1382372 w 12192000"/>
              <a:gd name="connsiteY217" fmla="*/ 347999 h 4547444"/>
              <a:gd name="connsiteX218" fmla="*/ 1413281 w 12192000"/>
              <a:gd name="connsiteY218" fmla="*/ 347291 h 4547444"/>
              <a:gd name="connsiteX219" fmla="*/ 1494404 w 12192000"/>
              <a:gd name="connsiteY219" fmla="*/ 331907 h 4547444"/>
              <a:gd name="connsiteX220" fmla="*/ 1626029 w 12192000"/>
              <a:gd name="connsiteY220" fmla="*/ 273413 h 4547444"/>
              <a:gd name="connsiteX221" fmla="*/ 1667354 w 12192000"/>
              <a:gd name="connsiteY221" fmla="*/ 265124 h 4547444"/>
              <a:gd name="connsiteX222" fmla="*/ 1674578 w 12192000"/>
              <a:gd name="connsiteY222" fmla="*/ 268497 h 4547444"/>
              <a:gd name="connsiteX223" fmla="*/ 1880316 w 12192000"/>
              <a:gd name="connsiteY223" fmla="*/ 233368 h 4547444"/>
              <a:gd name="connsiteX224" fmla="*/ 1917126 w 12192000"/>
              <a:gd name="connsiteY224" fmla="*/ 231311 h 4547444"/>
              <a:gd name="connsiteX225" fmla="*/ 1944692 w 12192000"/>
              <a:gd name="connsiteY225" fmla="*/ 232595 h 4547444"/>
              <a:gd name="connsiteX226" fmla="*/ 2010665 w 12192000"/>
              <a:gd name="connsiteY226" fmla="*/ 220894 h 4547444"/>
              <a:gd name="connsiteX227" fmla="*/ 2118270 w 12192000"/>
              <a:gd name="connsiteY227" fmla="*/ 195238 h 4547444"/>
              <a:gd name="connsiteX228" fmla="*/ 2141504 w 12192000"/>
              <a:gd name="connsiteY228" fmla="*/ 191185 h 4547444"/>
              <a:gd name="connsiteX229" fmla="*/ 2162752 w 12192000"/>
              <a:gd name="connsiteY229" fmla="*/ 193299 h 4547444"/>
              <a:gd name="connsiteX230" fmla="*/ 2168793 w 12192000"/>
              <a:gd name="connsiteY230" fmla="*/ 198668 h 4547444"/>
              <a:gd name="connsiteX231" fmla="*/ 2181778 w 12192000"/>
              <a:gd name="connsiteY231" fmla="*/ 197338 h 4547444"/>
              <a:gd name="connsiteX232" fmla="*/ 2185499 w 12192000"/>
              <a:gd name="connsiteY232" fmla="*/ 198155 h 4547444"/>
              <a:gd name="connsiteX233" fmla="*/ 2206566 w 12192000"/>
              <a:gd name="connsiteY233" fmla="*/ 201662 h 4547444"/>
              <a:gd name="connsiteX234" fmla="*/ 2244903 w 12192000"/>
              <a:gd name="connsiteY234" fmla="*/ 180090 h 4547444"/>
              <a:gd name="connsiteX235" fmla="*/ 2297531 w 12192000"/>
              <a:gd name="connsiteY235" fmla="*/ 177456 h 4547444"/>
              <a:gd name="connsiteX236" fmla="*/ 2488258 w 12192000"/>
              <a:gd name="connsiteY236" fmla="*/ 130235 h 4547444"/>
              <a:gd name="connsiteX237" fmla="*/ 2523236 w 12192000"/>
              <a:gd name="connsiteY237" fmla="*/ 146553 h 4547444"/>
              <a:gd name="connsiteX238" fmla="*/ 2603355 w 12192000"/>
              <a:gd name="connsiteY238" fmla="*/ 135610 h 4547444"/>
              <a:gd name="connsiteX239" fmla="*/ 2713319 w 12192000"/>
              <a:gd name="connsiteY239" fmla="*/ 76167 h 4547444"/>
              <a:gd name="connsiteX240" fmla="*/ 2860143 w 12192000"/>
              <a:gd name="connsiteY240" fmla="*/ 54092 h 4547444"/>
              <a:gd name="connsiteX241" fmla="*/ 2868320 w 12192000"/>
              <a:gd name="connsiteY241" fmla="*/ 43251 h 4547444"/>
              <a:gd name="connsiteX242" fmla="*/ 2880379 w 12192000"/>
              <a:gd name="connsiteY242" fmla="*/ 35858 h 4547444"/>
              <a:gd name="connsiteX243" fmla="*/ 2882710 w 12192000"/>
              <a:gd name="connsiteY243" fmla="*/ 36396 h 4547444"/>
              <a:gd name="connsiteX244" fmla="*/ 2899268 w 12192000"/>
              <a:gd name="connsiteY244" fmla="*/ 32091 h 4547444"/>
              <a:gd name="connsiteX245" fmla="*/ 2901185 w 12192000"/>
              <a:gd name="connsiteY245" fmla="*/ 28262 h 4547444"/>
              <a:gd name="connsiteX246" fmla="*/ 2912009 w 12192000"/>
              <a:gd name="connsiteY246" fmla="*/ 24403 h 4547444"/>
              <a:gd name="connsiteX247" fmla="*/ 2931895 w 12192000"/>
              <a:gd name="connsiteY247" fmla="*/ 14365 h 4547444"/>
              <a:gd name="connsiteX248" fmla="*/ 2936965 w 12192000"/>
              <a:gd name="connsiteY248" fmla="*/ 14771 h 4547444"/>
              <a:gd name="connsiteX249" fmla="*/ 2969058 w 12192000"/>
              <a:gd name="connsiteY249" fmla="*/ 3188 h 4547444"/>
              <a:gd name="connsiteX250" fmla="*/ 2970141 w 12192000"/>
              <a:gd name="connsiteY250" fmla="*/ 4113 h 4547444"/>
              <a:gd name="connsiteX251" fmla="*/ 2981985 w 12192000"/>
              <a:gd name="connsiteY251" fmla="*/ 5589 h 4547444"/>
              <a:gd name="connsiteX252" fmla="*/ 3003160 w 12192000"/>
              <a:gd name="connsiteY252" fmla="*/ 5933 h 4547444"/>
              <a:gd name="connsiteX253" fmla="*/ 3059919 w 12192000"/>
              <a:gd name="connsiteY253" fmla="*/ 20150 h 4547444"/>
              <a:gd name="connsiteX254" fmla="*/ 3093450 w 12192000"/>
              <a:gd name="connsiteY254" fmla="*/ 8195 h 4547444"/>
              <a:gd name="connsiteX255" fmla="*/ 3188029 w 12192000"/>
              <a:gd name="connsiteY255" fmla="*/ 6375 h 4547444"/>
              <a:gd name="connsiteX0" fmla="*/ 3188029 w 12192000"/>
              <a:gd name="connsiteY0" fmla="*/ 6375 h 4547444"/>
              <a:gd name="connsiteX1" fmla="*/ 3287078 w 12192000"/>
              <a:gd name="connsiteY1" fmla="*/ 27606 h 4547444"/>
              <a:gd name="connsiteX2" fmla="*/ 3386448 w 12192000"/>
              <a:gd name="connsiteY2" fmla="*/ 30393 h 4547444"/>
              <a:gd name="connsiteX3" fmla="*/ 3422427 w 12192000"/>
              <a:gd name="connsiteY3" fmla="*/ 29823 h 4547444"/>
              <a:gd name="connsiteX4" fmla="*/ 3486559 w 12192000"/>
              <a:gd name="connsiteY4" fmla="*/ 35770 h 4547444"/>
              <a:gd name="connsiteX5" fmla="*/ 3515932 w 12192000"/>
              <a:gd name="connsiteY5" fmla="*/ 42810 h 4547444"/>
              <a:gd name="connsiteX6" fmla="*/ 3517220 w 12192000"/>
              <a:gd name="connsiteY6" fmla="*/ 42377 h 4547444"/>
              <a:gd name="connsiteX7" fmla="*/ 3519845 w 12192000"/>
              <a:gd name="connsiteY7" fmla="*/ 45407 h 4547444"/>
              <a:gd name="connsiteX8" fmla="*/ 3525279 w 12192000"/>
              <a:gd name="connsiteY8" fmla="*/ 46811 h 4547444"/>
              <a:gd name="connsiteX9" fmla="*/ 3540113 w 12192000"/>
              <a:gd name="connsiteY9" fmla="*/ 45907 h 4547444"/>
              <a:gd name="connsiteX10" fmla="*/ 3545692 w 12192000"/>
              <a:gd name="connsiteY10" fmla="*/ 44786 h 4547444"/>
              <a:gd name="connsiteX11" fmla="*/ 3553854 w 12192000"/>
              <a:gd name="connsiteY11" fmla="*/ 44807 h 4547444"/>
              <a:gd name="connsiteX12" fmla="*/ 3554058 w 12192000"/>
              <a:gd name="connsiteY12" fmla="*/ 45056 h 4547444"/>
              <a:gd name="connsiteX13" fmla="*/ 3561703 w 12192000"/>
              <a:gd name="connsiteY13" fmla="*/ 44591 h 4547444"/>
              <a:gd name="connsiteX14" fmla="*/ 3599112 w 12192000"/>
              <a:gd name="connsiteY14" fmla="*/ 39166 h 4547444"/>
              <a:gd name="connsiteX15" fmla="*/ 3648544 w 12192000"/>
              <a:gd name="connsiteY15" fmla="*/ 62881 h 4547444"/>
              <a:gd name="connsiteX16" fmla="*/ 3668987 w 12192000"/>
              <a:gd name="connsiteY16" fmla="*/ 66992 h 4547444"/>
              <a:gd name="connsiteX17" fmla="*/ 3679906 w 12192000"/>
              <a:gd name="connsiteY17" fmla="*/ 70516 h 4547444"/>
              <a:gd name="connsiteX18" fmla="*/ 3680583 w 12192000"/>
              <a:gd name="connsiteY18" fmla="*/ 71594 h 4547444"/>
              <a:gd name="connsiteX19" fmla="*/ 3716448 w 12192000"/>
              <a:gd name="connsiteY19" fmla="*/ 66268 h 4547444"/>
              <a:gd name="connsiteX20" fmla="*/ 3721210 w 12192000"/>
              <a:gd name="connsiteY20" fmla="*/ 67563 h 4547444"/>
              <a:gd name="connsiteX21" fmla="*/ 3744585 w 12192000"/>
              <a:gd name="connsiteY21" fmla="*/ 61530 h 4547444"/>
              <a:gd name="connsiteX22" fmla="*/ 3756664 w 12192000"/>
              <a:gd name="connsiteY22" fmla="*/ 59781 h 4547444"/>
              <a:gd name="connsiteX23" fmla="*/ 3760076 w 12192000"/>
              <a:gd name="connsiteY23" fmla="*/ 56468 h 4547444"/>
              <a:gd name="connsiteX24" fmla="*/ 3777900 w 12192000"/>
              <a:gd name="connsiteY24" fmla="*/ 55315 h 4547444"/>
              <a:gd name="connsiteX25" fmla="*/ 3779950 w 12192000"/>
              <a:gd name="connsiteY25" fmla="*/ 56246 h 4547444"/>
              <a:gd name="connsiteX26" fmla="*/ 3794650 w 12192000"/>
              <a:gd name="connsiteY26" fmla="*/ 51341 h 4547444"/>
              <a:gd name="connsiteX27" fmla="*/ 3806969 w 12192000"/>
              <a:gd name="connsiteY27" fmla="*/ 42453 h 4547444"/>
              <a:gd name="connsiteX28" fmla="*/ 3958577 w 12192000"/>
              <a:gd name="connsiteY28" fmla="*/ 47607 h 4547444"/>
              <a:gd name="connsiteX29" fmla="*/ 4089430 w 12192000"/>
              <a:gd name="connsiteY29" fmla="*/ 10501 h 4547444"/>
              <a:gd name="connsiteX30" fmla="*/ 4171715 w 12192000"/>
              <a:gd name="connsiteY30" fmla="*/ 14367 h 4547444"/>
              <a:gd name="connsiteX31" fmla="*/ 4199128 w 12192000"/>
              <a:gd name="connsiteY31" fmla="*/ 36195 h 4547444"/>
              <a:gd name="connsiteX32" fmla="*/ 4403546 w 12192000"/>
              <a:gd name="connsiteY32" fmla="*/ 25184 h 4547444"/>
              <a:gd name="connsiteX33" fmla="*/ 4455762 w 12192000"/>
              <a:gd name="connsiteY33" fmla="*/ 32072 h 4547444"/>
              <a:gd name="connsiteX34" fmla="*/ 4501720 w 12192000"/>
              <a:gd name="connsiteY34" fmla="*/ 18325 h 4547444"/>
              <a:gd name="connsiteX35" fmla="*/ 4520780 w 12192000"/>
              <a:gd name="connsiteY35" fmla="*/ 25438 h 4547444"/>
              <a:gd name="connsiteX36" fmla="*/ 4524071 w 12192000"/>
              <a:gd name="connsiteY36" fmla="*/ 26883 h 4547444"/>
              <a:gd name="connsiteX37" fmla="*/ 4537225 w 12192000"/>
              <a:gd name="connsiteY37" fmla="*/ 27930 h 4547444"/>
              <a:gd name="connsiteX38" fmla="*/ 4540932 w 12192000"/>
              <a:gd name="connsiteY38" fmla="*/ 34139 h 4547444"/>
              <a:gd name="connsiteX39" fmla="*/ 4560732 w 12192000"/>
              <a:gd name="connsiteY39" fmla="*/ 39954 h 4547444"/>
              <a:gd name="connsiteX40" fmla="*/ 4584946 w 12192000"/>
              <a:gd name="connsiteY40" fmla="*/ 40234 h 4547444"/>
              <a:gd name="connsiteX41" fmla="*/ 4670972 w 12192000"/>
              <a:gd name="connsiteY41" fmla="*/ 41875 h 4547444"/>
              <a:gd name="connsiteX42" fmla="*/ 4685002 w 12192000"/>
              <a:gd name="connsiteY42" fmla="*/ 38521 h 4547444"/>
              <a:gd name="connsiteX43" fmla="*/ 4730794 w 12192000"/>
              <a:gd name="connsiteY43" fmla="*/ 44114 h 4547444"/>
              <a:gd name="connsiteX44" fmla="*/ 4771603 w 12192000"/>
              <a:gd name="connsiteY44" fmla="*/ 45372 h 4547444"/>
              <a:gd name="connsiteX45" fmla="*/ 4798044 w 12192000"/>
              <a:gd name="connsiteY45" fmla="*/ 42704 h 4547444"/>
              <a:gd name="connsiteX46" fmla="*/ 4804975 w 12192000"/>
              <a:gd name="connsiteY46" fmla="*/ 44915 h 4547444"/>
              <a:gd name="connsiteX47" fmla="*/ 4831600 w 12192000"/>
              <a:gd name="connsiteY47" fmla="*/ 46341 h 4547444"/>
              <a:gd name="connsiteX48" fmla="*/ 4845162 w 12192000"/>
              <a:gd name="connsiteY48" fmla="*/ 43064 h 4547444"/>
              <a:gd name="connsiteX49" fmla="*/ 4858548 w 12192000"/>
              <a:gd name="connsiteY49" fmla="*/ 50610 h 4547444"/>
              <a:gd name="connsiteX50" fmla="*/ 4861820 w 12192000"/>
              <a:gd name="connsiteY50" fmla="*/ 56140 h 4547444"/>
              <a:gd name="connsiteX51" fmla="*/ 4880767 w 12192000"/>
              <a:gd name="connsiteY51" fmla="*/ 53657 h 4547444"/>
              <a:gd name="connsiteX52" fmla="*/ 4896300 w 12192000"/>
              <a:gd name="connsiteY52" fmla="*/ 59061 h 4547444"/>
              <a:gd name="connsiteX53" fmla="*/ 4909841 w 12192000"/>
              <a:gd name="connsiteY53" fmla="*/ 55528 h 4547444"/>
              <a:gd name="connsiteX54" fmla="*/ 4915461 w 12192000"/>
              <a:gd name="connsiteY54" fmla="*/ 56324 h 4547444"/>
              <a:gd name="connsiteX55" fmla="*/ 4929430 w 12192000"/>
              <a:gd name="connsiteY55" fmla="*/ 58998 h 4547444"/>
              <a:gd name="connsiteX56" fmla="*/ 4953531 w 12192000"/>
              <a:gd name="connsiteY56" fmla="*/ 64940 h 4547444"/>
              <a:gd name="connsiteX57" fmla="*/ 4961050 w 12192000"/>
              <a:gd name="connsiteY57" fmla="*/ 65767 h 4547444"/>
              <a:gd name="connsiteX58" fmla="*/ 4977419 w 12192000"/>
              <a:gd name="connsiteY58" fmla="*/ 74854 h 4547444"/>
              <a:gd name="connsiteX59" fmla="*/ 5009106 w 12192000"/>
              <a:gd name="connsiteY59" fmla="*/ 82624 h 4547444"/>
              <a:gd name="connsiteX60" fmla="*/ 5064895 w 12192000"/>
              <a:gd name="connsiteY60" fmla="*/ 109738 h 4547444"/>
              <a:gd name="connsiteX61" fmla="*/ 5097688 w 12192000"/>
              <a:gd name="connsiteY61" fmla="*/ 122676 h 4547444"/>
              <a:gd name="connsiteX62" fmla="*/ 5119875 w 12192000"/>
              <a:gd name="connsiteY62" fmla="*/ 134601 h 4547444"/>
              <a:gd name="connsiteX63" fmla="*/ 5185360 w 12192000"/>
              <a:gd name="connsiteY63" fmla="*/ 151443 h 4547444"/>
              <a:gd name="connsiteX64" fmla="*/ 5297679 w 12192000"/>
              <a:gd name="connsiteY64" fmla="*/ 173709 h 4547444"/>
              <a:gd name="connsiteX65" fmla="*/ 5320681 w 12192000"/>
              <a:gd name="connsiteY65" fmla="*/ 179692 h 4547444"/>
              <a:gd name="connsiteX66" fmla="*/ 5336842 w 12192000"/>
              <a:gd name="connsiteY66" fmla="*/ 189776 h 4547444"/>
              <a:gd name="connsiteX67" fmla="*/ 5337444 w 12192000"/>
              <a:gd name="connsiteY67" fmla="*/ 196421 h 4547444"/>
              <a:gd name="connsiteX68" fmla="*/ 5349516 w 12192000"/>
              <a:gd name="connsiteY68" fmla="*/ 200505 h 4547444"/>
              <a:gd name="connsiteX69" fmla="*/ 5351972 w 12192000"/>
              <a:gd name="connsiteY69" fmla="*/ 202623 h 4547444"/>
              <a:gd name="connsiteX70" fmla="*/ 5366814 w 12192000"/>
              <a:gd name="connsiteY70" fmla="*/ 213739 h 4547444"/>
              <a:gd name="connsiteX71" fmla="*/ 5417244 w 12192000"/>
              <a:gd name="connsiteY71" fmla="*/ 211827 h 4547444"/>
              <a:gd name="connsiteX72" fmla="*/ 5463870 w 12192000"/>
              <a:gd name="connsiteY72" fmla="*/ 230568 h 4547444"/>
              <a:gd name="connsiteX73" fmla="*/ 5664412 w 12192000"/>
              <a:gd name="connsiteY73" fmla="*/ 268648 h 4547444"/>
              <a:gd name="connsiteX74" fmla="*/ 5680257 w 12192000"/>
              <a:gd name="connsiteY74" fmla="*/ 295413 h 4547444"/>
              <a:gd name="connsiteX75" fmla="*/ 5757046 w 12192000"/>
              <a:gd name="connsiteY75" fmla="*/ 318453 h 4547444"/>
              <a:gd name="connsiteX76" fmla="*/ 5899668 w 12192000"/>
              <a:gd name="connsiteY76" fmla="*/ 314896 h 4547444"/>
              <a:gd name="connsiteX77" fmla="*/ 6042086 w 12192000"/>
              <a:gd name="connsiteY77" fmla="*/ 355518 h 4547444"/>
              <a:gd name="connsiteX78" fmla="*/ 6058069 w 12192000"/>
              <a:gd name="connsiteY78" fmla="*/ 350170 h 4547444"/>
              <a:gd name="connsiteX79" fmla="*/ 6074444 w 12192000"/>
              <a:gd name="connsiteY79" fmla="*/ 349088 h 4547444"/>
              <a:gd name="connsiteX80" fmla="*/ 6075959 w 12192000"/>
              <a:gd name="connsiteY80" fmla="*/ 350435 h 4547444"/>
              <a:gd name="connsiteX81" fmla="*/ 6093540 w 12192000"/>
              <a:gd name="connsiteY81" fmla="*/ 353576 h 4547444"/>
              <a:gd name="connsiteX82" fmla="*/ 6098369 w 12192000"/>
              <a:gd name="connsiteY82" fmla="*/ 351305 h 4547444"/>
              <a:gd name="connsiteX83" fmla="*/ 6110738 w 12192000"/>
              <a:gd name="connsiteY83" fmla="*/ 352533 h 4547444"/>
              <a:gd name="connsiteX84" fmla="*/ 6135933 w 12192000"/>
              <a:gd name="connsiteY84" fmla="*/ 352452 h 4547444"/>
              <a:gd name="connsiteX85" fmla="*/ 6139871 w 12192000"/>
              <a:gd name="connsiteY85" fmla="*/ 354780 h 4547444"/>
              <a:gd name="connsiteX86" fmla="*/ 6176662 w 12192000"/>
              <a:gd name="connsiteY86" fmla="*/ 358308 h 4547444"/>
              <a:gd name="connsiteX87" fmla="*/ 6176801 w 12192000"/>
              <a:gd name="connsiteY87" fmla="*/ 359470 h 4547444"/>
              <a:gd name="connsiteX88" fmla="*/ 6185563 w 12192000"/>
              <a:gd name="connsiteY88" fmla="*/ 365325 h 4547444"/>
              <a:gd name="connsiteX89" fmla="*/ 6203148 w 12192000"/>
              <a:gd name="connsiteY89" fmla="*/ 373978 h 4547444"/>
              <a:gd name="connsiteX90" fmla="*/ 6239136 w 12192000"/>
              <a:gd name="connsiteY90" fmla="*/ 407698 h 4547444"/>
              <a:gd name="connsiteX91" fmla="*/ 6277452 w 12192000"/>
              <a:gd name="connsiteY91" fmla="*/ 411500 h 4547444"/>
              <a:gd name="connsiteX92" fmla="*/ 6284979 w 12192000"/>
              <a:gd name="connsiteY92" fmla="*/ 412874 h 4547444"/>
              <a:gd name="connsiteX93" fmla="*/ 6285055 w 12192000"/>
              <a:gd name="connsiteY93" fmla="*/ 413153 h 4547444"/>
              <a:gd name="connsiteX94" fmla="*/ 6292844 w 12192000"/>
              <a:gd name="connsiteY94" fmla="*/ 415103 h 4547444"/>
              <a:gd name="connsiteX95" fmla="*/ 6298705 w 12192000"/>
              <a:gd name="connsiteY95" fmla="*/ 415379 h 4547444"/>
              <a:gd name="connsiteX96" fmla="*/ 6313308 w 12192000"/>
              <a:gd name="connsiteY96" fmla="*/ 418044 h 4547444"/>
              <a:gd name="connsiteX97" fmla="*/ 6317834 w 12192000"/>
              <a:gd name="connsiteY97" fmla="*/ 420633 h 4547444"/>
              <a:gd name="connsiteX98" fmla="*/ 6318907 w 12192000"/>
              <a:gd name="connsiteY98" fmla="*/ 424070 h 4547444"/>
              <a:gd name="connsiteX99" fmla="*/ 6320341 w 12192000"/>
              <a:gd name="connsiteY99" fmla="*/ 423972 h 4547444"/>
              <a:gd name="connsiteX100" fmla="*/ 6345071 w 12192000"/>
              <a:gd name="connsiteY100" fmla="*/ 437455 h 4547444"/>
              <a:gd name="connsiteX101" fmla="*/ 6403531 w 12192000"/>
              <a:gd name="connsiteY101" fmla="*/ 458140 h 4547444"/>
              <a:gd name="connsiteX102" fmla="*/ 6438176 w 12192000"/>
              <a:gd name="connsiteY102" fmla="*/ 466114 h 4547444"/>
              <a:gd name="connsiteX103" fmla="*/ 6531805 w 12192000"/>
              <a:gd name="connsiteY103" fmla="*/ 492190 h 4547444"/>
              <a:gd name="connsiteX104" fmla="*/ 6624812 w 12192000"/>
              <a:gd name="connsiteY104" fmla="*/ 521583 h 4547444"/>
              <a:gd name="connsiteX105" fmla="*/ 6665821 w 12192000"/>
              <a:gd name="connsiteY105" fmla="*/ 554310 h 4547444"/>
              <a:gd name="connsiteX106" fmla="*/ 6671133 w 12192000"/>
              <a:gd name="connsiteY106" fmla="*/ 556037 h 4547444"/>
              <a:gd name="connsiteX107" fmla="*/ 6685990 w 12192000"/>
              <a:gd name="connsiteY107" fmla="*/ 556019 h 4547444"/>
              <a:gd name="connsiteX108" fmla="*/ 6691636 w 12192000"/>
              <a:gd name="connsiteY108" fmla="*/ 555232 h 4547444"/>
              <a:gd name="connsiteX109" fmla="*/ 6699772 w 12192000"/>
              <a:gd name="connsiteY109" fmla="*/ 555740 h 4547444"/>
              <a:gd name="connsiteX110" fmla="*/ 6699955 w 12192000"/>
              <a:gd name="connsiteY110" fmla="*/ 556001 h 4547444"/>
              <a:gd name="connsiteX111" fmla="*/ 6707613 w 12192000"/>
              <a:gd name="connsiteY111" fmla="*/ 555992 h 4547444"/>
              <a:gd name="connsiteX112" fmla="*/ 6745320 w 12192000"/>
              <a:gd name="connsiteY112" fmla="*/ 552805 h 4547444"/>
              <a:gd name="connsiteX113" fmla="*/ 6792811 w 12192000"/>
              <a:gd name="connsiteY113" fmla="*/ 579433 h 4547444"/>
              <a:gd name="connsiteX114" fmla="*/ 6812882 w 12192000"/>
              <a:gd name="connsiteY114" fmla="*/ 584758 h 4547444"/>
              <a:gd name="connsiteX115" fmla="*/ 6823500 w 12192000"/>
              <a:gd name="connsiteY115" fmla="*/ 588928 h 4547444"/>
              <a:gd name="connsiteX116" fmla="*/ 6824098 w 12192000"/>
              <a:gd name="connsiteY116" fmla="*/ 590044 h 4547444"/>
              <a:gd name="connsiteX117" fmla="*/ 6860252 w 12192000"/>
              <a:gd name="connsiteY117" fmla="*/ 586865 h 4547444"/>
              <a:gd name="connsiteX118" fmla="*/ 6864904 w 12192000"/>
              <a:gd name="connsiteY118" fmla="*/ 588442 h 4547444"/>
              <a:gd name="connsiteX119" fmla="*/ 6888662 w 12192000"/>
              <a:gd name="connsiteY119" fmla="*/ 583812 h 4547444"/>
              <a:gd name="connsiteX120" fmla="*/ 6900835 w 12192000"/>
              <a:gd name="connsiteY120" fmla="*/ 582784 h 4547444"/>
              <a:gd name="connsiteX121" fmla="*/ 6904484 w 12192000"/>
              <a:gd name="connsiteY121" fmla="*/ 579680 h 4547444"/>
              <a:gd name="connsiteX122" fmla="*/ 6922346 w 12192000"/>
              <a:gd name="connsiteY122" fmla="*/ 579592 h 4547444"/>
              <a:gd name="connsiteX123" fmla="*/ 6924318 w 12192000"/>
              <a:gd name="connsiteY123" fmla="*/ 580642 h 4547444"/>
              <a:gd name="connsiteX124" fmla="*/ 6939344 w 12192000"/>
              <a:gd name="connsiteY124" fmla="*/ 576622 h 4547444"/>
              <a:gd name="connsiteX125" fmla="*/ 6952296 w 12192000"/>
              <a:gd name="connsiteY125" fmla="*/ 568480 h 4547444"/>
              <a:gd name="connsiteX126" fmla="*/ 7103052 w 12192000"/>
              <a:gd name="connsiteY126" fmla="*/ 582667 h 4547444"/>
              <a:gd name="connsiteX127" fmla="*/ 7318047 w 12192000"/>
              <a:gd name="connsiteY127" fmla="*/ 562182 h 4547444"/>
              <a:gd name="connsiteX128" fmla="*/ 7343733 w 12192000"/>
              <a:gd name="connsiteY128" fmla="*/ 585614 h 4547444"/>
              <a:gd name="connsiteX129" fmla="*/ 7548358 w 12192000"/>
              <a:gd name="connsiteY129" fmla="*/ 586808 h 4547444"/>
              <a:gd name="connsiteX130" fmla="*/ 7599893 w 12192000"/>
              <a:gd name="connsiteY130" fmla="*/ 596799 h 4547444"/>
              <a:gd name="connsiteX131" fmla="*/ 7646750 w 12192000"/>
              <a:gd name="connsiteY131" fmla="*/ 585813 h 4547444"/>
              <a:gd name="connsiteX132" fmla="*/ 7665217 w 12192000"/>
              <a:gd name="connsiteY132" fmla="*/ 594052 h 4547444"/>
              <a:gd name="connsiteX133" fmla="*/ 7668385 w 12192000"/>
              <a:gd name="connsiteY133" fmla="*/ 595689 h 4547444"/>
              <a:gd name="connsiteX134" fmla="*/ 7681420 w 12192000"/>
              <a:gd name="connsiteY134" fmla="*/ 597521 h 4547444"/>
              <a:gd name="connsiteX135" fmla="*/ 7684651 w 12192000"/>
              <a:gd name="connsiteY135" fmla="*/ 603940 h 4547444"/>
              <a:gd name="connsiteX136" fmla="*/ 7843050 w 12192000"/>
              <a:gd name="connsiteY136" fmla="*/ 614241 h 4547444"/>
              <a:gd name="connsiteX137" fmla="*/ 7911637 w 12192000"/>
              <a:gd name="connsiteY137" fmla="*/ 618959 h 4547444"/>
              <a:gd name="connsiteX138" fmla="*/ 7937365 w 12192000"/>
              <a:gd name="connsiteY138" fmla="*/ 626668 h 4547444"/>
              <a:gd name="connsiteX139" fmla="*/ 8037057 w 12192000"/>
              <a:gd name="connsiteY139" fmla="*/ 650015 h 4547444"/>
              <a:gd name="connsiteX140" fmla="*/ 8122868 w 12192000"/>
              <a:gd name="connsiteY140" fmla="*/ 664297 h 4547444"/>
              <a:gd name="connsiteX141" fmla="*/ 8186750 w 12192000"/>
              <a:gd name="connsiteY141" fmla="*/ 649435 h 4547444"/>
              <a:gd name="connsiteX142" fmla="*/ 8192054 w 12192000"/>
              <a:gd name="connsiteY142" fmla="*/ 654277 h 4547444"/>
              <a:gd name="connsiteX143" fmla="*/ 8235470 w 12192000"/>
              <a:gd name="connsiteY143" fmla="*/ 656341 h 4547444"/>
              <a:gd name="connsiteX144" fmla="*/ 8388968 w 12192000"/>
              <a:gd name="connsiteY144" fmla="*/ 633092 h 4547444"/>
              <a:gd name="connsiteX145" fmla="*/ 8473770 w 12192000"/>
              <a:gd name="connsiteY145" fmla="*/ 637968 h 4547444"/>
              <a:gd name="connsiteX146" fmla="*/ 8503642 w 12192000"/>
              <a:gd name="connsiteY146" fmla="*/ 644614 h 4547444"/>
              <a:gd name="connsiteX147" fmla="*/ 8553701 w 12192000"/>
              <a:gd name="connsiteY147" fmla="*/ 655445 h 4547444"/>
              <a:gd name="connsiteX148" fmla="*/ 8590556 w 12192000"/>
              <a:gd name="connsiteY148" fmla="*/ 675642 h 4547444"/>
              <a:gd name="connsiteX149" fmla="*/ 8632638 w 12192000"/>
              <a:gd name="connsiteY149" fmla="*/ 679902 h 4547444"/>
              <a:gd name="connsiteX150" fmla="*/ 8643140 w 12192000"/>
              <a:gd name="connsiteY150" fmla="*/ 665237 h 4547444"/>
              <a:gd name="connsiteX151" fmla="*/ 8687917 w 12192000"/>
              <a:gd name="connsiteY151" fmla="*/ 674873 h 4547444"/>
              <a:gd name="connsiteX152" fmla="*/ 8755765 w 12192000"/>
              <a:gd name="connsiteY152" fmla="*/ 691208 h 4547444"/>
              <a:gd name="connsiteX153" fmla="*/ 8795085 w 12192000"/>
              <a:gd name="connsiteY153" fmla="*/ 696588 h 4547444"/>
              <a:gd name="connsiteX154" fmla="*/ 8902279 w 12192000"/>
              <a:gd name="connsiteY154" fmla="*/ 715671 h 4547444"/>
              <a:gd name="connsiteX155" fmla="*/ 9009490 w 12192000"/>
              <a:gd name="connsiteY155" fmla="*/ 738130 h 4547444"/>
              <a:gd name="connsiteX156" fmla="*/ 9072120 w 12192000"/>
              <a:gd name="connsiteY156" fmla="*/ 770325 h 4547444"/>
              <a:gd name="connsiteX157" fmla="*/ 9160343 w 12192000"/>
              <a:gd name="connsiteY157" fmla="*/ 786746 h 4547444"/>
              <a:gd name="connsiteX158" fmla="*/ 9174981 w 12192000"/>
              <a:gd name="connsiteY158" fmla="*/ 792262 h 4547444"/>
              <a:gd name="connsiteX159" fmla="*/ 9278987 w 12192000"/>
              <a:gd name="connsiteY159" fmla="*/ 817631 h 4547444"/>
              <a:gd name="connsiteX160" fmla="*/ 9400617 w 12192000"/>
              <a:gd name="connsiteY160" fmla="*/ 821517 h 4547444"/>
              <a:gd name="connsiteX161" fmla="*/ 9552261 w 12192000"/>
              <a:gd name="connsiteY161" fmla="*/ 892831 h 4547444"/>
              <a:gd name="connsiteX162" fmla="*/ 9822258 w 12192000"/>
              <a:gd name="connsiteY162" fmla="*/ 1001854 h 4547444"/>
              <a:gd name="connsiteX163" fmla="*/ 10113244 w 12192000"/>
              <a:gd name="connsiteY163" fmla="*/ 1044510 h 4547444"/>
              <a:gd name="connsiteX164" fmla="*/ 10189871 w 12192000"/>
              <a:gd name="connsiteY164" fmla="*/ 1037391 h 4547444"/>
              <a:gd name="connsiteX165" fmla="*/ 10414253 w 12192000"/>
              <a:gd name="connsiteY165" fmla="*/ 1023375 h 4547444"/>
              <a:gd name="connsiteX166" fmla="*/ 10642574 w 12192000"/>
              <a:gd name="connsiteY166" fmla="*/ 950868 h 4547444"/>
              <a:gd name="connsiteX167" fmla="*/ 10786007 w 12192000"/>
              <a:gd name="connsiteY167" fmla="*/ 938924 h 4547444"/>
              <a:gd name="connsiteX168" fmla="*/ 10854151 w 12192000"/>
              <a:gd name="connsiteY168" fmla="*/ 920164 h 4547444"/>
              <a:gd name="connsiteX169" fmla="*/ 10901354 w 12192000"/>
              <a:gd name="connsiteY169" fmla="*/ 919267 h 4547444"/>
              <a:gd name="connsiteX170" fmla="*/ 10929658 w 12192000"/>
              <a:gd name="connsiteY170" fmla="*/ 917084 h 4547444"/>
              <a:gd name="connsiteX171" fmla="*/ 10978685 w 12192000"/>
              <a:gd name="connsiteY171" fmla="*/ 885854 h 4547444"/>
              <a:gd name="connsiteX172" fmla="*/ 11163594 w 12192000"/>
              <a:gd name="connsiteY172" fmla="*/ 876091 h 4547444"/>
              <a:gd name="connsiteX173" fmla="*/ 11340142 w 12192000"/>
              <a:gd name="connsiteY173" fmla="*/ 907595 h 4547444"/>
              <a:gd name="connsiteX174" fmla="*/ 11603318 w 12192000"/>
              <a:gd name="connsiteY174" fmla="*/ 818126 h 4547444"/>
              <a:gd name="connsiteX175" fmla="*/ 11630282 w 12192000"/>
              <a:gd name="connsiteY175" fmla="*/ 811106 h 4547444"/>
              <a:gd name="connsiteX176" fmla="*/ 11776458 w 12192000"/>
              <a:gd name="connsiteY176" fmla="*/ 776334 h 4547444"/>
              <a:gd name="connsiteX177" fmla="*/ 12105816 w 12192000"/>
              <a:gd name="connsiteY177" fmla="*/ 760235 h 4547444"/>
              <a:gd name="connsiteX178" fmla="*/ 12192000 w 12192000"/>
              <a:gd name="connsiteY178" fmla="*/ 696270 h 4547444"/>
              <a:gd name="connsiteX179" fmla="*/ 12192000 w 12192000"/>
              <a:gd name="connsiteY179" fmla="*/ 4547444 h 4547444"/>
              <a:gd name="connsiteX180" fmla="*/ 0 w 12192000"/>
              <a:gd name="connsiteY180" fmla="*/ 4547444 h 4547444"/>
              <a:gd name="connsiteX181" fmla="*/ 0 w 12192000"/>
              <a:gd name="connsiteY181" fmla="*/ 540482 h 4547444"/>
              <a:gd name="connsiteX182" fmla="*/ 3948 w 12192000"/>
              <a:gd name="connsiteY182" fmla="*/ 539440 h 4547444"/>
              <a:gd name="connsiteX183" fmla="*/ 79987 w 12192000"/>
              <a:gd name="connsiteY183" fmla="*/ 525968 h 4547444"/>
              <a:gd name="connsiteX184" fmla="*/ 173247 w 12192000"/>
              <a:gd name="connsiteY184" fmla="*/ 477493 h 4547444"/>
              <a:gd name="connsiteX185" fmla="*/ 206877 w 12192000"/>
              <a:gd name="connsiteY185" fmla="*/ 472952 h 4547444"/>
              <a:gd name="connsiteX186" fmla="*/ 205655 w 12192000"/>
              <a:gd name="connsiteY186" fmla="*/ 464375 h 4547444"/>
              <a:gd name="connsiteX187" fmla="*/ 218147 w 12192000"/>
              <a:gd name="connsiteY187" fmla="*/ 463744 h 4547444"/>
              <a:gd name="connsiteX188" fmla="*/ 246031 w 12192000"/>
              <a:gd name="connsiteY188" fmla="*/ 463535 h 4547444"/>
              <a:gd name="connsiteX189" fmla="*/ 329529 w 12192000"/>
              <a:gd name="connsiteY189" fmla="*/ 461155 h 4547444"/>
              <a:gd name="connsiteX190" fmla="*/ 352311 w 12192000"/>
              <a:gd name="connsiteY190" fmla="*/ 444707 h 4547444"/>
              <a:gd name="connsiteX191" fmla="*/ 373861 w 12192000"/>
              <a:gd name="connsiteY191" fmla="*/ 444449 h 4547444"/>
              <a:gd name="connsiteX192" fmla="*/ 498838 w 12192000"/>
              <a:gd name="connsiteY192" fmla="*/ 422403 h 4547444"/>
              <a:gd name="connsiteX193" fmla="*/ 516021 w 12192000"/>
              <a:gd name="connsiteY193" fmla="*/ 420754 h 4547444"/>
              <a:gd name="connsiteX194" fmla="*/ 525327 w 12192000"/>
              <a:gd name="connsiteY194" fmla="*/ 413364 h 4547444"/>
              <a:gd name="connsiteX195" fmla="*/ 558651 w 12192000"/>
              <a:gd name="connsiteY195" fmla="*/ 411894 h 4547444"/>
              <a:gd name="connsiteX196" fmla="*/ 560193 w 12192000"/>
              <a:gd name="connsiteY196" fmla="*/ 407686 h 4547444"/>
              <a:gd name="connsiteX197" fmla="*/ 669729 w 12192000"/>
              <a:gd name="connsiteY197" fmla="*/ 371558 h 4547444"/>
              <a:gd name="connsiteX198" fmla="*/ 688496 w 12192000"/>
              <a:gd name="connsiteY198" fmla="*/ 365590 h 4547444"/>
              <a:gd name="connsiteX199" fmla="*/ 704711 w 12192000"/>
              <a:gd name="connsiteY199" fmla="*/ 367400 h 4547444"/>
              <a:gd name="connsiteX200" fmla="*/ 794485 w 12192000"/>
              <a:gd name="connsiteY200" fmla="*/ 362242 h 4547444"/>
              <a:gd name="connsiteX201" fmla="*/ 815839 w 12192000"/>
              <a:gd name="connsiteY201" fmla="*/ 365409 h 4547444"/>
              <a:gd name="connsiteX202" fmla="*/ 824819 w 12192000"/>
              <a:gd name="connsiteY202" fmla="*/ 372095 h 4547444"/>
              <a:gd name="connsiteX203" fmla="*/ 859579 w 12192000"/>
              <a:gd name="connsiteY203" fmla="*/ 359461 h 4547444"/>
              <a:gd name="connsiteX204" fmla="*/ 913213 w 12192000"/>
              <a:gd name="connsiteY204" fmla="*/ 350804 h 4547444"/>
              <a:gd name="connsiteX205" fmla="*/ 938704 w 12192000"/>
              <a:gd name="connsiteY205" fmla="*/ 344555 h 4547444"/>
              <a:gd name="connsiteX206" fmla="*/ 959272 w 12192000"/>
              <a:gd name="connsiteY206" fmla="*/ 348348 h 4547444"/>
              <a:gd name="connsiteX207" fmla="*/ 1076317 w 12192000"/>
              <a:gd name="connsiteY207" fmla="*/ 349310 h 4547444"/>
              <a:gd name="connsiteX208" fmla="*/ 1103231 w 12192000"/>
              <a:gd name="connsiteY208" fmla="*/ 355337 h 4547444"/>
              <a:gd name="connsiteX209" fmla="*/ 1115987 w 12192000"/>
              <a:gd name="connsiteY209" fmla="*/ 367351 h 4547444"/>
              <a:gd name="connsiteX210" fmla="*/ 1125983 w 12192000"/>
              <a:gd name="connsiteY210" fmla="*/ 363067 h 4547444"/>
              <a:gd name="connsiteX211" fmla="*/ 1196778 w 12192000"/>
              <a:gd name="connsiteY211" fmla="*/ 362640 h 4547444"/>
              <a:gd name="connsiteX212" fmla="*/ 1242961 w 12192000"/>
              <a:gd name="connsiteY212" fmla="*/ 361265 h 4547444"/>
              <a:gd name="connsiteX213" fmla="*/ 1245768 w 12192000"/>
              <a:gd name="connsiteY213" fmla="*/ 344771 h 4547444"/>
              <a:gd name="connsiteX214" fmla="*/ 1286892 w 12192000"/>
              <a:gd name="connsiteY214" fmla="*/ 338895 h 4547444"/>
              <a:gd name="connsiteX215" fmla="*/ 1330717 w 12192000"/>
              <a:gd name="connsiteY215" fmla="*/ 349483 h 4547444"/>
              <a:gd name="connsiteX216" fmla="*/ 1382372 w 12192000"/>
              <a:gd name="connsiteY216" fmla="*/ 347999 h 4547444"/>
              <a:gd name="connsiteX217" fmla="*/ 1413281 w 12192000"/>
              <a:gd name="connsiteY217" fmla="*/ 347291 h 4547444"/>
              <a:gd name="connsiteX218" fmla="*/ 1494404 w 12192000"/>
              <a:gd name="connsiteY218" fmla="*/ 331907 h 4547444"/>
              <a:gd name="connsiteX219" fmla="*/ 1626029 w 12192000"/>
              <a:gd name="connsiteY219" fmla="*/ 273413 h 4547444"/>
              <a:gd name="connsiteX220" fmla="*/ 1667354 w 12192000"/>
              <a:gd name="connsiteY220" fmla="*/ 265124 h 4547444"/>
              <a:gd name="connsiteX221" fmla="*/ 1674578 w 12192000"/>
              <a:gd name="connsiteY221" fmla="*/ 268497 h 4547444"/>
              <a:gd name="connsiteX222" fmla="*/ 1880316 w 12192000"/>
              <a:gd name="connsiteY222" fmla="*/ 233368 h 4547444"/>
              <a:gd name="connsiteX223" fmla="*/ 1917126 w 12192000"/>
              <a:gd name="connsiteY223" fmla="*/ 231311 h 4547444"/>
              <a:gd name="connsiteX224" fmla="*/ 1944692 w 12192000"/>
              <a:gd name="connsiteY224" fmla="*/ 232595 h 4547444"/>
              <a:gd name="connsiteX225" fmla="*/ 2010665 w 12192000"/>
              <a:gd name="connsiteY225" fmla="*/ 220894 h 4547444"/>
              <a:gd name="connsiteX226" fmla="*/ 2118270 w 12192000"/>
              <a:gd name="connsiteY226" fmla="*/ 195238 h 4547444"/>
              <a:gd name="connsiteX227" fmla="*/ 2141504 w 12192000"/>
              <a:gd name="connsiteY227" fmla="*/ 191185 h 4547444"/>
              <a:gd name="connsiteX228" fmla="*/ 2162752 w 12192000"/>
              <a:gd name="connsiteY228" fmla="*/ 193299 h 4547444"/>
              <a:gd name="connsiteX229" fmla="*/ 2168793 w 12192000"/>
              <a:gd name="connsiteY229" fmla="*/ 198668 h 4547444"/>
              <a:gd name="connsiteX230" fmla="*/ 2181778 w 12192000"/>
              <a:gd name="connsiteY230" fmla="*/ 197338 h 4547444"/>
              <a:gd name="connsiteX231" fmla="*/ 2185499 w 12192000"/>
              <a:gd name="connsiteY231" fmla="*/ 198155 h 4547444"/>
              <a:gd name="connsiteX232" fmla="*/ 2206566 w 12192000"/>
              <a:gd name="connsiteY232" fmla="*/ 201662 h 4547444"/>
              <a:gd name="connsiteX233" fmla="*/ 2244903 w 12192000"/>
              <a:gd name="connsiteY233" fmla="*/ 180090 h 4547444"/>
              <a:gd name="connsiteX234" fmla="*/ 2297531 w 12192000"/>
              <a:gd name="connsiteY234" fmla="*/ 177456 h 4547444"/>
              <a:gd name="connsiteX235" fmla="*/ 2488258 w 12192000"/>
              <a:gd name="connsiteY235" fmla="*/ 130235 h 4547444"/>
              <a:gd name="connsiteX236" fmla="*/ 2523236 w 12192000"/>
              <a:gd name="connsiteY236" fmla="*/ 146553 h 4547444"/>
              <a:gd name="connsiteX237" fmla="*/ 2603355 w 12192000"/>
              <a:gd name="connsiteY237" fmla="*/ 135610 h 4547444"/>
              <a:gd name="connsiteX238" fmla="*/ 2713319 w 12192000"/>
              <a:gd name="connsiteY238" fmla="*/ 76167 h 4547444"/>
              <a:gd name="connsiteX239" fmla="*/ 2860143 w 12192000"/>
              <a:gd name="connsiteY239" fmla="*/ 54092 h 4547444"/>
              <a:gd name="connsiteX240" fmla="*/ 2868320 w 12192000"/>
              <a:gd name="connsiteY240" fmla="*/ 43251 h 4547444"/>
              <a:gd name="connsiteX241" fmla="*/ 2880379 w 12192000"/>
              <a:gd name="connsiteY241" fmla="*/ 35858 h 4547444"/>
              <a:gd name="connsiteX242" fmla="*/ 2882710 w 12192000"/>
              <a:gd name="connsiteY242" fmla="*/ 36396 h 4547444"/>
              <a:gd name="connsiteX243" fmla="*/ 2899268 w 12192000"/>
              <a:gd name="connsiteY243" fmla="*/ 32091 h 4547444"/>
              <a:gd name="connsiteX244" fmla="*/ 2901185 w 12192000"/>
              <a:gd name="connsiteY244" fmla="*/ 28262 h 4547444"/>
              <a:gd name="connsiteX245" fmla="*/ 2912009 w 12192000"/>
              <a:gd name="connsiteY245" fmla="*/ 24403 h 4547444"/>
              <a:gd name="connsiteX246" fmla="*/ 2931895 w 12192000"/>
              <a:gd name="connsiteY246" fmla="*/ 14365 h 4547444"/>
              <a:gd name="connsiteX247" fmla="*/ 2936965 w 12192000"/>
              <a:gd name="connsiteY247" fmla="*/ 14771 h 4547444"/>
              <a:gd name="connsiteX248" fmla="*/ 2969058 w 12192000"/>
              <a:gd name="connsiteY248" fmla="*/ 3188 h 4547444"/>
              <a:gd name="connsiteX249" fmla="*/ 2970141 w 12192000"/>
              <a:gd name="connsiteY249" fmla="*/ 4113 h 4547444"/>
              <a:gd name="connsiteX250" fmla="*/ 2981985 w 12192000"/>
              <a:gd name="connsiteY250" fmla="*/ 5589 h 4547444"/>
              <a:gd name="connsiteX251" fmla="*/ 3003160 w 12192000"/>
              <a:gd name="connsiteY251" fmla="*/ 5933 h 4547444"/>
              <a:gd name="connsiteX252" fmla="*/ 3059919 w 12192000"/>
              <a:gd name="connsiteY252" fmla="*/ 20150 h 4547444"/>
              <a:gd name="connsiteX253" fmla="*/ 3093450 w 12192000"/>
              <a:gd name="connsiteY253" fmla="*/ 8195 h 4547444"/>
              <a:gd name="connsiteX254" fmla="*/ 3188029 w 12192000"/>
              <a:gd name="connsiteY254" fmla="*/ 6375 h 4547444"/>
              <a:gd name="connsiteX0" fmla="*/ 3188029 w 12192000"/>
              <a:gd name="connsiteY0" fmla="*/ 6375 h 4547444"/>
              <a:gd name="connsiteX1" fmla="*/ 3287078 w 12192000"/>
              <a:gd name="connsiteY1" fmla="*/ 27606 h 4547444"/>
              <a:gd name="connsiteX2" fmla="*/ 3386448 w 12192000"/>
              <a:gd name="connsiteY2" fmla="*/ 30393 h 4547444"/>
              <a:gd name="connsiteX3" fmla="*/ 3422427 w 12192000"/>
              <a:gd name="connsiteY3" fmla="*/ 29823 h 4547444"/>
              <a:gd name="connsiteX4" fmla="*/ 3486559 w 12192000"/>
              <a:gd name="connsiteY4" fmla="*/ 35770 h 4547444"/>
              <a:gd name="connsiteX5" fmla="*/ 3515932 w 12192000"/>
              <a:gd name="connsiteY5" fmla="*/ 42810 h 4547444"/>
              <a:gd name="connsiteX6" fmla="*/ 3517220 w 12192000"/>
              <a:gd name="connsiteY6" fmla="*/ 42377 h 4547444"/>
              <a:gd name="connsiteX7" fmla="*/ 3519845 w 12192000"/>
              <a:gd name="connsiteY7" fmla="*/ 45407 h 4547444"/>
              <a:gd name="connsiteX8" fmla="*/ 3525279 w 12192000"/>
              <a:gd name="connsiteY8" fmla="*/ 46811 h 4547444"/>
              <a:gd name="connsiteX9" fmla="*/ 3540113 w 12192000"/>
              <a:gd name="connsiteY9" fmla="*/ 45907 h 4547444"/>
              <a:gd name="connsiteX10" fmla="*/ 3545692 w 12192000"/>
              <a:gd name="connsiteY10" fmla="*/ 44786 h 4547444"/>
              <a:gd name="connsiteX11" fmla="*/ 3553854 w 12192000"/>
              <a:gd name="connsiteY11" fmla="*/ 44807 h 4547444"/>
              <a:gd name="connsiteX12" fmla="*/ 3554058 w 12192000"/>
              <a:gd name="connsiteY12" fmla="*/ 45056 h 4547444"/>
              <a:gd name="connsiteX13" fmla="*/ 3561703 w 12192000"/>
              <a:gd name="connsiteY13" fmla="*/ 44591 h 4547444"/>
              <a:gd name="connsiteX14" fmla="*/ 3599112 w 12192000"/>
              <a:gd name="connsiteY14" fmla="*/ 39166 h 4547444"/>
              <a:gd name="connsiteX15" fmla="*/ 3648544 w 12192000"/>
              <a:gd name="connsiteY15" fmla="*/ 62881 h 4547444"/>
              <a:gd name="connsiteX16" fmla="*/ 3668987 w 12192000"/>
              <a:gd name="connsiteY16" fmla="*/ 66992 h 4547444"/>
              <a:gd name="connsiteX17" fmla="*/ 3679906 w 12192000"/>
              <a:gd name="connsiteY17" fmla="*/ 70516 h 4547444"/>
              <a:gd name="connsiteX18" fmla="*/ 3680583 w 12192000"/>
              <a:gd name="connsiteY18" fmla="*/ 71594 h 4547444"/>
              <a:gd name="connsiteX19" fmla="*/ 3716448 w 12192000"/>
              <a:gd name="connsiteY19" fmla="*/ 66268 h 4547444"/>
              <a:gd name="connsiteX20" fmla="*/ 3721210 w 12192000"/>
              <a:gd name="connsiteY20" fmla="*/ 67563 h 4547444"/>
              <a:gd name="connsiteX21" fmla="*/ 3744585 w 12192000"/>
              <a:gd name="connsiteY21" fmla="*/ 61530 h 4547444"/>
              <a:gd name="connsiteX22" fmla="*/ 3756664 w 12192000"/>
              <a:gd name="connsiteY22" fmla="*/ 59781 h 4547444"/>
              <a:gd name="connsiteX23" fmla="*/ 3760076 w 12192000"/>
              <a:gd name="connsiteY23" fmla="*/ 56468 h 4547444"/>
              <a:gd name="connsiteX24" fmla="*/ 3777900 w 12192000"/>
              <a:gd name="connsiteY24" fmla="*/ 55315 h 4547444"/>
              <a:gd name="connsiteX25" fmla="*/ 3779950 w 12192000"/>
              <a:gd name="connsiteY25" fmla="*/ 56246 h 4547444"/>
              <a:gd name="connsiteX26" fmla="*/ 3794650 w 12192000"/>
              <a:gd name="connsiteY26" fmla="*/ 51341 h 4547444"/>
              <a:gd name="connsiteX27" fmla="*/ 3806969 w 12192000"/>
              <a:gd name="connsiteY27" fmla="*/ 42453 h 4547444"/>
              <a:gd name="connsiteX28" fmla="*/ 3958577 w 12192000"/>
              <a:gd name="connsiteY28" fmla="*/ 47607 h 4547444"/>
              <a:gd name="connsiteX29" fmla="*/ 4089430 w 12192000"/>
              <a:gd name="connsiteY29" fmla="*/ 10501 h 4547444"/>
              <a:gd name="connsiteX30" fmla="*/ 4171715 w 12192000"/>
              <a:gd name="connsiteY30" fmla="*/ 14367 h 4547444"/>
              <a:gd name="connsiteX31" fmla="*/ 4199128 w 12192000"/>
              <a:gd name="connsiteY31" fmla="*/ 36195 h 4547444"/>
              <a:gd name="connsiteX32" fmla="*/ 4403546 w 12192000"/>
              <a:gd name="connsiteY32" fmla="*/ 25184 h 4547444"/>
              <a:gd name="connsiteX33" fmla="*/ 4455762 w 12192000"/>
              <a:gd name="connsiteY33" fmla="*/ 32072 h 4547444"/>
              <a:gd name="connsiteX34" fmla="*/ 4501720 w 12192000"/>
              <a:gd name="connsiteY34" fmla="*/ 18325 h 4547444"/>
              <a:gd name="connsiteX35" fmla="*/ 4520780 w 12192000"/>
              <a:gd name="connsiteY35" fmla="*/ 25438 h 4547444"/>
              <a:gd name="connsiteX36" fmla="*/ 4524071 w 12192000"/>
              <a:gd name="connsiteY36" fmla="*/ 26883 h 4547444"/>
              <a:gd name="connsiteX37" fmla="*/ 4537225 w 12192000"/>
              <a:gd name="connsiteY37" fmla="*/ 27930 h 4547444"/>
              <a:gd name="connsiteX38" fmla="*/ 4540932 w 12192000"/>
              <a:gd name="connsiteY38" fmla="*/ 34139 h 4547444"/>
              <a:gd name="connsiteX39" fmla="*/ 4560732 w 12192000"/>
              <a:gd name="connsiteY39" fmla="*/ 39954 h 4547444"/>
              <a:gd name="connsiteX40" fmla="*/ 4584946 w 12192000"/>
              <a:gd name="connsiteY40" fmla="*/ 40234 h 4547444"/>
              <a:gd name="connsiteX41" fmla="*/ 4670972 w 12192000"/>
              <a:gd name="connsiteY41" fmla="*/ 41875 h 4547444"/>
              <a:gd name="connsiteX42" fmla="*/ 4685002 w 12192000"/>
              <a:gd name="connsiteY42" fmla="*/ 38521 h 4547444"/>
              <a:gd name="connsiteX43" fmla="*/ 4730794 w 12192000"/>
              <a:gd name="connsiteY43" fmla="*/ 44114 h 4547444"/>
              <a:gd name="connsiteX44" fmla="*/ 4771603 w 12192000"/>
              <a:gd name="connsiteY44" fmla="*/ 45372 h 4547444"/>
              <a:gd name="connsiteX45" fmla="*/ 4798044 w 12192000"/>
              <a:gd name="connsiteY45" fmla="*/ 42704 h 4547444"/>
              <a:gd name="connsiteX46" fmla="*/ 4804975 w 12192000"/>
              <a:gd name="connsiteY46" fmla="*/ 44915 h 4547444"/>
              <a:gd name="connsiteX47" fmla="*/ 4831600 w 12192000"/>
              <a:gd name="connsiteY47" fmla="*/ 46341 h 4547444"/>
              <a:gd name="connsiteX48" fmla="*/ 4845162 w 12192000"/>
              <a:gd name="connsiteY48" fmla="*/ 43064 h 4547444"/>
              <a:gd name="connsiteX49" fmla="*/ 4858548 w 12192000"/>
              <a:gd name="connsiteY49" fmla="*/ 50610 h 4547444"/>
              <a:gd name="connsiteX50" fmla="*/ 4861820 w 12192000"/>
              <a:gd name="connsiteY50" fmla="*/ 56140 h 4547444"/>
              <a:gd name="connsiteX51" fmla="*/ 4880767 w 12192000"/>
              <a:gd name="connsiteY51" fmla="*/ 53657 h 4547444"/>
              <a:gd name="connsiteX52" fmla="*/ 4896300 w 12192000"/>
              <a:gd name="connsiteY52" fmla="*/ 59061 h 4547444"/>
              <a:gd name="connsiteX53" fmla="*/ 4909841 w 12192000"/>
              <a:gd name="connsiteY53" fmla="*/ 55528 h 4547444"/>
              <a:gd name="connsiteX54" fmla="*/ 4915461 w 12192000"/>
              <a:gd name="connsiteY54" fmla="*/ 56324 h 4547444"/>
              <a:gd name="connsiteX55" fmla="*/ 4929430 w 12192000"/>
              <a:gd name="connsiteY55" fmla="*/ 58998 h 4547444"/>
              <a:gd name="connsiteX56" fmla="*/ 4953531 w 12192000"/>
              <a:gd name="connsiteY56" fmla="*/ 64940 h 4547444"/>
              <a:gd name="connsiteX57" fmla="*/ 4961050 w 12192000"/>
              <a:gd name="connsiteY57" fmla="*/ 65767 h 4547444"/>
              <a:gd name="connsiteX58" fmla="*/ 4977419 w 12192000"/>
              <a:gd name="connsiteY58" fmla="*/ 74854 h 4547444"/>
              <a:gd name="connsiteX59" fmla="*/ 5009106 w 12192000"/>
              <a:gd name="connsiteY59" fmla="*/ 82624 h 4547444"/>
              <a:gd name="connsiteX60" fmla="*/ 5064895 w 12192000"/>
              <a:gd name="connsiteY60" fmla="*/ 109738 h 4547444"/>
              <a:gd name="connsiteX61" fmla="*/ 5097688 w 12192000"/>
              <a:gd name="connsiteY61" fmla="*/ 122676 h 4547444"/>
              <a:gd name="connsiteX62" fmla="*/ 5119875 w 12192000"/>
              <a:gd name="connsiteY62" fmla="*/ 134601 h 4547444"/>
              <a:gd name="connsiteX63" fmla="*/ 5185360 w 12192000"/>
              <a:gd name="connsiteY63" fmla="*/ 151443 h 4547444"/>
              <a:gd name="connsiteX64" fmla="*/ 5297679 w 12192000"/>
              <a:gd name="connsiteY64" fmla="*/ 173709 h 4547444"/>
              <a:gd name="connsiteX65" fmla="*/ 5320681 w 12192000"/>
              <a:gd name="connsiteY65" fmla="*/ 179692 h 4547444"/>
              <a:gd name="connsiteX66" fmla="*/ 5336842 w 12192000"/>
              <a:gd name="connsiteY66" fmla="*/ 189776 h 4547444"/>
              <a:gd name="connsiteX67" fmla="*/ 5337444 w 12192000"/>
              <a:gd name="connsiteY67" fmla="*/ 196421 h 4547444"/>
              <a:gd name="connsiteX68" fmla="*/ 5349516 w 12192000"/>
              <a:gd name="connsiteY68" fmla="*/ 200505 h 4547444"/>
              <a:gd name="connsiteX69" fmla="*/ 5351972 w 12192000"/>
              <a:gd name="connsiteY69" fmla="*/ 202623 h 4547444"/>
              <a:gd name="connsiteX70" fmla="*/ 5366814 w 12192000"/>
              <a:gd name="connsiteY70" fmla="*/ 213739 h 4547444"/>
              <a:gd name="connsiteX71" fmla="*/ 5417244 w 12192000"/>
              <a:gd name="connsiteY71" fmla="*/ 211827 h 4547444"/>
              <a:gd name="connsiteX72" fmla="*/ 5463870 w 12192000"/>
              <a:gd name="connsiteY72" fmla="*/ 230568 h 4547444"/>
              <a:gd name="connsiteX73" fmla="*/ 5664412 w 12192000"/>
              <a:gd name="connsiteY73" fmla="*/ 268648 h 4547444"/>
              <a:gd name="connsiteX74" fmla="*/ 5680257 w 12192000"/>
              <a:gd name="connsiteY74" fmla="*/ 295413 h 4547444"/>
              <a:gd name="connsiteX75" fmla="*/ 5757046 w 12192000"/>
              <a:gd name="connsiteY75" fmla="*/ 318453 h 4547444"/>
              <a:gd name="connsiteX76" fmla="*/ 5899668 w 12192000"/>
              <a:gd name="connsiteY76" fmla="*/ 314896 h 4547444"/>
              <a:gd name="connsiteX77" fmla="*/ 6042086 w 12192000"/>
              <a:gd name="connsiteY77" fmla="*/ 355518 h 4547444"/>
              <a:gd name="connsiteX78" fmla="*/ 6058069 w 12192000"/>
              <a:gd name="connsiteY78" fmla="*/ 350170 h 4547444"/>
              <a:gd name="connsiteX79" fmla="*/ 6074444 w 12192000"/>
              <a:gd name="connsiteY79" fmla="*/ 349088 h 4547444"/>
              <a:gd name="connsiteX80" fmla="*/ 6075959 w 12192000"/>
              <a:gd name="connsiteY80" fmla="*/ 350435 h 4547444"/>
              <a:gd name="connsiteX81" fmla="*/ 6093540 w 12192000"/>
              <a:gd name="connsiteY81" fmla="*/ 353576 h 4547444"/>
              <a:gd name="connsiteX82" fmla="*/ 6098369 w 12192000"/>
              <a:gd name="connsiteY82" fmla="*/ 351305 h 4547444"/>
              <a:gd name="connsiteX83" fmla="*/ 6110738 w 12192000"/>
              <a:gd name="connsiteY83" fmla="*/ 352533 h 4547444"/>
              <a:gd name="connsiteX84" fmla="*/ 6135933 w 12192000"/>
              <a:gd name="connsiteY84" fmla="*/ 352452 h 4547444"/>
              <a:gd name="connsiteX85" fmla="*/ 6139871 w 12192000"/>
              <a:gd name="connsiteY85" fmla="*/ 354780 h 4547444"/>
              <a:gd name="connsiteX86" fmla="*/ 6176662 w 12192000"/>
              <a:gd name="connsiteY86" fmla="*/ 358308 h 4547444"/>
              <a:gd name="connsiteX87" fmla="*/ 6176801 w 12192000"/>
              <a:gd name="connsiteY87" fmla="*/ 359470 h 4547444"/>
              <a:gd name="connsiteX88" fmla="*/ 6185563 w 12192000"/>
              <a:gd name="connsiteY88" fmla="*/ 365325 h 4547444"/>
              <a:gd name="connsiteX89" fmla="*/ 6203148 w 12192000"/>
              <a:gd name="connsiteY89" fmla="*/ 373978 h 4547444"/>
              <a:gd name="connsiteX90" fmla="*/ 6239136 w 12192000"/>
              <a:gd name="connsiteY90" fmla="*/ 407698 h 4547444"/>
              <a:gd name="connsiteX91" fmla="*/ 6277452 w 12192000"/>
              <a:gd name="connsiteY91" fmla="*/ 411500 h 4547444"/>
              <a:gd name="connsiteX92" fmla="*/ 6284979 w 12192000"/>
              <a:gd name="connsiteY92" fmla="*/ 412874 h 4547444"/>
              <a:gd name="connsiteX93" fmla="*/ 6285055 w 12192000"/>
              <a:gd name="connsiteY93" fmla="*/ 413153 h 4547444"/>
              <a:gd name="connsiteX94" fmla="*/ 6292844 w 12192000"/>
              <a:gd name="connsiteY94" fmla="*/ 415103 h 4547444"/>
              <a:gd name="connsiteX95" fmla="*/ 6298705 w 12192000"/>
              <a:gd name="connsiteY95" fmla="*/ 415379 h 4547444"/>
              <a:gd name="connsiteX96" fmla="*/ 6313308 w 12192000"/>
              <a:gd name="connsiteY96" fmla="*/ 418044 h 4547444"/>
              <a:gd name="connsiteX97" fmla="*/ 6317834 w 12192000"/>
              <a:gd name="connsiteY97" fmla="*/ 420633 h 4547444"/>
              <a:gd name="connsiteX98" fmla="*/ 6318907 w 12192000"/>
              <a:gd name="connsiteY98" fmla="*/ 424070 h 4547444"/>
              <a:gd name="connsiteX99" fmla="*/ 6320341 w 12192000"/>
              <a:gd name="connsiteY99" fmla="*/ 423972 h 4547444"/>
              <a:gd name="connsiteX100" fmla="*/ 6345071 w 12192000"/>
              <a:gd name="connsiteY100" fmla="*/ 437455 h 4547444"/>
              <a:gd name="connsiteX101" fmla="*/ 6403531 w 12192000"/>
              <a:gd name="connsiteY101" fmla="*/ 458140 h 4547444"/>
              <a:gd name="connsiteX102" fmla="*/ 6438176 w 12192000"/>
              <a:gd name="connsiteY102" fmla="*/ 466114 h 4547444"/>
              <a:gd name="connsiteX103" fmla="*/ 6531805 w 12192000"/>
              <a:gd name="connsiteY103" fmla="*/ 492190 h 4547444"/>
              <a:gd name="connsiteX104" fmla="*/ 6624812 w 12192000"/>
              <a:gd name="connsiteY104" fmla="*/ 521583 h 4547444"/>
              <a:gd name="connsiteX105" fmla="*/ 6665821 w 12192000"/>
              <a:gd name="connsiteY105" fmla="*/ 554310 h 4547444"/>
              <a:gd name="connsiteX106" fmla="*/ 6671133 w 12192000"/>
              <a:gd name="connsiteY106" fmla="*/ 556037 h 4547444"/>
              <a:gd name="connsiteX107" fmla="*/ 6685990 w 12192000"/>
              <a:gd name="connsiteY107" fmla="*/ 556019 h 4547444"/>
              <a:gd name="connsiteX108" fmla="*/ 6691636 w 12192000"/>
              <a:gd name="connsiteY108" fmla="*/ 555232 h 4547444"/>
              <a:gd name="connsiteX109" fmla="*/ 6699772 w 12192000"/>
              <a:gd name="connsiteY109" fmla="*/ 555740 h 4547444"/>
              <a:gd name="connsiteX110" fmla="*/ 6699955 w 12192000"/>
              <a:gd name="connsiteY110" fmla="*/ 556001 h 4547444"/>
              <a:gd name="connsiteX111" fmla="*/ 6707613 w 12192000"/>
              <a:gd name="connsiteY111" fmla="*/ 555992 h 4547444"/>
              <a:gd name="connsiteX112" fmla="*/ 6745320 w 12192000"/>
              <a:gd name="connsiteY112" fmla="*/ 552805 h 4547444"/>
              <a:gd name="connsiteX113" fmla="*/ 6792811 w 12192000"/>
              <a:gd name="connsiteY113" fmla="*/ 579433 h 4547444"/>
              <a:gd name="connsiteX114" fmla="*/ 6812882 w 12192000"/>
              <a:gd name="connsiteY114" fmla="*/ 584758 h 4547444"/>
              <a:gd name="connsiteX115" fmla="*/ 6823500 w 12192000"/>
              <a:gd name="connsiteY115" fmla="*/ 588928 h 4547444"/>
              <a:gd name="connsiteX116" fmla="*/ 6824098 w 12192000"/>
              <a:gd name="connsiteY116" fmla="*/ 590044 h 4547444"/>
              <a:gd name="connsiteX117" fmla="*/ 6860252 w 12192000"/>
              <a:gd name="connsiteY117" fmla="*/ 586865 h 4547444"/>
              <a:gd name="connsiteX118" fmla="*/ 6864904 w 12192000"/>
              <a:gd name="connsiteY118" fmla="*/ 588442 h 4547444"/>
              <a:gd name="connsiteX119" fmla="*/ 6888662 w 12192000"/>
              <a:gd name="connsiteY119" fmla="*/ 583812 h 4547444"/>
              <a:gd name="connsiteX120" fmla="*/ 6900835 w 12192000"/>
              <a:gd name="connsiteY120" fmla="*/ 582784 h 4547444"/>
              <a:gd name="connsiteX121" fmla="*/ 6904484 w 12192000"/>
              <a:gd name="connsiteY121" fmla="*/ 579680 h 4547444"/>
              <a:gd name="connsiteX122" fmla="*/ 6922346 w 12192000"/>
              <a:gd name="connsiteY122" fmla="*/ 579592 h 4547444"/>
              <a:gd name="connsiteX123" fmla="*/ 6924318 w 12192000"/>
              <a:gd name="connsiteY123" fmla="*/ 580642 h 4547444"/>
              <a:gd name="connsiteX124" fmla="*/ 6939344 w 12192000"/>
              <a:gd name="connsiteY124" fmla="*/ 576622 h 4547444"/>
              <a:gd name="connsiteX125" fmla="*/ 6952296 w 12192000"/>
              <a:gd name="connsiteY125" fmla="*/ 568480 h 4547444"/>
              <a:gd name="connsiteX126" fmla="*/ 7103052 w 12192000"/>
              <a:gd name="connsiteY126" fmla="*/ 582667 h 4547444"/>
              <a:gd name="connsiteX127" fmla="*/ 7318047 w 12192000"/>
              <a:gd name="connsiteY127" fmla="*/ 562182 h 4547444"/>
              <a:gd name="connsiteX128" fmla="*/ 7391440 w 12192000"/>
              <a:gd name="connsiteY128" fmla="*/ 585614 h 4547444"/>
              <a:gd name="connsiteX129" fmla="*/ 7548358 w 12192000"/>
              <a:gd name="connsiteY129" fmla="*/ 586808 h 4547444"/>
              <a:gd name="connsiteX130" fmla="*/ 7599893 w 12192000"/>
              <a:gd name="connsiteY130" fmla="*/ 596799 h 4547444"/>
              <a:gd name="connsiteX131" fmla="*/ 7646750 w 12192000"/>
              <a:gd name="connsiteY131" fmla="*/ 585813 h 4547444"/>
              <a:gd name="connsiteX132" fmla="*/ 7665217 w 12192000"/>
              <a:gd name="connsiteY132" fmla="*/ 594052 h 4547444"/>
              <a:gd name="connsiteX133" fmla="*/ 7668385 w 12192000"/>
              <a:gd name="connsiteY133" fmla="*/ 595689 h 4547444"/>
              <a:gd name="connsiteX134" fmla="*/ 7681420 w 12192000"/>
              <a:gd name="connsiteY134" fmla="*/ 597521 h 4547444"/>
              <a:gd name="connsiteX135" fmla="*/ 7684651 w 12192000"/>
              <a:gd name="connsiteY135" fmla="*/ 603940 h 4547444"/>
              <a:gd name="connsiteX136" fmla="*/ 7843050 w 12192000"/>
              <a:gd name="connsiteY136" fmla="*/ 614241 h 4547444"/>
              <a:gd name="connsiteX137" fmla="*/ 7911637 w 12192000"/>
              <a:gd name="connsiteY137" fmla="*/ 618959 h 4547444"/>
              <a:gd name="connsiteX138" fmla="*/ 7937365 w 12192000"/>
              <a:gd name="connsiteY138" fmla="*/ 626668 h 4547444"/>
              <a:gd name="connsiteX139" fmla="*/ 8037057 w 12192000"/>
              <a:gd name="connsiteY139" fmla="*/ 650015 h 4547444"/>
              <a:gd name="connsiteX140" fmla="*/ 8122868 w 12192000"/>
              <a:gd name="connsiteY140" fmla="*/ 664297 h 4547444"/>
              <a:gd name="connsiteX141" fmla="*/ 8186750 w 12192000"/>
              <a:gd name="connsiteY141" fmla="*/ 649435 h 4547444"/>
              <a:gd name="connsiteX142" fmla="*/ 8192054 w 12192000"/>
              <a:gd name="connsiteY142" fmla="*/ 654277 h 4547444"/>
              <a:gd name="connsiteX143" fmla="*/ 8235470 w 12192000"/>
              <a:gd name="connsiteY143" fmla="*/ 656341 h 4547444"/>
              <a:gd name="connsiteX144" fmla="*/ 8388968 w 12192000"/>
              <a:gd name="connsiteY144" fmla="*/ 633092 h 4547444"/>
              <a:gd name="connsiteX145" fmla="*/ 8473770 w 12192000"/>
              <a:gd name="connsiteY145" fmla="*/ 637968 h 4547444"/>
              <a:gd name="connsiteX146" fmla="*/ 8503642 w 12192000"/>
              <a:gd name="connsiteY146" fmla="*/ 644614 h 4547444"/>
              <a:gd name="connsiteX147" fmla="*/ 8553701 w 12192000"/>
              <a:gd name="connsiteY147" fmla="*/ 655445 h 4547444"/>
              <a:gd name="connsiteX148" fmla="*/ 8590556 w 12192000"/>
              <a:gd name="connsiteY148" fmla="*/ 675642 h 4547444"/>
              <a:gd name="connsiteX149" fmla="*/ 8632638 w 12192000"/>
              <a:gd name="connsiteY149" fmla="*/ 679902 h 4547444"/>
              <a:gd name="connsiteX150" fmla="*/ 8643140 w 12192000"/>
              <a:gd name="connsiteY150" fmla="*/ 665237 h 4547444"/>
              <a:gd name="connsiteX151" fmla="*/ 8687917 w 12192000"/>
              <a:gd name="connsiteY151" fmla="*/ 674873 h 4547444"/>
              <a:gd name="connsiteX152" fmla="*/ 8755765 w 12192000"/>
              <a:gd name="connsiteY152" fmla="*/ 691208 h 4547444"/>
              <a:gd name="connsiteX153" fmla="*/ 8795085 w 12192000"/>
              <a:gd name="connsiteY153" fmla="*/ 696588 h 4547444"/>
              <a:gd name="connsiteX154" fmla="*/ 8902279 w 12192000"/>
              <a:gd name="connsiteY154" fmla="*/ 715671 h 4547444"/>
              <a:gd name="connsiteX155" fmla="*/ 9009490 w 12192000"/>
              <a:gd name="connsiteY155" fmla="*/ 738130 h 4547444"/>
              <a:gd name="connsiteX156" fmla="*/ 9072120 w 12192000"/>
              <a:gd name="connsiteY156" fmla="*/ 770325 h 4547444"/>
              <a:gd name="connsiteX157" fmla="*/ 9160343 w 12192000"/>
              <a:gd name="connsiteY157" fmla="*/ 786746 h 4547444"/>
              <a:gd name="connsiteX158" fmla="*/ 9174981 w 12192000"/>
              <a:gd name="connsiteY158" fmla="*/ 792262 h 4547444"/>
              <a:gd name="connsiteX159" fmla="*/ 9278987 w 12192000"/>
              <a:gd name="connsiteY159" fmla="*/ 817631 h 4547444"/>
              <a:gd name="connsiteX160" fmla="*/ 9400617 w 12192000"/>
              <a:gd name="connsiteY160" fmla="*/ 821517 h 4547444"/>
              <a:gd name="connsiteX161" fmla="*/ 9552261 w 12192000"/>
              <a:gd name="connsiteY161" fmla="*/ 892831 h 4547444"/>
              <a:gd name="connsiteX162" fmla="*/ 9822258 w 12192000"/>
              <a:gd name="connsiteY162" fmla="*/ 1001854 h 4547444"/>
              <a:gd name="connsiteX163" fmla="*/ 10113244 w 12192000"/>
              <a:gd name="connsiteY163" fmla="*/ 1044510 h 4547444"/>
              <a:gd name="connsiteX164" fmla="*/ 10189871 w 12192000"/>
              <a:gd name="connsiteY164" fmla="*/ 1037391 h 4547444"/>
              <a:gd name="connsiteX165" fmla="*/ 10414253 w 12192000"/>
              <a:gd name="connsiteY165" fmla="*/ 1023375 h 4547444"/>
              <a:gd name="connsiteX166" fmla="*/ 10642574 w 12192000"/>
              <a:gd name="connsiteY166" fmla="*/ 950868 h 4547444"/>
              <a:gd name="connsiteX167" fmla="*/ 10786007 w 12192000"/>
              <a:gd name="connsiteY167" fmla="*/ 938924 h 4547444"/>
              <a:gd name="connsiteX168" fmla="*/ 10854151 w 12192000"/>
              <a:gd name="connsiteY168" fmla="*/ 920164 h 4547444"/>
              <a:gd name="connsiteX169" fmla="*/ 10901354 w 12192000"/>
              <a:gd name="connsiteY169" fmla="*/ 919267 h 4547444"/>
              <a:gd name="connsiteX170" fmla="*/ 10929658 w 12192000"/>
              <a:gd name="connsiteY170" fmla="*/ 917084 h 4547444"/>
              <a:gd name="connsiteX171" fmla="*/ 10978685 w 12192000"/>
              <a:gd name="connsiteY171" fmla="*/ 885854 h 4547444"/>
              <a:gd name="connsiteX172" fmla="*/ 11163594 w 12192000"/>
              <a:gd name="connsiteY172" fmla="*/ 876091 h 4547444"/>
              <a:gd name="connsiteX173" fmla="*/ 11340142 w 12192000"/>
              <a:gd name="connsiteY173" fmla="*/ 907595 h 4547444"/>
              <a:gd name="connsiteX174" fmla="*/ 11603318 w 12192000"/>
              <a:gd name="connsiteY174" fmla="*/ 818126 h 4547444"/>
              <a:gd name="connsiteX175" fmla="*/ 11630282 w 12192000"/>
              <a:gd name="connsiteY175" fmla="*/ 811106 h 4547444"/>
              <a:gd name="connsiteX176" fmla="*/ 11776458 w 12192000"/>
              <a:gd name="connsiteY176" fmla="*/ 776334 h 4547444"/>
              <a:gd name="connsiteX177" fmla="*/ 12105816 w 12192000"/>
              <a:gd name="connsiteY177" fmla="*/ 760235 h 4547444"/>
              <a:gd name="connsiteX178" fmla="*/ 12192000 w 12192000"/>
              <a:gd name="connsiteY178" fmla="*/ 696270 h 4547444"/>
              <a:gd name="connsiteX179" fmla="*/ 12192000 w 12192000"/>
              <a:gd name="connsiteY179" fmla="*/ 4547444 h 4547444"/>
              <a:gd name="connsiteX180" fmla="*/ 0 w 12192000"/>
              <a:gd name="connsiteY180" fmla="*/ 4547444 h 4547444"/>
              <a:gd name="connsiteX181" fmla="*/ 0 w 12192000"/>
              <a:gd name="connsiteY181" fmla="*/ 540482 h 4547444"/>
              <a:gd name="connsiteX182" fmla="*/ 3948 w 12192000"/>
              <a:gd name="connsiteY182" fmla="*/ 539440 h 4547444"/>
              <a:gd name="connsiteX183" fmla="*/ 79987 w 12192000"/>
              <a:gd name="connsiteY183" fmla="*/ 525968 h 4547444"/>
              <a:gd name="connsiteX184" fmla="*/ 173247 w 12192000"/>
              <a:gd name="connsiteY184" fmla="*/ 477493 h 4547444"/>
              <a:gd name="connsiteX185" fmla="*/ 206877 w 12192000"/>
              <a:gd name="connsiteY185" fmla="*/ 472952 h 4547444"/>
              <a:gd name="connsiteX186" fmla="*/ 205655 w 12192000"/>
              <a:gd name="connsiteY186" fmla="*/ 464375 h 4547444"/>
              <a:gd name="connsiteX187" fmla="*/ 218147 w 12192000"/>
              <a:gd name="connsiteY187" fmla="*/ 463744 h 4547444"/>
              <a:gd name="connsiteX188" fmla="*/ 246031 w 12192000"/>
              <a:gd name="connsiteY188" fmla="*/ 463535 h 4547444"/>
              <a:gd name="connsiteX189" fmla="*/ 329529 w 12192000"/>
              <a:gd name="connsiteY189" fmla="*/ 461155 h 4547444"/>
              <a:gd name="connsiteX190" fmla="*/ 352311 w 12192000"/>
              <a:gd name="connsiteY190" fmla="*/ 444707 h 4547444"/>
              <a:gd name="connsiteX191" fmla="*/ 373861 w 12192000"/>
              <a:gd name="connsiteY191" fmla="*/ 444449 h 4547444"/>
              <a:gd name="connsiteX192" fmla="*/ 498838 w 12192000"/>
              <a:gd name="connsiteY192" fmla="*/ 422403 h 4547444"/>
              <a:gd name="connsiteX193" fmla="*/ 516021 w 12192000"/>
              <a:gd name="connsiteY193" fmla="*/ 420754 h 4547444"/>
              <a:gd name="connsiteX194" fmla="*/ 525327 w 12192000"/>
              <a:gd name="connsiteY194" fmla="*/ 413364 h 4547444"/>
              <a:gd name="connsiteX195" fmla="*/ 558651 w 12192000"/>
              <a:gd name="connsiteY195" fmla="*/ 411894 h 4547444"/>
              <a:gd name="connsiteX196" fmla="*/ 560193 w 12192000"/>
              <a:gd name="connsiteY196" fmla="*/ 407686 h 4547444"/>
              <a:gd name="connsiteX197" fmla="*/ 669729 w 12192000"/>
              <a:gd name="connsiteY197" fmla="*/ 371558 h 4547444"/>
              <a:gd name="connsiteX198" fmla="*/ 688496 w 12192000"/>
              <a:gd name="connsiteY198" fmla="*/ 365590 h 4547444"/>
              <a:gd name="connsiteX199" fmla="*/ 704711 w 12192000"/>
              <a:gd name="connsiteY199" fmla="*/ 367400 h 4547444"/>
              <a:gd name="connsiteX200" fmla="*/ 794485 w 12192000"/>
              <a:gd name="connsiteY200" fmla="*/ 362242 h 4547444"/>
              <a:gd name="connsiteX201" fmla="*/ 815839 w 12192000"/>
              <a:gd name="connsiteY201" fmla="*/ 365409 h 4547444"/>
              <a:gd name="connsiteX202" fmla="*/ 824819 w 12192000"/>
              <a:gd name="connsiteY202" fmla="*/ 372095 h 4547444"/>
              <a:gd name="connsiteX203" fmla="*/ 859579 w 12192000"/>
              <a:gd name="connsiteY203" fmla="*/ 359461 h 4547444"/>
              <a:gd name="connsiteX204" fmla="*/ 913213 w 12192000"/>
              <a:gd name="connsiteY204" fmla="*/ 350804 h 4547444"/>
              <a:gd name="connsiteX205" fmla="*/ 938704 w 12192000"/>
              <a:gd name="connsiteY205" fmla="*/ 344555 h 4547444"/>
              <a:gd name="connsiteX206" fmla="*/ 959272 w 12192000"/>
              <a:gd name="connsiteY206" fmla="*/ 348348 h 4547444"/>
              <a:gd name="connsiteX207" fmla="*/ 1076317 w 12192000"/>
              <a:gd name="connsiteY207" fmla="*/ 349310 h 4547444"/>
              <a:gd name="connsiteX208" fmla="*/ 1103231 w 12192000"/>
              <a:gd name="connsiteY208" fmla="*/ 355337 h 4547444"/>
              <a:gd name="connsiteX209" fmla="*/ 1115987 w 12192000"/>
              <a:gd name="connsiteY209" fmla="*/ 367351 h 4547444"/>
              <a:gd name="connsiteX210" fmla="*/ 1125983 w 12192000"/>
              <a:gd name="connsiteY210" fmla="*/ 363067 h 4547444"/>
              <a:gd name="connsiteX211" fmla="*/ 1196778 w 12192000"/>
              <a:gd name="connsiteY211" fmla="*/ 362640 h 4547444"/>
              <a:gd name="connsiteX212" fmla="*/ 1242961 w 12192000"/>
              <a:gd name="connsiteY212" fmla="*/ 361265 h 4547444"/>
              <a:gd name="connsiteX213" fmla="*/ 1245768 w 12192000"/>
              <a:gd name="connsiteY213" fmla="*/ 344771 h 4547444"/>
              <a:gd name="connsiteX214" fmla="*/ 1286892 w 12192000"/>
              <a:gd name="connsiteY214" fmla="*/ 338895 h 4547444"/>
              <a:gd name="connsiteX215" fmla="*/ 1330717 w 12192000"/>
              <a:gd name="connsiteY215" fmla="*/ 349483 h 4547444"/>
              <a:gd name="connsiteX216" fmla="*/ 1382372 w 12192000"/>
              <a:gd name="connsiteY216" fmla="*/ 347999 h 4547444"/>
              <a:gd name="connsiteX217" fmla="*/ 1413281 w 12192000"/>
              <a:gd name="connsiteY217" fmla="*/ 347291 h 4547444"/>
              <a:gd name="connsiteX218" fmla="*/ 1494404 w 12192000"/>
              <a:gd name="connsiteY218" fmla="*/ 331907 h 4547444"/>
              <a:gd name="connsiteX219" fmla="*/ 1626029 w 12192000"/>
              <a:gd name="connsiteY219" fmla="*/ 273413 h 4547444"/>
              <a:gd name="connsiteX220" fmla="*/ 1667354 w 12192000"/>
              <a:gd name="connsiteY220" fmla="*/ 265124 h 4547444"/>
              <a:gd name="connsiteX221" fmla="*/ 1674578 w 12192000"/>
              <a:gd name="connsiteY221" fmla="*/ 268497 h 4547444"/>
              <a:gd name="connsiteX222" fmla="*/ 1880316 w 12192000"/>
              <a:gd name="connsiteY222" fmla="*/ 233368 h 4547444"/>
              <a:gd name="connsiteX223" fmla="*/ 1917126 w 12192000"/>
              <a:gd name="connsiteY223" fmla="*/ 231311 h 4547444"/>
              <a:gd name="connsiteX224" fmla="*/ 1944692 w 12192000"/>
              <a:gd name="connsiteY224" fmla="*/ 232595 h 4547444"/>
              <a:gd name="connsiteX225" fmla="*/ 2010665 w 12192000"/>
              <a:gd name="connsiteY225" fmla="*/ 220894 h 4547444"/>
              <a:gd name="connsiteX226" fmla="*/ 2118270 w 12192000"/>
              <a:gd name="connsiteY226" fmla="*/ 195238 h 4547444"/>
              <a:gd name="connsiteX227" fmla="*/ 2141504 w 12192000"/>
              <a:gd name="connsiteY227" fmla="*/ 191185 h 4547444"/>
              <a:gd name="connsiteX228" fmla="*/ 2162752 w 12192000"/>
              <a:gd name="connsiteY228" fmla="*/ 193299 h 4547444"/>
              <a:gd name="connsiteX229" fmla="*/ 2168793 w 12192000"/>
              <a:gd name="connsiteY229" fmla="*/ 198668 h 4547444"/>
              <a:gd name="connsiteX230" fmla="*/ 2181778 w 12192000"/>
              <a:gd name="connsiteY230" fmla="*/ 197338 h 4547444"/>
              <a:gd name="connsiteX231" fmla="*/ 2185499 w 12192000"/>
              <a:gd name="connsiteY231" fmla="*/ 198155 h 4547444"/>
              <a:gd name="connsiteX232" fmla="*/ 2206566 w 12192000"/>
              <a:gd name="connsiteY232" fmla="*/ 201662 h 4547444"/>
              <a:gd name="connsiteX233" fmla="*/ 2244903 w 12192000"/>
              <a:gd name="connsiteY233" fmla="*/ 180090 h 4547444"/>
              <a:gd name="connsiteX234" fmla="*/ 2297531 w 12192000"/>
              <a:gd name="connsiteY234" fmla="*/ 177456 h 4547444"/>
              <a:gd name="connsiteX235" fmla="*/ 2488258 w 12192000"/>
              <a:gd name="connsiteY235" fmla="*/ 130235 h 4547444"/>
              <a:gd name="connsiteX236" fmla="*/ 2523236 w 12192000"/>
              <a:gd name="connsiteY236" fmla="*/ 146553 h 4547444"/>
              <a:gd name="connsiteX237" fmla="*/ 2603355 w 12192000"/>
              <a:gd name="connsiteY237" fmla="*/ 135610 h 4547444"/>
              <a:gd name="connsiteX238" fmla="*/ 2713319 w 12192000"/>
              <a:gd name="connsiteY238" fmla="*/ 76167 h 4547444"/>
              <a:gd name="connsiteX239" fmla="*/ 2860143 w 12192000"/>
              <a:gd name="connsiteY239" fmla="*/ 54092 h 4547444"/>
              <a:gd name="connsiteX240" fmla="*/ 2868320 w 12192000"/>
              <a:gd name="connsiteY240" fmla="*/ 43251 h 4547444"/>
              <a:gd name="connsiteX241" fmla="*/ 2880379 w 12192000"/>
              <a:gd name="connsiteY241" fmla="*/ 35858 h 4547444"/>
              <a:gd name="connsiteX242" fmla="*/ 2882710 w 12192000"/>
              <a:gd name="connsiteY242" fmla="*/ 36396 h 4547444"/>
              <a:gd name="connsiteX243" fmla="*/ 2899268 w 12192000"/>
              <a:gd name="connsiteY243" fmla="*/ 32091 h 4547444"/>
              <a:gd name="connsiteX244" fmla="*/ 2901185 w 12192000"/>
              <a:gd name="connsiteY244" fmla="*/ 28262 h 4547444"/>
              <a:gd name="connsiteX245" fmla="*/ 2912009 w 12192000"/>
              <a:gd name="connsiteY245" fmla="*/ 24403 h 4547444"/>
              <a:gd name="connsiteX246" fmla="*/ 2931895 w 12192000"/>
              <a:gd name="connsiteY246" fmla="*/ 14365 h 4547444"/>
              <a:gd name="connsiteX247" fmla="*/ 2936965 w 12192000"/>
              <a:gd name="connsiteY247" fmla="*/ 14771 h 4547444"/>
              <a:gd name="connsiteX248" fmla="*/ 2969058 w 12192000"/>
              <a:gd name="connsiteY248" fmla="*/ 3188 h 4547444"/>
              <a:gd name="connsiteX249" fmla="*/ 2970141 w 12192000"/>
              <a:gd name="connsiteY249" fmla="*/ 4113 h 4547444"/>
              <a:gd name="connsiteX250" fmla="*/ 2981985 w 12192000"/>
              <a:gd name="connsiteY250" fmla="*/ 5589 h 4547444"/>
              <a:gd name="connsiteX251" fmla="*/ 3003160 w 12192000"/>
              <a:gd name="connsiteY251" fmla="*/ 5933 h 4547444"/>
              <a:gd name="connsiteX252" fmla="*/ 3059919 w 12192000"/>
              <a:gd name="connsiteY252" fmla="*/ 20150 h 4547444"/>
              <a:gd name="connsiteX253" fmla="*/ 3093450 w 12192000"/>
              <a:gd name="connsiteY253" fmla="*/ 8195 h 4547444"/>
              <a:gd name="connsiteX254" fmla="*/ 3188029 w 12192000"/>
              <a:gd name="connsiteY254" fmla="*/ 6375 h 4547444"/>
              <a:gd name="connsiteX0" fmla="*/ 3188029 w 12192000"/>
              <a:gd name="connsiteY0" fmla="*/ 6375 h 4547444"/>
              <a:gd name="connsiteX1" fmla="*/ 3287078 w 12192000"/>
              <a:gd name="connsiteY1" fmla="*/ 27606 h 4547444"/>
              <a:gd name="connsiteX2" fmla="*/ 3386448 w 12192000"/>
              <a:gd name="connsiteY2" fmla="*/ 30393 h 4547444"/>
              <a:gd name="connsiteX3" fmla="*/ 3422427 w 12192000"/>
              <a:gd name="connsiteY3" fmla="*/ 29823 h 4547444"/>
              <a:gd name="connsiteX4" fmla="*/ 3486559 w 12192000"/>
              <a:gd name="connsiteY4" fmla="*/ 35770 h 4547444"/>
              <a:gd name="connsiteX5" fmla="*/ 3515932 w 12192000"/>
              <a:gd name="connsiteY5" fmla="*/ 42810 h 4547444"/>
              <a:gd name="connsiteX6" fmla="*/ 3517220 w 12192000"/>
              <a:gd name="connsiteY6" fmla="*/ 42377 h 4547444"/>
              <a:gd name="connsiteX7" fmla="*/ 3519845 w 12192000"/>
              <a:gd name="connsiteY7" fmla="*/ 45407 h 4547444"/>
              <a:gd name="connsiteX8" fmla="*/ 3525279 w 12192000"/>
              <a:gd name="connsiteY8" fmla="*/ 46811 h 4547444"/>
              <a:gd name="connsiteX9" fmla="*/ 3540113 w 12192000"/>
              <a:gd name="connsiteY9" fmla="*/ 45907 h 4547444"/>
              <a:gd name="connsiteX10" fmla="*/ 3545692 w 12192000"/>
              <a:gd name="connsiteY10" fmla="*/ 44786 h 4547444"/>
              <a:gd name="connsiteX11" fmla="*/ 3553854 w 12192000"/>
              <a:gd name="connsiteY11" fmla="*/ 44807 h 4547444"/>
              <a:gd name="connsiteX12" fmla="*/ 3554058 w 12192000"/>
              <a:gd name="connsiteY12" fmla="*/ 45056 h 4547444"/>
              <a:gd name="connsiteX13" fmla="*/ 3561703 w 12192000"/>
              <a:gd name="connsiteY13" fmla="*/ 44591 h 4547444"/>
              <a:gd name="connsiteX14" fmla="*/ 3599112 w 12192000"/>
              <a:gd name="connsiteY14" fmla="*/ 39166 h 4547444"/>
              <a:gd name="connsiteX15" fmla="*/ 3648544 w 12192000"/>
              <a:gd name="connsiteY15" fmla="*/ 62881 h 4547444"/>
              <a:gd name="connsiteX16" fmla="*/ 3668987 w 12192000"/>
              <a:gd name="connsiteY16" fmla="*/ 66992 h 4547444"/>
              <a:gd name="connsiteX17" fmla="*/ 3679906 w 12192000"/>
              <a:gd name="connsiteY17" fmla="*/ 70516 h 4547444"/>
              <a:gd name="connsiteX18" fmla="*/ 3680583 w 12192000"/>
              <a:gd name="connsiteY18" fmla="*/ 71594 h 4547444"/>
              <a:gd name="connsiteX19" fmla="*/ 3716448 w 12192000"/>
              <a:gd name="connsiteY19" fmla="*/ 66268 h 4547444"/>
              <a:gd name="connsiteX20" fmla="*/ 3721210 w 12192000"/>
              <a:gd name="connsiteY20" fmla="*/ 67563 h 4547444"/>
              <a:gd name="connsiteX21" fmla="*/ 3744585 w 12192000"/>
              <a:gd name="connsiteY21" fmla="*/ 61530 h 4547444"/>
              <a:gd name="connsiteX22" fmla="*/ 3756664 w 12192000"/>
              <a:gd name="connsiteY22" fmla="*/ 59781 h 4547444"/>
              <a:gd name="connsiteX23" fmla="*/ 3760076 w 12192000"/>
              <a:gd name="connsiteY23" fmla="*/ 56468 h 4547444"/>
              <a:gd name="connsiteX24" fmla="*/ 3777900 w 12192000"/>
              <a:gd name="connsiteY24" fmla="*/ 55315 h 4547444"/>
              <a:gd name="connsiteX25" fmla="*/ 3779950 w 12192000"/>
              <a:gd name="connsiteY25" fmla="*/ 56246 h 4547444"/>
              <a:gd name="connsiteX26" fmla="*/ 3794650 w 12192000"/>
              <a:gd name="connsiteY26" fmla="*/ 51341 h 4547444"/>
              <a:gd name="connsiteX27" fmla="*/ 3806969 w 12192000"/>
              <a:gd name="connsiteY27" fmla="*/ 42453 h 4547444"/>
              <a:gd name="connsiteX28" fmla="*/ 3958577 w 12192000"/>
              <a:gd name="connsiteY28" fmla="*/ 47607 h 4547444"/>
              <a:gd name="connsiteX29" fmla="*/ 4089430 w 12192000"/>
              <a:gd name="connsiteY29" fmla="*/ 10501 h 4547444"/>
              <a:gd name="connsiteX30" fmla="*/ 4171715 w 12192000"/>
              <a:gd name="connsiteY30" fmla="*/ 14367 h 4547444"/>
              <a:gd name="connsiteX31" fmla="*/ 4199128 w 12192000"/>
              <a:gd name="connsiteY31" fmla="*/ 36195 h 4547444"/>
              <a:gd name="connsiteX32" fmla="*/ 4403546 w 12192000"/>
              <a:gd name="connsiteY32" fmla="*/ 25184 h 4547444"/>
              <a:gd name="connsiteX33" fmla="*/ 4455762 w 12192000"/>
              <a:gd name="connsiteY33" fmla="*/ 32072 h 4547444"/>
              <a:gd name="connsiteX34" fmla="*/ 4501720 w 12192000"/>
              <a:gd name="connsiteY34" fmla="*/ 18325 h 4547444"/>
              <a:gd name="connsiteX35" fmla="*/ 4520780 w 12192000"/>
              <a:gd name="connsiteY35" fmla="*/ 25438 h 4547444"/>
              <a:gd name="connsiteX36" fmla="*/ 4524071 w 12192000"/>
              <a:gd name="connsiteY36" fmla="*/ 26883 h 4547444"/>
              <a:gd name="connsiteX37" fmla="*/ 4537225 w 12192000"/>
              <a:gd name="connsiteY37" fmla="*/ 27930 h 4547444"/>
              <a:gd name="connsiteX38" fmla="*/ 4540932 w 12192000"/>
              <a:gd name="connsiteY38" fmla="*/ 34139 h 4547444"/>
              <a:gd name="connsiteX39" fmla="*/ 4560732 w 12192000"/>
              <a:gd name="connsiteY39" fmla="*/ 39954 h 4547444"/>
              <a:gd name="connsiteX40" fmla="*/ 4584946 w 12192000"/>
              <a:gd name="connsiteY40" fmla="*/ 40234 h 4547444"/>
              <a:gd name="connsiteX41" fmla="*/ 4670972 w 12192000"/>
              <a:gd name="connsiteY41" fmla="*/ 41875 h 4547444"/>
              <a:gd name="connsiteX42" fmla="*/ 4685002 w 12192000"/>
              <a:gd name="connsiteY42" fmla="*/ 38521 h 4547444"/>
              <a:gd name="connsiteX43" fmla="*/ 4730794 w 12192000"/>
              <a:gd name="connsiteY43" fmla="*/ 44114 h 4547444"/>
              <a:gd name="connsiteX44" fmla="*/ 4771603 w 12192000"/>
              <a:gd name="connsiteY44" fmla="*/ 45372 h 4547444"/>
              <a:gd name="connsiteX45" fmla="*/ 4798044 w 12192000"/>
              <a:gd name="connsiteY45" fmla="*/ 42704 h 4547444"/>
              <a:gd name="connsiteX46" fmla="*/ 4804975 w 12192000"/>
              <a:gd name="connsiteY46" fmla="*/ 44915 h 4547444"/>
              <a:gd name="connsiteX47" fmla="*/ 4831600 w 12192000"/>
              <a:gd name="connsiteY47" fmla="*/ 46341 h 4547444"/>
              <a:gd name="connsiteX48" fmla="*/ 4845162 w 12192000"/>
              <a:gd name="connsiteY48" fmla="*/ 43064 h 4547444"/>
              <a:gd name="connsiteX49" fmla="*/ 4858548 w 12192000"/>
              <a:gd name="connsiteY49" fmla="*/ 50610 h 4547444"/>
              <a:gd name="connsiteX50" fmla="*/ 4861820 w 12192000"/>
              <a:gd name="connsiteY50" fmla="*/ 56140 h 4547444"/>
              <a:gd name="connsiteX51" fmla="*/ 4880767 w 12192000"/>
              <a:gd name="connsiteY51" fmla="*/ 53657 h 4547444"/>
              <a:gd name="connsiteX52" fmla="*/ 4896300 w 12192000"/>
              <a:gd name="connsiteY52" fmla="*/ 59061 h 4547444"/>
              <a:gd name="connsiteX53" fmla="*/ 4909841 w 12192000"/>
              <a:gd name="connsiteY53" fmla="*/ 55528 h 4547444"/>
              <a:gd name="connsiteX54" fmla="*/ 4915461 w 12192000"/>
              <a:gd name="connsiteY54" fmla="*/ 56324 h 4547444"/>
              <a:gd name="connsiteX55" fmla="*/ 4929430 w 12192000"/>
              <a:gd name="connsiteY55" fmla="*/ 58998 h 4547444"/>
              <a:gd name="connsiteX56" fmla="*/ 4953531 w 12192000"/>
              <a:gd name="connsiteY56" fmla="*/ 64940 h 4547444"/>
              <a:gd name="connsiteX57" fmla="*/ 4961050 w 12192000"/>
              <a:gd name="connsiteY57" fmla="*/ 65767 h 4547444"/>
              <a:gd name="connsiteX58" fmla="*/ 4977419 w 12192000"/>
              <a:gd name="connsiteY58" fmla="*/ 74854 h 4547444"/>
              <a:gd name="connsiteX59" fmla="*/ 5009106 w 12192000"/>
              <a:gd name="connsiteY59" fmla="*/ 82624 h 4547444"/>
              <a:gd name="connsiteX60" fmla="*/ 5064895 w 12192000"/>
              <a:gd name="connsiteY60" fmla="*/ 109738 h 4547444"/>
              <a:gd name="connsiteX61" fmla="*/ 5097688 w 12192000"/>
              <a:gd name="connsiteY61" fmla="*/ 122676 h 4547444"/>
              <a:gd name="connsiteX62" fmla="*/ 5119875 w 12192000"/>
              <a:gd name="connsiteY62" fmla="*/ 134601 h 4547444"/>
              <a:gd name="connsiteX63" fmla="*/ 5185360 w 12192000"/>
              <a:gd name="connsiteY63" fmla="*/ 151443 h 4547444"/>
              <a:gd name="connsiteX64" fmla="*/ 5297679 w 12192000"/>
              <a:gd name="connsiteY64" fmla="*/ 173709 h 4547444"/>
              <a:gd name="connsiteX65" fmla="*/ 5320681 w 12192000"/>
              <a:gd name="connsiteY65" fmla="*/ 179692 h 4547444"/>
              <a:gd name="connsiteX66" fmla="*/ 5336842 w 12192000"/>
              <a:gd name="connsiteY66" fmla="*/ 189776 h 4547444"/>
              <a:gd name="connsiteX67" fmla="*/ 5337444 w 12192000"/>
              <a:gd name="connsiteY67" fmla="*/ 196421 h 4547444"/>
              <a:gd name="connsiteX68" fmla="*/ 5349516 w 12192000"/>
              <a:gd name="connsiteY68" fmla="*/ 200505 h 4547444"/>
              <a:gd name="connsiteX69" fmla="*/ 5351972 w 12192000"/>
              <a:gd name="connsiteY69" fmla="*/ 202623 h 4547444"/>
              <a:gd name="connsiteX70" fmla="*/ 5366814 w 12192000"/>
              <a:gd name="connsiteY70" fmla="*/ 213739 h 4547444"/>
              <a:gd name="connsiteX71" fmla="*/ 5417244 w 12192000"/>
              <a:gd name="connsiteY71" fmla="*/ 211827 h 4547444"/>
              <a:gd name="connsiteX72" fmla="*/ 5463870 w 12192000"/>
              <a:gd name="connsiteY72" fmla="*/ 230568 h 4547444"/>
              <a:gd name="connsiteX73" fmla="*/ 5664412 w 12192000"/>
              <a:gd name="connsiteY73" fmla="*/ 268648 h 4547444"/>
              <a:gd name="connsiteX74" fmla="*/ 5680257 w 12192000"/>
              <a:gd name="connsiteY74" fmla="*/ 295413 h 4547444"/>
              <a:gd name="connsiteX75" fmla="*/ 5757046 w 12192000"/>
              <a:gd name="connsiteY75" fmla="*/ 318453 h 4547444"/>
              <a:gd name="connsiteX76" fmla="*/ 5899668 w 12192000"/>
              <a:gd name="connsiteY76" fmla="*/ 314896 h 4547444"/>
              <a:gd name="connsiteX77" fmla="*/ 6042086 w 12192000"/>
              <a:gd name="connsiteY77" fmla="*/ 355518 h 4547444"/>
              <a:gd name="connsiteX78" fmla="*/ 6058069 w 12192000"/>
              <a:gd name="connsiteY78" fmla="*/ 350170 h 4547444"/>
              <a:gd name="connsiteX79" fmla="*/ 6074444 w 12192000"/>
              <a:gd name="connsiteY79" fmla="*/ 349088 h 4547444"/>
              <a:gd name="connsiteX80" fmla="*/ 6075959 w 12192000"/>
              <a:gd name="connsiteY80" fmla="*/ 350435 h 4547444"/>
              <a:gd name="connsiteX81" fmla="*/ 6093540 w 12192000"/>
              <a:gd name="connsiteY81" fmla="*/ 353576 h 4547444"/>
              <a:gd name="connsiteX82" fmla="*/ 6098369 w 12192000"/>
              <a:gd name="connsiteY82" fmla="*/ 351305 h 4547444"/>
              <a:gd name="connsiteX83" fmla="*/ 6110738 w 12192000"/>
              <a:gd name="connsiteY83" fmla="*/ 352533 h 4547444"/>
              <a:gd name="connsiteX84" fmla="*/ 6135933 w 12192000"/>
              <a:gd name="connsiteY84" fmla="*/ 352452 h 4547444"/>
              <a:gd name="connsiteX85" fmla="*/ 6139871 w 12192000"/>
              <a:gd name="connsiteY85" fmla="*/ 354780 h 4547444"/>
              <a:gd name="connsiteX86" fmla="*/ 6176662 w 12192000"/>
              <a:gd name="connsiteY86" fmla="*/ 358308 h 4547444"/>
              <a:gd name="connsiteX87" fmla="*/ 6176801 w 12192000"/>
              <a:gd name="connsiteY87" fmla="*/ 359470 h 4547444"/>
              <a:gd name="connsiteX88" fmla="*/ 6185563 w 12192000"/>
              <a:gd name="connsiteY88" fmla="*/ 365325 h 4547444"/>
              <a:gd name="connsiteX89" fmla="*/ 6203148 w 12192000"/>
              <a:gd name="connsiteY89" fmla="*/ 373978 h 4547444"/>
              <a:gd name="connsiteX90" fmla="*/ 6239136 w 12192000"/>
              <a:gd name="connsiteY90" fmla="*/ 407698 h 4547444"/>
              <a:gd name="connsiteX91" fmla="*/ 6277452 w 12192000"/>
              <a:gd name="connsiteY91" fmla="*/ 411500 h 4547444"/>
              <a:gd name="connsiteX92" fmla="*/ 6284979 w 12192000"/>
              <a:gd name="connsiteY92" fmla="*/ 412874 h 4547444"/>
              <a:gd name="connsiteX93" fmla="*/ 6285055 w 12192000"/>
              <a:gd name="connsiteY93" fmla="*/ 413153 h 4547444"/>
              <a:gd name="connsiteX94" fmla="*/ 6292844 w 12192000"/>
              <a:gd name="connsiteY94" fmla="*/ 415103 h 4547444"/>
              <a:gd name="connsiteX95" fmla="*/ 6298705 w 12192000"/>
              <a:gd name="connsiteY95" fmla="*/ 415379 h 4547444"/>
              <a:gd name="connsiteX96" fmla="*/ 6313308 w 12192000"/>
              <a:gd name="connsiteY96" fmla="*/ 418044 h 4547444"/>
              <a:gd name="connsiteX97" fmla="*/ 6317834 w 12192000"/>
              <a:gd name="connsiteY97" fmla="*/ 420633 h 4547444"/>
              <a:gd name="connsiteX98" fmla="*/ 6318907 w 12192000"/>
              <a:gd name="connsiteY98" fmla="*/ 424070 h 4547444"/>
              <a:gd name="connsiteX99" fmla="*/ 6320341 w 12192000"/>
              <a:gd name="connsiteY99" fmla="*/ 423972 h 4547444"/>
              <a:gd name="connsiteX100" fmla="*/ 6345071 w 12192000"/>
              <a:gd name="connsiteY100" fmla="*/ 437455 h 4547444"/>
              <a:gd name="connsiteX101" fmla="*/ 6403531 w 12192000"/>
              <a:gd name="connsiteY101" fmla="*/ 458140 h 4547444"/>
              <a:gd name="connsiteX102" fmla="*/ 6438176 w 12192000"/>
              <a:gd name="connsiteY102" fmla="*/ 466114 h 4547444"/>
              <a:gd name="connsiteX103" fmla="*/ 6531805 w 12192000"/>
              <a:gd name="connsiteY103" fmla="*/ 492190 h 4547444"/>
              <a:gd name="connsiteX104" fmla="*/ 6624812 w 12192000"/>
              <a:gd name="connsiteY104" fmla="*/ 521583 h 4547444"/>
              <a:gd name="connsiteX105" fmla="*/ 6665821 w 12192000"/>
              <a:gd name="connsiteY105" fmla="*/ 554310 h 4547444"/>
              <a:gd name="connsiteX106" fmla="*/ 6671133 w 12192000"/>
              <a:gd name="connsiteY106" fmla="*/ 556037 h 4547444"/>
              <a:gd name="connsiteX107" fmla="*/ 6685990 w 12192000"/>
              <a:gd name="connsiteY107" fmla="*/ 556019 h 4547444"/>
              <a:gd name="connsiteX108" fmla="*/ 6691636 w 12192000"/>
              <a:gd name="connsiteY108" fmla="*/ 555232 h 4547444"/>
              <a:gd name="connsiteX109" fmla="*/ 6699772 w 12192000"/>
              <a:gd name="connsiteY109" fmla="*/ 555740 h 4547444"/>
              <a:gd name="connsiteX110" fmla="*/ 6699955 w 12192000"/>
              <a:gd name="connsiteY110" fmla="*/ 556001 h 4547444"/>
              <a:gd name="connsiteX111" fmla="*/ 6707613 w 12192000"/>
              <a:gd name="connsiteY111" fmla="*/ 555992 h 4547444"/>
              <a:gd name="connsiteX112" fmla="*/ 6745320 w 12192000"/>
              <a:gd name="connsiteY112" fmla="*/ 552805 h 4547444"/>
              <a:gd name="connsiteX113" fmla="*/ 6792811 w 12192000"/>
              <a:gd name="connsiteY113" fmla="*/ 579433 h 4547444"/>
              <a:gd name="connsiteX114" fmla="*/ 6812882 w 12192000"/>
              <a:gd name="connsiteY114" fmla="*/ 584758 h 4547444"/>
              <a:gd name="connsiteX115" fmla="*/ 6823500 w 12192000"/>
              <a:gd name="connsiteY115" fmla="*/ 588928 h 4547444"/>
              <a:gd name="connsiteX116" fmla="*/ 6824098 w 12192000"/>
              <a:gd name="connsiteY116" fmla="*/ 590044 h 4547444"/>
              <a:gd name="connsiteX117" fmla="*/ 6860252 w 12192000"/>
              <a:gd name="connsiteY117" fmla="*/ 586865 h 4547444"/>
              <a:gd name="connsiteX118" fmla="*/ 6864904 w 12192000"/>
              <a:gd name="connsiteY118" fmla="*/ 588442 h 4547444"/>
              <a:gd name="connsiteX119" fmla="*/ 6888662 w 12192000"/>
              <a:gd name="connsiteY119" fmla="*/ 583812 h 4547444"/>
              <a:gd name="connsiteX120" fmla="*/ 6900835 w 12192000"/>
              <a:gd name="connsiteY120" fmla="*/ 582784 h 4547444"/>
              <a:gd name="connsiteX121" fmla="*/ 6904484 w 12192000"/>
              <a:gd name="connsiteY121" fmla="*/ 579680 h 4547444"/>
              <a:gd name="connsiteX122" fmla="*/ 6922346 w 12192000"/>
              <a:gd name="connsiteY122" fmla="*/ 579592 h 4547444"/>
              <a:gd name="connsiteX123" fmla="*/ 6924318 w 12192000"/>
              <a:gd name="connsiteY123" fmla="*/ 580642 h 4547444"/>
              <a:gd name="connsiteX124" fmla="*/ 6939344 w 12192000"/>
              <a:gd name="connsiteY124" fmla="*/ 576622 h 4547444"/>
              <a:gd name="connsiteX125" fmla="*/ 6952296 w 12192000"/>
              <a:gd name="connsiteY125" fmla="*/ 568480 h 4547444"/>
              <a:gd name="connsiteX126" fmla="*/ 7103052 w 12192000"/>
              <a:gd name="connsiteY126" fmla="*/ 582667 h 4547444"/>
              <a:gd name="connsiteX127" fmla="*/ 7246485 w 12192000"/>
              <a:gd name="connsiteY127" fmla="*/ 578085 h 4547444"/>
              <a:gd name="connsiteX128" fmla="*/ 7391440 w 12192000"/>
              <a:gd name="connsiteY128" fmla="*/ 585614 h 4547444"/>
              <a:gd name="connsiteX129" fmla="*/ 7548358 w 12192000"/>
              <a:gd name="connsiteY129" fmla="*/ 586808 h 4547444"/>
              <a:gd name="connsiteX130" fmla="*/ 7599893 w 12192000"/>
              <a:gd name="connsiteY130" fmla="*/ 596799 h 4547444"/>
              <a:gd name="connsiteX131" fmla="*/ 7646750 w 12192000"/>
              <a:gd name="connsiteY131" fmla="*/ 585813 h 4547444"/>
              <a:gd name="connsiteX132" fmla="*/ 7665217 w 12192000"/>
              <a:gd name="connsiteY132" fmla="*/ 594052 h 4547444"/>
              <a:gd name="connsiteX133" fmla="*/ 7668385 w 12192000"/>
              <a:gd name="connsiteY133" fmla="*/ 595689 h 4547444"/>
              <a:gd name="connsiteX134" fmla="*/ 7681420 w 12192000"/>
              <a:gd name="connsiteY134" fmla="*/ 597521 h 4547444"/>
              <a:gd name="connsiteX135" fmla="*/ 7684651 w 12192000"/>
              <a:gd name="connsiteY135" fmla="*/ 603940 h 4547444"/>
              <a:gd name="connsiteX136" fmla="*/ 7843050 w 12192000"/>
              <a:gd name="connsiteY136" fmla="*/ 614241 h 4547444"/>
              <a:gd name="connsiteX137" fmla="*/ 7911637 w 12192000"/>
              <a:gd name="connsiteY137" fmla="*/ 618959 h 4547444"/>
              <a:gd name="connsiteX138" fmla="*/ 7937365 w 12192000"/>
              <a:gd name="connsiteY138" fmla="*/ 626668 h 4547444"/>
              <a:gd name="connsiteX139" fmla="*/ 8037057 w 12192000"/>
              <a:gd name="connsiteY139" fmla="*/ 650015 h 4547444"/>
              <a:gd name="connsiteX140" fmla="*/ 8122868 w 12192000"/>
              <a:gd name="connsiteY140" fmla="*/ 664297 h 4547444"/>
              <a:gd name="connsiteX141" fmla="*/ 8186750 w 12192000"/>
              <a:gd name="connsiteY141" fmla="*/ 649435 h 4547444"/>
              <a:gd name="connsiteX142" fmla="*/ 8192054 w 12192000"/>
              <a:gd name="connsiteY142" fmla="*/ 654277 h 4547444"/>
              <a:gd name="connsiteX143" fmla="*/ 8235470 w 12192000"/>
              <a:gd name="connsiteY143" fmla="*/ 656341 h 4547444"/>
              <a:gd name="connsiteX144" fmla="*/ 8388968 w 12192000"/>
              <a:gd name="connsiteY144" fmla="*/ 633092 h 4547444"/>
              <a:gd name="connsiteX145" fmla="*/ 8473770 w 12192000"/>
              <a:gd name="connsiteY145" fmla="*/ 637968 h 4547444"/>
              <a:gd name="connsiteX146" fmla="*/ 8503642 w 12192000"/>
              <a:gd name="connsiteY146" fmla="*/ 644614 h 4547444"/>
              <a:gd name="connsiteX147" fmla="*/ 8553701 w 12192000"/>
              <a:gd name="connsiteY147" fmla="*/ 655445 h 4547444"/>
              <a:gd name="connsiteX148" fmla="*/ 8590556 w 12192000"/>
              <a:gd name="connsiteY148" fmla="*/ 675642 h 4547444"/>
              <a:gd name="connsiteX149" fmla="*/ 8632638 w 12192000"/>
              <a:gd name="connsiteY149" fmla="*/ 679902 h 4547444"/>
              <a:gd name="connsiteX150" fmla="*/ 8643140 w 12192000"/>
              <a:gd name="connsiteY150" fmla="*/ 665237 h 4547444"/>
              <a:gd name="connsiteX151" fmla="*/ 8687917 w 12192000"/>
              <a:gd name="connsiteY151" fmla="*/ 674873 h 4547444"/>
              <a:gd name="connsiteX152" fmla="*/ 8755765 w 12192000"/>
              <a:gd name="connsiteY152" fmla="*/ 691208 h 4547444"/>
              <a:gd name="connsiteX153" fmla="*/ 8795085 w 12192000"/>
              <a:gd name="connsiteY153" fmla="*/ 696588 h 4547444"/>
              <a:gd name="connsiteX154" fmla="*/ 8902279 w 12192000"/>
              <a:gd name="connsiteY154" fmla="*/ 715671 h 4547444"/>
              <a:gd name="connsiteX155" fmla="*/ 9009490 w 12192000"/>
              <a:gd name="connsiteY155" fmla="*/ 738130 h 4547444"/>
              <a:gd name="connsiteX156" fmla="*/ 9072120 w 12192000"/>
              <a:gd name="connsiteY156" fmla="*/ 770325 h 4547444"/>
              <a:gd name="connsiteX157" fmla="*/ 9160343 w 12192000"/>
              <a:gd name="connsiteY157" fmla="*/ 786746 h 4547444"/>
              <a:gd name="connsiteX158" fmla="*/ 9174981 w 12192000"/>
              <a:gd name="connsiteY158" fmla="*/ 792262 h 4547444"/>
              <a:gd name="connsiteX159" fmla="*/ 9278987 w 12192000"/>
              <a:gd name="connsiteY159" fmla="*/ 817631 h 4547444"/>
              <a:gd name="connsiteX160" fmla="*/ 9400617 w 12192000"/>
              <a:gd name="connsiteY160" fmla="*/ 821517 h 4547444"/>
              <a:gd name="connsiteX161" fmla="*/ 9552261 w 12192000"/>
              <a:gd name="connsiteY161" fmla="*/ 892831 h 4547444"/>
              <a:gd name="connsiteX162" fmla="*/ 9822258 w 12192000"/>
              <a:gd name="connsiteY162" fmla="*/ 1001854 h 4547444"/>
              <a:gd name="connsiteX163" fmla="*/ 10113244 w 12192000"/>
              <a:gd name="connsiteY163" fmla="*/ 1044510 h 4547444"/>
              <a:gd name="connsiteX164" fmla="*/ 10189871 w 12192000"/>
              <a:gd name="connsiteY164" fmla="*/ 1037391 h 4547444"/>
              <a:gd name="connsiteX165" fmla="*/ 10414253 w 12192000"/>
              <a:gd name="connsiteY165" fmla="*/ 1023375 h 4547444"/>
              <a:gd name="connsiteX166" fmla="*/ 10642574 w 12192000"/>
              <a:gd name="connsiteY166" fmla="*/ 950868 h 4547444"/>
              <a:gd name="connsiteX167" fmla="*/ 10786007 w 12192000"/>
              <a:gd name="connsiteY167" fmla="*/ 938924 h 4547444"/>
              <a:gd name="connsiteX168" fmla="*/ 10854151 w 12192000"/>
              <a:gd name="connsiteY168" fmla="*/ 920164 h 4547444"/>
              <a:gd name="connsiteX169" fmla="*/ 10901354 w 12192000"/>
              <a:gd name="connsiteY169" fmla="*/ 919267 h 4547444"/>
              <a:gd name="connsiteX170" fmla="*/ 10929658 w 12192000"/>
              <a:gd name="connsiteY170" fmla="*/ 917084 h 4547444"/>
              <a:gd name="connsiteX171" fmla="*/ 10978685 w 12192000"/>
              <a:gd name="connsiteY171" fmla="*/ 885854 h 4547444"/>
              <a:gd name="connsiteX172" fmla="*/ 11163594 w 12192000"/>
              <a:gd name="connsiteY172" fmla="*/ 876091 h 4547444"/>
              <a:gd name="connsiteX173" fmla="*/ 11340142 w 12192000"/>
              <a:gd name="connsiteY173" fmla="*/ 907595 h 4547444"/>
              <a:gd name="connsiteX174" fmla="*/ 11603318 w 12192000"/>
              <a:gd name="connsiteY174" fmla="*/ 818126 h 4547444"/>
              <a:gd name="connsiteX175" fmla="*/ 11630282 w 12192000"/>
              <a:gd name="connsiteY175" fmla="*/ 811106 h 4547444"/>
              <a:gd name="connsiteX176" fmla="*/ 11776458 w 12192000"/>
              <a:gd name="connsiteY176" fmla="*/ 776334 h 4547444"/>
              <a:gd name="connsiteX177" fmla="*/ 12105816 w 12192000"/>
              <a:gd name="connsiteY177" fmla="*/ 760235 h 4547444"/>
              <a:gd name="connsiteX178" fmla="*/ 12192000 w 12192000"/>
              <a:gd name="connsiteY178" fmla="*/ 696270 h 4547444"/>
              <a:gd name="connsiteX179" fmla="*/ 12192000 w 12192000"/>
              <a:gd name="connsiteY179" fmla="*/ 4547444 h 4547444"/>
              <a:gd name="connsiteX180" fmla="*/ 0 w 12192000"/>
              <a:gd name="connsiteY180" fmla="*/ 4547444 h 4547444"/>
              <a:gd name="connsiteX181" fmla="*/ 0 w 12192000"/>
              <a:gd name="connsiteY181" fmla="*/ 540482 h 4547444"/>
              <a:gd name="connsiteX182" fmla="*/ 3948 w 12192000"/>
              <a:gd name="connsiteY182" fmla="*/ 539440 h 4547444"/>
              <a:gd name="connsiteX183" fmla="*/ 79987 w 12192000"/>
              <a:gd name="connsiteY183" fmla="*/ 525968 h 4547444"/>
              <a:gd name="connsiteX184" fmla="*/ 173247 w 12192000"/>
              <a:gd name="connsiteY184" fmla="*/ 477493 h 4547444"/>
              <a:gd name="connsiteX185" fmla="*/ 206877 w 12192000"/>
              <a:gd name="connsiteY185" fmla="*/ 472952 h 4547444"/>
              <a:gd name="connsiteX186" fmla="*/ 205655 w 12192000"/>
              <a:gd name="connsiteY186" fmla="*/ 464375 h 4547444"/>
              <a:gd name="connsiteX187" fmla="*/ 218147 w 12192000"/>
              <a:gd name="connsiteY187" fmla="*/ 463744 h 4547444"/>
              <a:gd name="connsiteX188" fmla="*/ 246031 w 12192000"/>
              <a:gd name="connsiteY188" fmla="*/ 463535 h 4547444"/>
              <a:gd name="connsiteX189" fmla="*/ 329529 w 12192000"/>
              <a:gd name="connsiteY189" fmla="*/ 461155 h 4547444"/>
              <a:gd name="connsiteX190" fmla="*/ 352311 w 12192000"/>
              <a:gd name="connsiteY190" fmla="*/ 444707 h 4547444"/>
              <a:gd name="connsiteX191" fmla="*/ 373861 w 12192000"/>
              <a:gd name="connsiteY191" fmla="*/ 444449 h 4547444"/>
              <a:gd name="connsiteX192" fmla="*/ 498838 w 12192000"/>
              <a:gd name="connsiteY192" fmla="*/ 422403 h 4547444"/>
              <a:gd name="connsiteX193" fmla="*/ 516021 w 12192000"/>
              <a:gd name="connsiteY193" fmla="*/ 420754 h 4547444"/>
              <a:gd name="connsiteX194" fmla="*/ 525327 w 12192000"/>
              <a:gd name="connsiteY194" fmla="*/ 413364 h 4547444"/>
              <a:gd name="connsiteX195" fmla="*/ 558651 w 12192000"/>
              <a:gd name="connsiteY195" fmla="*/ 411894 h 4547444"/>
              <a:gd name="connsiteX196" fmla="*/ 560193 w 12192000"/>
              <a:gd name="connsiteY196" fmla="*/ 407686 h 4547444"/>
              <a:gd name="connsiteX197" fmla="*/ 669729 w 12192000"/>
              <a:gd name="connsiteY197" fmla="*/ 371558 h 4547444"/>
              <a:gd name="connsiteX198" fmla="*/ 688496 w 12192000"/>
              <a:gd name="connsiteY198" fmla="*/ 365590 h 4547444"/>
              <a:gd name="connsiteX199" fmla="*/ 704711 w 12192000"/>
              <a:gd name="connsiteY199" fmla="*/ 367400 h 4547444"/>
              <a:gd name="connsiteX200" fmla="*/ 794485 w 12192000"/>
              <a:gd name="connsiteY200" fmla="*/ 362242 h 4547444"/>
              <a:gd name="connsiteX201" fmla="*/ 815839 w 12192000"/>
              <a:gd name="connsiteY201" fmla="*/ 365409 h 4547444"/>
              <a:gd name="connsiteX202" fmla="*/ 824819 w 12192000"/>
              <a:gd name="connsiteY202" fmla="*/ 372095 h 4547444"/>
              <a:gd name="connsiteX203" fmla="*/ 859579 w 12192000"/>
              <a:gd name="connsiteY203" fmla="*/ 359461 h 4547444"/>
              <a:gd name="connsiteX204" fmla="*/ 913213 w 12192000"/>
              <a:gd name="connsiteY204" fmla="*/ 350804 h 4547444"/>
              <a:gd name="connsiteX205" fmla="*/ 938704 w 12192000"/>
              <a:gd name="connsiteY205" fmla="*/ 344555 h 4547444"/>
              <a:gd name="connsiteX206" fmla="*/ 959272 w 12192000"/>
              <a:gd name="connsiteY206" fmla="*/ 348348 h 4547444"/>
              <a:gd name="connsiteX207" fmla="*/ 1076317 w 12192000"/>
              <a:gd name="connsiteY207" fmla="*/ 349310 h 4547444"/>
              <a:gd name="connsiteX208" fmla="*/ 1103231 w 12192000"/>
              <a:gd name="connsiteY208" fmla="*/ 355337 h 4547444"/>
              <a:gd name="connsiteX209" fmla="*/ 1115987 w 12192000"/>
              <a:gd name="connsiteY209" fmla="*/ 367351 h 4547444"/>
              <a:gd name="connsiteX210" fmla="*/ 1125983 w 12192000"/>
              <a:gd name="connsiteY210" fmla="*/ 363067 h 4547444"/>
              <a:gd name="connsiteX211" fmla="*/ 1196778 w 12192000"/>
              <a:gd name="connsiteY211" fmla="*/ 362640 h 4547444"/>
              <a:gd name="connsiteX212" fmla="*/ 1242961 w 12192000"/>
              <a:gd name="connsiteY212" fmla="*/ 361265 h 4547444"/>
              <a:gd name="connsiteX213" fmla="*/ 1245768 w 12192000"/>
              <a:gd name="connsiteY213" fmla="*/ 344771 h 4547444"/>
              <a:gd name="connsiteX214" fmla="*/ 1286892 w 12192000"/>
              <a:gd name="connsiteY214" fmla="*/ 338895 h 4547444"/>
              <a:gd name="connsiteX215" fmla="*/ 1330717 w 12192000"/>
              <a:gd name="connsiteY215" fmla="*/ 349483 h 4547444"/>
              <a:gd name="connsiteX216" fmla="*/ 1382372 w 12192000"/>
              <a:gd name="connsiteY216" fmla="*/ 347999 h 4547444"/>
              <a:gd name="connsiteX217" fmla="*/ 1413281 w 12192000"/>
              <a:gd name="connsiteY217" fmla="*/ 347291 h 4547444"/>
              <a:gd name="connsiteX218" fmla="*/ 1494404 w 12192000"/>
              <a:gd name="connsiteY218" fmla="*/ 331907 h 4547444"/>
              <a:gd name="connsiteX219" fmla="*/ 1626029 w 12192000"/>
              <a:gd name="connsiteY219" fmla="*/ 273413 h 4547444"/>
              <a:gd name="connsiteX220" fmla="*/ 1667354 w 12192000"/>
              <a:gd name="connsiteY220" fmla="*/ 265124 h 4547444"/>
              <a:gd name="connsiteX221" fmla="*/ 1674578 w 12192000"/>
              <a:gd name="connsiteY221" fmla="*/ 268497 h 4547444"/>
              <a:gd name="connsiteX222" fmla="*/ 1880316 w 12192000"/>
              <a:gd name="connsiteY222" fmla="*/ 233368 h 4547444"/>
              <a:gd name="connsiteX223" fmla="*/ 1917126 w 12192000"/>
              <a:gd name="connsiteY223" fmla="*/ 231311 h 4547444"/>
              <a:gd name="connsiteX224" fmla="*/ 1944692 w 12192000"/>
              <a:gd name="connsiteY224" fmla="*/ 232595 h 4547444"/>
              <a:gd name="connsiteX225" fmla="*/ 2010665 w 12192000"/>
              <a:gd name="connsiteY225" fmla="*/ 220894 h 4547444"/>
              <a:gd name="connsiteX226" fmla="*/ 2118270 w 12192000"/>
              <a:gd name="connsiteY226" fmla="*/ 195238 h 4547444"/>
              <a:gd name="connsiteX227" fmla="*/ 2141504 w 12192000"/>
              <a:gd name="connsiteY227" fmla="*/ 191185 h 4547444"/>
              <a:gd name="connsiteX228" fmla="*/ 2162752 w 12192000"/>
              <a:gd name="connsiteY228" fmla="*/ 193299 h 4547444"/>
              <a:gd name="connsiteX229" fmla="*/ 2168793 w 12192000"/>
              <a:gd name="connsiteY229" fmla="*/ 198668 h 4547444"/>
              <a:gd name="connsiteX230" fmla="*/ 2181778 w 12192000"/>
              <a:gd name="connsiteY230" fmla="*/ 197338 h 4547444"/>
              <a:gd name="connsiteX231" fmla="*/ 2185499 w 12192000"/>
              <a:gd name="connsiteY231" fmla="*/ 198155 h 4547444"/>
              <a:gd name="connsiteX232" fmla="*/ 2206566 w 12192000"/>
              <a:gd name="connsiteY232" fmla="*/ 201662 h 4547444"/>
              <a:gd name="connsiteX233" fmla="*/ 2244903 w 12192000"/>
              <a:gd name="connsiteY233" fmla="*/ 180090 h 4547444"/>
              <a:gd name="connsiteX234" fmla="*/ 2297531 w 12192000"/>
              <a:gd name="connsiteY234" fmla="*/ 177456 h 4547444"/>
              <a:gd name="connsiteX235" fmla="*/ 2488258 w 12192000"/>
              <a:gd name="connsiteY235" fmla="*/ 130235 h 4547444"/>
              <a:gd name="connsiteX236" fmla="*/ 2523236 w 12192000"/>
              <a:gd name="connsiteY236" fmla="*/ 146553 h 4547444"/>
              <a:gd name="connsiteX237" fmla="*/ 2603355 w 12192000"/>
              <a:gd name="connsiteY237" fmla="*/ 135610 h 4547444"/>
              <a:gd name="connsiteX238" fmla="*/ 2713319 w 12192000"/>
              <a:gd name="connsiteY238" fmla="*/ 76167 h 4547444"/>
              <a:gd name="connsiteX239" fmla="*/ 2860143 w 12192000"/>
              <a:gd name="connsiteY239" fmla="*/ 54092 h 4547444"/>
              <a:gd name="connsiteX240" fmla="*/ 2868320 w 12192000"/>
              <a:gd name="connsiteY240" fmla="*/ 43251 h 4547444"/>
              <a:gd name="connsiteX241" fmla="*/ 2880379 w 12192000"/>
              <a:gd name="connsiteY241" fmla="*/ 35858 h 4547444"/>
              <a:gd name="connsiteX242" fmla="*/ 2882710 w 12192000"/>
              <a:gd name="connsiteY242" fmla="*/ 36396 h 4547444"/>
              <a:gd name="connsiteX243" fmla="*/ 2899268 w 12192000"/>
              <a:gd name="connsiteY243" fmla="*/ 32091 h 4547444"/>
              <a:gd name="connsiteX244" fmla="*/ 2901185 w 12192000"/>
              <a:gd name="connsiteY244" fmla="*/ 28262 h 4547444"/>
              <a:gd name="connsiteX245" fmla="*/ 2912009 w 12192000"/>
              <a:gd name="connsiteY245" fmla="*/ 24403 h 4547444"/>
              <a:gd name="connsiteX246" fmla="*/ 2931895 w 12192000"/>
              <a:gd name="connsiteY246" fmla="*/ 14365 h 4547444"/>
              <a:gd name="connsiteX247" fmla="*/ 2936965 w 12192000"/>
              <a:gd name="connsiteY247" fmla="*/ 14771 h 4547444"/>
              <a:gd name="connsiteX248" fmla="*/ 2969058 w 12192000"/>
              <a:gd name="connsiteY248" fmla="*/ 3188 h 4547444"/>
              <a:gd name="connsiteX249" fmla="*/ 2970141 w 12192000"/>
              <a:gd name="connsiteY249" fmla="*/ 4113 h 4547444"/>
              <a:gd name="connsiteX250" fmla="*/ 2981985 w 12192000"/>
              <a:gd name="connsiteY250" fmla="*/ 5589 h 4547444"/>
              <a:gd name="connsiteX251" fmla="*/ 3003160 w 12192000"/>
              <a:gd name="connsiteY251" fmla="*/ 5933 h 4547444"/>
              <a:gd name="connsiteX252" fmla="*/ 3059919 w 12192000"/>
              <a:gd name="connsiteY252" fmla="*/ 20150 h 4547444"/>
              <a:gd name="connsiteX253" fmla="*/ 3093450 w 12192000"/>
              <a:gd name="connsiteY253" fmla="*/ 8195 h 4547444"/>
              <a:gd name="connsiteX254" fmla="*/ 3188029 w 12192000"/>
              <a:gd name="connsiteY254" fmla="*/ 6375 h 4547444"/>
              <a:gd name="connsiteX0" fmla="*/ 3188029 w 12192000"/>
              <a:gd name="connsiteY0" fmla="*/ 6375 h 5256361"/>
              <a:gd name="connsiteX1" fmla="*/ 3287078 w 12192000"/>
              <a:gd name="connsiteY1" fmla="*/ 27606 h 5256361"/>
              <a:gd name="connsiteX2" fmla="*/ 3386448 w 12192000"/>
              <a:gd name="connsiteY2" fmla="*/ 30393 h 5256361"/>
              <a:gd name="connsiteX3" fmla="*/ 3422427 w 12192000"/>
              <a:gd name="connsiteY3" fmla="*/ 29823 h 5256361"/>
              <a:gd name="connsiteX4" fmla="*/ 3486559 w 12192000"/>
              <a:gd name="connsiteY4" fmla="*/ 35770 h 5256361"/>
              <a:gd name="connsiteX5" fmla="*/ 3515932 w 12192000"/>
              <a:gd name="connsiteY5" fmla="*/ 42810 h 5256361"/>
              <a:gd name="connsiteX6" fmla="*/ 3517220 w 12192000"/>
              <a:gd name="connsiteY6" fmla="*/ 42377 h 5256361"/>
              <a:gd name="connsiteX7" fmla="*/ 3519845 w 12192000"/>
              <a:gd name="connsiteY7" fmla="*/ 45407 h 5256361"/>
              <a:gd name="connsiteX8" fmla="*/ 3525279 w 12192000"/>
              <a:gd name="connsiteY8" fmla="*/ 46811 h 5256361"/>
              <a:gd name="connsiteX9" fmla="*/ 3540113 w 12192000"/>
              <a:gd name="connsiteY9" fmla="*/ 45907 h 5256361"/>
              <a:gd name="connsiteX10" fmla="*/ 3545692 w 12192000"/>
              <a:gd name="connsiteY10" fmla="*/ 44786 h 5256361"/>
              <a:gd name="connsiteX11" fmla="*/ 3553854 w 12192000"/>
              <a:gd name="connsiteY11" fmla="*/ 44807 h 5256361"/>
              <a:gd name="connsiteX12" fmla="*/ 3554058 w 12192000"/>
              <a:gd name="connsiteY12" fmla="*/ 45056 h 5256361"/>
              <a:gd name="connsiteX13" fmla="*/ 3561703 w 12192000"/>
              <a:gd name="connsiteY13" fmla="*/ 44591 h 5256361"/>
              <a:gd name="connsiteX14" fmla="*/ 3599112 w 12192000"/>
              <a:gd name="connsiteY14" fmla="*/ 39166 h 5256361"/>
              <a:gd name="connsiteX15" fmla="*/ 3648544 w 12192000"/>
              <a:gd name="connsiteY15" fmla="*/ 62881 h 5256361"/>
              <a:gd name="connsiteX16" fmla="*/ 3668987 w 12192000"/>
              <a:gd name="connsiteY16" fmla="*/ 66992 h 5256361"/>
              <a:gd name="connsiteX17" fmla="*/ 3679906 w 12192000"/>
              <a:gd name="connsiteY17" fmla="*/ 70516 h 5256361"/>
              <a:gd name="connsiteX18" fmla="*/ 3680583 w 12192000"/>
              <a:gd name="connsiteY18" fmla="*/ 71594 h 5256361"/>
              <a:gd name="connsiteX19" fmla="*/ 3716448 w 12192000"/>
              <a:gd name="connsiteY19" fmla="*/ 66268 h 5256361"/>
              <a:gd name="connsiteX20" fmla="*/ 3721210 w 12192000"/>
              <a:gd name="connsiteY20" fmla="*/ 67563 h 5256361"/>
              <a:gd name="connsiteX21" fmla="*/ 3744585 w 12192000"/>
              <a:gd name="connsiteY21" fmla="*/ 61530 h 5256361"/>
              <a:gd name="connsiteX22" fmla="*/ 3756664 w 12192000"/>
              <a:gd name="connsiteY22" fmla="*/ 59781 h 5256361"/>
              <a:gd name="connsiteX23" fmla="*/ 3760076 w 12192000"/>
              <a:gd name="connsiteY23" fmla="*/ 56468 h 5256361"/>
              <a:gd name="connsiteX24" fmla="*/ 3777900 w 12192000"/>
              <a:gd name="connsiteY24" fmla="*/ 55315 h 5256361"/>
              <a:gd name="connsiteX25" fmla="*/ 3779950 w 12192000"/>
              <a:gd name="connsiteY25" fmla="*/ 56246 h 5256361"/>
              <a:gd name="connsiteX26" fmla="*/ 3794650 w 12192000"/>
              <a:gd name="connsiteY26" fmla="*/ 51341 h 5256361"/>
              <a:gd name="connsiteX27" fmla="*/ 3806969 w 12192000"/>
              <a:gd name="connsiteY27" fmla="*/ 42453 h 5256361"/>
              <a:gd name="connsiteX28" fmla="*/ 3958577 w 12192000"/>
              <a:gd name="connsiteY28" fmla="*/ 47607 h 5256361"/>
              <a:gd name="connsiteX29" fmla="*/ 4089430 w 12192000"/>
              <a:gd name="connsiteY29" fmla="*/ 10501 h 5256361"/>
              <a:gd name="connsiteX30" fmla="*/ 4171715 w 12192000"/>
              <a:gd name="connsiteY30" fmla="*/ 14367 h 5256361"/>
              <a:gd name="connsiteX31" fmla="*/ 4199128 w 12192000"/>
              <a:gd name="connsiteY31" fmla="*/ 36195 h 5256361"/>
              <a:gd name="connsiteX32" fmla="*/ 4403546 w 12192000"/>
              <a:gd name="connsiteY32" fmla="*/ 25184 h 5256361"/>
              <a:gd name="connsiteX33" fmla="*/ 4455762 w 12192000"/>
              <a:gd name="connsiteY33" fmla="*/ 32072 h 5256361"/>
              <a:gd name="connsiteX34" fmla="*/ 4501720 w 12192000"/>
              <a:gd name="connsiteY34" fmla="*/ 18325 h 5256361"/>
              <a:gd name="connsiteX35" fmla="*/ 4520780 w 12192000"/>
              <a:gd name="connsiteY35" fmla="*/ 25438 h 5256361"/>
              <a:gd name="connsiteX36" fmla="*/ 4524071 w 12192000"/>
              <a:gd name="connsiteY36" fmla="*/ 26883 h 5256361"/>
              <a:gd name="connsiteX37" fmla="*/ 4537225 w 12192000"/>
              <a:gd name="connsiteY37" fmla="*/ 27930 h 5256361"/>
              <a:gd name="connsiteX38" fmla="*/ 4540932 w 12192000"/>
              <a:gd name="connsiteY38" fmla="*/ 34139 h 5256361"/>
              <a:gd name="connsiteX39" fmla="*/ 4560732 w 12192000"/>
              <a:gd name="connsiteY39" fmla="*/ 39954 h 5256361"/>
              <a:gd name="connsiteX40" fmla="*/ 4584946 w 12192000"/>
              <a:gd name="connsiteY40" fmla="*/ 40234 h 5256361"/>
              <a:gd name="connsiteX41" fmla="*/ 4670972 w 12192000"/>
              <a:gd name="connsiteY41" fmla="*/ 41875 h 5256361"/>
              <a:gd name="connsiteX42" fmla="*/ 4685002 w 12192000"/>
              <a:gd name="connsiteY42" fmla="*/ 38521 h 5256361"/>
              <a:gd name="connsiteX43" fmla="*/ 4730794 w 12192000"/>
              <a:gd name="connsiteY43" fmla="*/ 44114 h 5256361"/>
              <a:gd name="connsiteX44" fmla="*/ 4771603 w 12192000"/>
              <a:gd name="connsiteY44" fmla="*/ 45372 h 5256361"/>
              <a:gd name="connsiteX45" fmla="*/ 4798044 w 12192000"/>
              <a:gd name="connsiteY45" fmla="*/ 42704 h 5256361"/>
              <a:gd name="connsiteX46" fmla="*/ 4804975 w 12192000"/>
              <a:gd name="connsiteY46" fmla="*/ 44915 h 5256361"/>
              <a:gd name="connsiteX47" fmla="*/ 4831600 w 12192000"/>
              <a:gd name="connsiteY47" fmla="*/ 46341 h 5256361"/>
              <a:gd name="connsiteX48" fmla="*/ 4845162 w 12192000"/>
              <a:gd name="connsiteY48" fmla="*/ 43064 h 5256361"/>
              <a:gd name="connsiteX49" fmla="*/ 4858548 w 12192000"/>
              <a:gd name="connsiteY49" fmla="*/ 50610 h 5256361"/>
              <a:gd name="connsiteX50" fmla="*/ 4861820 w 12192000"/>
              <a:gd name="connsiteY50" fmla="*/ 56140 h 5256361"/>
              <a:gd name="connsiteX51" fmla="*/ 4880767 w 12192000"/>
              <a:gd name="connsiteY51" fmla="*/ 53657 h 5256361"/>
              <a:gd name="connsiteX52" fmla="*/ 4896300 w 12192000"/>
              <a:gd name="connsiteY52" fmla="*/ 59061 h 5256361"/>
              <a:gd name="connsiteX53" fmla="*/ 4909841 w 12192000"/>
              <a:gd name="connsiteY53" fmla="*/ 55528 h 5256361"/>
              <a:gd name="connsiteX54" fmla="*/ 4915461 w 12192000"/>
              <a:gd name="connsiteY54" fmla="*/ 56324 h 5256361"/>
              <a:gd name="connsiteX55" fmla="*/ 4929430 w 12192000"/>
              <a:gd name="connsiteY55" fmla="*/ 58998 h 5256361"/>
              <a:gd name="connsiteX56" fmla="*/ 4953531 w 12192000"/>
              <a:gd name="connsiteY56" fmla="*/ 64940 h 5256361"/>
              <a:gd name="connsiteX57" fmla="*/ 4961050 w 12192000"/>
              <a:gd name="connsiteY57" fmla="*/ 65767 h 5256361"/>
              <a:gd name="connsiteX58" fmla="*/ 4977419 w 12192000"/>
              <a:gd name="connsiteY58" fmla="*/ 74854 h 5256361"/>
              <a:gd name="connsiteX59" fmla="*/ 5009106 w 12192000"/>
              <a:gd name="connsiteY59" fmla="*/ 82624 h 5256361"/>
              <a:gd name="connsiteX60" fmla="*/ 5064895 w 12192000"/>
              <a:gd name="connsiteY60" fmla="*/ 109738 h 5256361"/>
              <a:gd name="connsiteX61" fmla="*/ 5097688 w 12192000"/>
              <a:gd name="connsiteY61" fmla="*/ 122676 h 5256361"/>
              <a:gd name="connsiteX62" fmla="*/ 5119875 w 12192000"/>
              <a:gd name="connsiteY62" fmla="*/ 134601 h 5256361"/>
              <a:gd name="connsiteX63" fmla="*/ 5185360 w 12192000"/>
              <a:gd name="connsiteY63" fmla="*/ 151443 h 5256361"/>
              <a:gd name="connsiteX64" fmla="*/ 5297679 w 12192000"/>
              <a:gd name="connsiteY64" fmla="*/ 173709 h 5256361"/>
              <a:gd name="connsiteX65" fmla="*/ 5320681 w 12192000"/>
              <a:gd name="connsiteY65" fmla="*/ 179692 h 5256361"/>
              <a:gd name="connsiteX66" fmla="*/ 5336842 w 12192000"/>
              <a:gd name="connsiteY66" fmla="*/ 189776 h 5256361"/>
              <a:gd name="connsiteX67" fmla="*/ 5337444 w 12192000"/>
              <a:gd name="connsiteY67" fmla="*/ 196421 h 5256361"/>
              <a:gd name="connsiteX68" fmla="*/ 5349516 w 12192000"/>
              <a:gd name="connsiteY68" fmla="*/ 200505 h 5256361"/>
              <a:gd name="connsiteX69" fmla="*/ 5351972 w 12192000"/>
              <a:gd name="connsiteY69" fmla="*/ 202623 h 5256361"/>
              <a:gd name="connsiteX70" fmla="*/ 5366814 w 12192000"/>
              <a:gd name="connsiteY70" fmla="*/ 213739 h 5256361"/>
              <a:gd name="connsiteX71" fmla="*/ 5417244 w 12192000"/>
              <a:gd name="connsiteY71" fmla="*/ 211827 h 5256361"/>
              <a:gd name="connsiteX72" fmla="*/ 5463870 w 12192000"/>
              <a:gd name="connsiteY72" fmla="*/ 230568 h 5256361"/>
              <a:gd name="connsiteX73" fmla="*/ 5664412 w 12192000"/>
              <a:gd name="connsiteY73" fmla="*/ 268648 h 5256361"/>
              <a:gd name="connsiteX74" fmla="*/ 5680257 w 12192000"/>
              <a:gd name="connsiteY74" fmla="*/ 295413 h 5256361"/>
              <a:gd name="connsiteX75" fmla="*/ 5757046 w 12192000"/>
              <a:gd name="connsiteY75" fmla="*/ 318453 h 5256361"/>
              <a:gd name="connsiteX76" fmla="*/ 5899668 w 12192000"/>
              <a:gd name="connsiteY76" fmla="*/ 314896 h 5256361"/>
              <a:gd name="connsiteX77" fmla="*/ 6042086 w 12192000"/>
              <a:gd name="connsiteY77" fmla="*/ 355518 h 5256361"/>
              <a:gd name="connsiteX78" fmla="*/ 6058069 w 12192000"/>
              <a:gd name="connsiteY78" fmla="*/ 350170 h 5256361"/>
              <a:gd name="connsiteX79" fmla="*/ 6074444 w 12192000"/>
              <a:gd name="connsiteY79" fmla="*/ 349088 h 5256361"/>
              <a:gd name="connsiteX80" fmla="*/ 6075959 w 12192000"/>
              <a:gd name="connsiteY80" fmla="*/ 350435 h 5256361"/>
              <a:gd name="connsiteX81" fmla="*/ 6093540 w 12192000"/>
              <a:gd name="connsiteY81" fmla="*/ 353576 h 5256361"/>
              <a:gd name="connsiteX82" fmla="*/ 6098369 w 12192000"/>
              <a:gd name="connsiteY82" fmla="*/ 351305 h 5256361"/>
              <a:gd name="connsiteX83" fmla="*/ 6110738 w 12192000"/>
              <a:gd name="connsiteY83" fmla="*/ 352533 h 5256361"/>
              <a:gd name="connsiteX84" fmla="*/ 6135933 w 12192000"/>
              <a:gd name="connsiteY84" fmla="*/ 352452 h 5256361"/>
              <a:gd name="connsiteX85" fmla="*/ 6139871 w 12192000"/>
              <a:gd name="connsiteY85" fmla="*/ 354780 h 5256361"/>
              <a:gd name="connsiteX86" fmla="*/ 6176662 w 12192000"/>
              <a:gd name="connsiteY86" fmla="*/ 358308 h 5256361"/>
              <a:gd name="connsiteX87" fmla="*/ 6176801 w 12192000"/>
              <a:gd name="connsiteY87" fmla="*/ 359470 h 5256361"/>
              <a:gd name="connsiteX88" fmla="*/ 6185563 w 12192000"/>
              <a:gd name="connsiteY88" fmla="*/ 365325 h 5256361"/>
              <a:gd name="connsiteX89" fmla="*/ 6203148 w 12192000"/>
              <a:gd name="connsiteY89" fmla="*/ 373978 h 5256361"/>
              <a:gd name="connsiteX90" fmla="*/ 6239136 w 12192000"/>
              <a:gd name="connsiteY90" fmla="*/ 407698 h 5256361"/>
              <a:gd name="connsiteX91" fmla="*/ 6277452 w 12192000"/>
              <a:gd name="connsiteY91" fmla="*/ 411500 h 5256361"/>
              <a:gd name="connsiteX92" fmla="*/ 6284979 w 12192000"/>
              <a:gd name="connsiteY92" fmla="*/ 412874 h 5256361"/>
              <a:gd name="connsiteX93" fmla="*/ 6285055 w 12192000"/>
              <a:gd name="connsiteY93" fmla="*/ 413153 h 5256361"/>
              <a:gd name="connsiteX94" fmla="*/ 6292844 w 12192000"/>
              <a:gd name="connsiteY94" fmla="*/ 415103 h 5256361"/>
              <a:gd name="connsiteX95" fmla="*/ 6298705 w 12192000"/>
              <a:gd name="connsiteY95" fmla="*/ 415379 h 5256361"/>
              <a:gd name="connsiteX96" fmla="*/ 6313308 w 12192000"/>
              <a:gd name="connsiteY96" fmla="*/ 418044 h 5256361"/>
              <a:gd name="connsiteX97" fmla="*/ 6317834 w 12192000"/>
              <a:gd name="connsiteY97" fmla="*/ 420633 h 5256361"/>
              <a:gd name="connsiteX98" fmla="*/ 6318907 w 12192000"/>
              <a:gd name="connsiteY98" fmla="*/ 424070 h 5256361"/>
              <a:gd name="connsiteX99" fmla="*/ 6320341 w 12192000"/>
              <a:gd name="connsiteY99" fmla="*/ 423972 h 5256361"/>
              <a:gd name="connsiteX100" fmla="*/ 6345071 w 12192000"/>
              <a:gd name="connsiteY100" fmla="*/ 437455 h 5256361"/>
              <a:gd name="connsiteX101" fmla="*/ 6403531 w 12192000"/>
              <a:gd name="connsiteY101" fmla="*/ 458140 h 5256361"/>
              <a:gd name="connsiteX102" fmla="*/ 6438176 w 12192000"/>
              <a:gd name="connsiteY102" fmla="*/ 466114 h 5256361"/>
              <a:gd name="connsiteX103" fmla="*/ 6531805 w 12192000"/>
              <a:gd name="connsiteY103" fmla="*/ 492190 h 5256361"/>
              <a:gd name="connsiteX104" fmla="*/ 6624812 w 12192000"/>
              <a:gd name="connsiteY104" fmla="*/ 521583 h 5256361"/>
              <a:gd name="connsiteX105" fmla="*/ 6665821 w 12192000"/>
              <a:gd name="connsiteY105" fmla="*/ 554310 h 5256361"/>
              <a:gd name="connsiteX106" fmla="*/ 6671133 w 12192000"/>
              <a:gd name="connsiteY106" fmla="*/ 556037 h 5256361"/>
              <a:gd name="connsiteX107" fmla="*/ 6685990 w 12192000"/>
              <a:gd name="connsiteY107" fmla="*/ 556019 h 5256361"/>
              <a:gd name="connsiteX108" fmla="*/ 6691636 w 12192000"/>
              <a:gd name="connsiteY108" fmla="*/ 555232 h 5256361"/>
              <a:gd name="connsiteX109" fmla="*/ 6699772 w 12192000"/>
              <a:gd name="connsiteY109" fmla="*/ 555740 h 5256361"/>
              <a:gd name="connsiteX110" fmla="*/ 6699955 w 12192000"/>
              <a:gd name="connsiteY110" fmla="*/ 556001 h 5256361"/>
              <a:gd name="connsiteX111" fmla="*/ 6707613 w 12192000"/>
              <a:gd name="connsiteY111" fmla="*/ 555992 h 5256361"/>
              <a:gd name="connsiteX112" fmla="*/ 6745320 w 12192000"/>
              <a:gd name="connsiteY112" fmla="*/ 552805 h 5256361"/>
              <a:gd name="connsiteX113" fmla="*/ 6792811 w 12192000"/>
              <a:gd name="connsiteY113" fmla="*/ 579433 h 5256361"/>
              <a:gd name="connsiteX114" fmla="*/ 6812882 w 12192000"/>
              <a:gd name="connsiteY114" fmla="*/ 584758 h 5256361"/>
              <a:gd name="connsiteX115" fmla="*/ 6823500 w 12192000"/>
              <a:gd name="connsiteY115" fmla="*/ 588928 h 5256361"/>
              <a:gd name="connsiteX116" fmla="*/ 6824098 w 12192000"/>
              <a:gd name="connsiteY116" fmla="*/ 590044 h 5256361"/>
              <a:gd name="connsiteX117" fmla="*/ 6860252 w 12192000"/>
              <a:gd name="connsiteY117" fmla="*/ 586865 h 5256361"/>
              <a:gd name="connsiteX118" fmla="*/ 6864904 w 12192000"/>
              <a:gd name="connsiteY118" fmla="*/ 588442 h 5256361"/>
              <a:gd name="connsiteX119" fmla="*/ 6888662 w 12192000"/>
              <a:gd name="connsiteY119" fmla="*/ 583812 h 5256361"/>
              <a:gd name="connsiteX120" fmla="*/ 6900835 w 12192000"/>
              <a:gd name="connsiteY120" fmla="*/ 582784 h 5256361"/>
              <a:gd name="connsiteX121" fmla="*/ 6904484 w 12192000"/>
              <a:gd name="connsiteY121" fmla="*/ 579680 h 5256361"/>
              <a:gd name="connsiteX122" fmla="*/ 6922346 w 12192000"/>
              <a:gd name="connsiteY122" fmla="*/ 579592 h 5256361"/>
              <a:gd name="connsiteX123" fmla="*/ 6924318 w 12192000"/>
              <a:gd name="connsiteY123" fmla="*/ 580642 h 5256361"/>
              <a:gd name="connsiteX124" fmla="*/ 6939344 w 12192000"/>
              <a:gd name="connsiteY124" fmla="*/ 576622 h 5256361"/>
              <a:gd name="connsiteX125" fmla="*/ 6952296 w 12192000"/>
              <a:gd name="connsiteY125" fmla="*/ 568480 h 5256361"/>
              <a:gd name="connsiteX126" fmla="*/ 7103052 w 12192000"/>
              <a:gd name="connsiteY126" fmla="*/ 582667 h 5256361"/>
              <a:gd name="connsiteX127" fmla="*/ 7246485 w 12192000"/>
              <a:gd name="connsiteY127" fmla="*/ 578085 h 5256361"/>
              <a:gd name="connsiteX128" fmla="*/ 7391440 w 12192000"/>
              <a:gd name="connsiteY128" fmla="*/ 585614 h 5256361"/>
              <a:gd name="connsiteX129" fmla="*/ 7548358 w 12192000"/>
              <a:gd name="connsiteY129" fmla="*/ 586808 h 5256361"/>
              <a:gd name="connsiteX130" fmla="*/ 7599893 w 12192000"/>
              <a:gd name="connsiteY130" fmla="*/ 596799 h 5256361"/>
              <a:gd name="connsiteX131" fmla="*/ 7646750 w 12192000"/>
              <a:gd name="connsiteY131" fmla="*/ 585813 h 5256361"/>
              <a:gd name="connsiteX132" fmla="*/ 7665217 w 12192000"/>
              <a:gd name="connsiteY132" fmla="*/ 594052 h 5256361"/>
              <a:gd name="connsiteX133" fmla="*/ 7668385 w 12192000"/>
              <a:gd name="connsiteY133" fmla="*/ 595689 h 5256361"/>
              <a:gd name="connsiteX134" fmla="*/ 7681420 w 12192000"/>
              <a:gd name="connsiteY134" fmla="*/ 597521 h 5256361"/>
              <a:gd name="connsiteX135" fmla="*/ 7684651 w 12192000"/>
              <a:gd name="connsiteY135" fmla="*/ 603940 h 5256361"/>
              <a:gd name="connsiteX136" fmla="*/ 7843050 w 12192000"/>
              <a:gd name="connsiteY136" fmla="*/ 614241 h 5256361"/>
              <a:gd name="connsiteX137" fmla="*/ 7911637 w 12192000"/>
              <a:gd name="connsiteY137" fmla="*/ 618959 h 5256361"/>
              <a:gd name="connsiteX138" fmla="*/ 7937365 w 12192000"/>
              <a:gd name="connsiteY138" fmla="*/ 626668 h 5256361"/>
              <a:gd name="connsiteX139" fmla="*/ 8037057 w 12192000"/>
              <a:gd name="connsiteY139" fmla="*/ 650015 h 5256361"/>
              <a:gd name="connsiteX140" fmla="*/ 8122868 w 12192000"/>
              <a:gd name="connsiteY140" fmla="*/ 664297 h 5256361"/>
              <a:gd name="connsiteX141" fmla="*/ 8186750 w 12192000"/>
              <a:gd name="connsiteY141" fmla="*/ 649435 h 5256361"/>
              <a:gd name="connsiteX142" fmla="*/ 8192054 w 12192000"/>
              <a:gd name="connsiteY142" fmla="*/ 654277 h 5256361"/>
              <a:gd name="connsiteX143" fmla="*/ 8235470 w 12192000"/>
              <a:gd name="connsiteY143" fmla="*/ 656341 h 5256361"/>
              <a:gd name="connsiteX144" fmla="*/ 8388968 w 12192000"/>
              <a:gd name="connsiteY144" fmla="*/ 633092 h 5256361"/>
              <a:gd name="connsiteX145" fmla="*/ 8473770 w 12192000"/>
              <a:gd name="connsiteY145" fmla="*/ 637968 h 5256361"/>
              <a:gd name="connsiteX146" fmla="*/ 8503642 w 12192000"/>
              <a:gd name="connsiteY146" fmla="*/ 644614 h 5256361"/>
              <a:gd name="connsiteX147" fmla="*/ 8553701 w 12192000"/>
              <a:gd name="connsiteY147" fmla="*/ 655445 h 5256361"/>
              <a:gd name="connsiteX148" fmla="*/ 8590556 w 12192000"/>
              <a:gd name="connsiteY148" fmla="*/ 675642 h 5256361"/>
              <a:gd name="connsiteX149" fmla="*/ 8632638 w 12192000"/>
              <a:gd name="connsiteY149" fmla="*/ 679902 h 5256361"/>
              <a:gd name="connsiteX150" fmla="*/ 8643140 w 12192000"/>
              <a:gd name="connsiteY150" fmla="*/ 665237 h 5256361"/>
              <a:gd name="connsiteX151" fmla="*/ 8687917 w 12192000"/>
              <a:gd name="connsiteY151" fmla="*/ 674873 h 5256361"/>
              <a:gd name="connsiteX152" fmla="*/ 8755765 w 12192000"/>
              <a:gd name="connsiteY152" fmla="*/ 691208 h 5256361"/>
              <a:gd name="connsiteX153" fmla="*/ 8795085 w 12192000"/>
              <a:gd name="connsiteY153" fmla="*/ 696588 h 5256361"/>
              <a:gd name="connsiteX154" fmla="*/ 8902279 w 12192000"/>
              <a:gd name="connsiteY154" fmla="*/ 715671 h 5256361"/>
              <a:gd name="connsiteX155" fmla="*/ 9009490 w 12192000"/>
              <a:gd name="connsiteY155" fmla="*/ 738130 h 5256361"/>
              <a:gd name="connsiteX156" fmla="*/ 9072120 w 12192000"/>
              <a:gd name="connsiteY156" fmla="*/ 770325 h 5256361"/>
              <a:gd name="connsiteX157" fmla="*/ 9160343 w 12192000"/>
              <a:gd name="connsiteY157" fmla="*/ 786746 h 5256361"/>
              <a:gd name="connsiteX158" fmla="*/ 9174981 w 12192000"/>
              <a:gd name="connsiteY158" fmla="*/ 792262 h 5256361"/>
              <a:gd name="connsiteX159" fmla="*/ 9278987 w 12192000"/>
              <a:gd name="connsiteY159" fmla="*/ 817631 h 5256361"/>
              <a:gd name="connsiteX160" fmla="*/ 9400617 w 12192000"/>
              <a:gd name="connsiteY160" fmla="*/ 821517 h 5256361"/>
              <a:gd name="connsiteX161" fmla="*/ 9552261 w 12192000"/>
              <a:gd name="connsiteY161" fmla="*/ 892831 h 5256361"/>
              <a:gd name="connsiteX162" fmla="*/ 9822258 w 12192000"/>
              <a:gd name="connsiteY162" fmla="*/ 1001854 h 5256361"/>
              <a:gd name="connsiteX163" fmla="*/ 10113244 w 12192000"/>
              <a:gd name="connsiteY163" fmla="*/ 1044510 h 5256361"/>
              <a:gd name="connsiteX164" fmla="*/ 10189871 w 12192000"/>
              <a:gd name="connsiteY164" fmla="*/ 1037391 h 5256361"/>
              <a:gd name="connsiteX165" fmla="*/ 10414253 w 12192000"/>
              <a:gd name="connsiteY165" fmla="*/ 1023375 h 5256361"/>
              <a:gd name="connsiteX166" fmla="*/ 10642574 w 12192000"/>
              <a:gd name="connsiteY166" fmla="*/ 950868 h 5256361"/>
              <a:gd name="connsiteX167" fmla="*/ 10786007 w 12192000"/>
              <a:gd name="connsiteY167" fmla="*/ 938924 h 5256361"/>
              <a:gd name="connsiteX168" fmla="*/ 10854151 w 12192000"/>
              <a:gd name="connsiteY168" fmla="*/ 920164 h 5256361"/>
              <a:gd name="connsiteX169" fmla="*/ 10901354 w 12192000"/>
              <a:gd name="connsiteY169" fmla="*/ 919267 h 5256361"/>
              <a:gd name="connsiteX170" fmla="*/ 10929658 w 12192000"/>
              <a:gd name="connsiteY170" fmla="*/ 917084 h 5256361"/>
              <a:gd name="connsiteX171" fmla="*/ 10978685 w 12192000"/>
              <a:gd name="connsiteY171" fmla="*/ 885854 h 5256361"/>
              <a:gd name="connsiteX172" fmla="*/ 11163594 w 12192000"/>
              <a:gd name="connsiteY172" fmla="*/ 876091 h 5256361"/>
              <a:gd name="connsiteX173" fmla="*/ 11340142 w 12192000"/>
              <a:gd name="connsiteY173" fmla="*/ 907595 h 5256361"/>
              <a:gd name="connsiteX174" fmla="*/ 11603318 w 12192000"/>
              <a:gd name="connsiteY174" fmla="*/ 818126 h 5256361"/>
              <a:gd name="connsiteX175" fmla="*/ 11630282 w 12192000"/>
              <a:gd name="connsiteY175" fmla="*/ 811106 h 5256361"/>
              <a:gd name="connsiteX176" fmla="*/ 11776458 w 12192000"/>
              <a:gd name="connsiteY176" fmla="*/ 776334 h 5256361"/>
              <a:gd name="connsiteX177" fmla="*/ 12105816 w 12192000"/>
              <a:gd name="connsiteY177" fmla="*/ 760235 h 5256361"/>
              <a:gd name="connsiteX178" fmla="*/ 12192000 w 12192000"/>
              <a:gd name="connsiteY178" fmla="*/ 696270 h 5256361"/>
              <a:gd name="connsiteX179" fmla="*/ 12192000 w 12192000"/>
              <a:gd name="connsiteY179" fmla="*/ 5256361 h 5256361"/>
              <a:gd name="connsiteX180" fmla="*/ 0 w 12192000"/>
              <a:gd name="connsiteY180" fmla="*/ 4547444 h 5256361"/>
              <a:gd name="connsiteX181" fmla="*/ 0 w 12192000"/>
              <a:gd name="connsiteY181" fmla="*/ 540482 h 5256361"/>
              <a:gd name="connsiteX182" fmla="*/ 3948 w 12192000"/>
              <a:gd name="connsiteY182" fmla="*/ 539440 h 5256361"/>
              <a:gd name="connsiteX183" fmla="*/ 79987 w 12192000"/>
              <a:gd name="connsiteY183" fmla="*/ 525968 h 5256361"/>
              <a:gd name="connsiteX184" fmla="*/ 173247 w 12192000"/>
              <a:gd name="connsiteY184" fmla="*/ 477493 h 5256361"/>
              <a:gd name="connsiteX185" fmla="*/ 206877 w 12192000"/>
              <a:gd name="connsiteY185" fmla="*/ 472952 h 5256361"/>
              <a:gd name="connsiteX186" fmla="*/ 205655 w 12192000"/>
              <a:gd name="connsiteY186" fmla="*/ 464375 h 5256361"/>
              <a:gd name="connsiteX187" fmla="*/ 218147 w 12192000"/>
              <a:gd name="connsiteY187" fmla="*/ 463744 h 5256361"/>
              <a:gd name="connsiteX188" fmla="*/ 246031 w 12192000"/>
              <a:gd name="connsiteY188" fmla="*/ 463535 h 5256361"/>
              <a:gd name="connsiteX189" fmla="*/ 329529 w 12192000"/>
              <a:gd name="connsiteY189" fmla="*/ 461155 h 5256361"/>
              <a:gd name="connsiteX190" fmla="*/ 352311 w 12192000"/>
              <a:gd name="connsiteY190" fmla="*/ 444707 h 5256361"/>
              <a:gd name="connsiteX191" fmla="*/ 373861 w 12192000"/>
              <a:gd name="connsiteY191" fmla="*/ 444449 h 5256361"/>
              <a:gd name="connsiteX192" fmla="*/ 498838 w 12192000"/>
              <a:gd name="connsiteY192" fmla="*/ 422403 h 5256361"/>
              <a:gd name="connsiteX193" fmla="*/ 516021 w 12192000"/>
              <a:gd name="connsiteY193" fmla="*/ 420754 h 5256361"/>
              <a:gd name="connsiteX194" fmla="*/ 525327 w 12192000"/>
              <a:gd name="connsiteY194" fmla="*/ 413364 h 5256361"/>
              <a:gd name="connsiteX195" fmla="*/ 558651 w 12192000"/>
              <a:gd name="connsiteY195" fmla="*/ 411894 h 5256361"/>
              <a:gd name="connsiteX196" fmla="*/ 560193 w 12192000"/>
              <a:gd name="connsiteY196" fmla="*/ 407686 h 5256361"/>
              <a:gd name="connsiteX197" fmla="*/ 669729 w 12192000"/>
              <a:gd name="connsiteY197" fmla="*/ 371558 h 5256361"/>
              <a:gd name="connsiteX198" fmla="*/ 688496 w 12192000"/>
              <a:gd name="connsiteY198" fmla="*/ 365590 h 5256361"/>
              <a:gd name="connsiteX199" fmla="*/ 704711 w 12192000"/>
              <a:gd name="connsiteY199" fmla="*/ 367400 h 5256361"/>
              <a:gd name="connsiteX200" fmla="*/ 794485 w 12192000"/>
              <a:gd name="connsiteY200" fmla="*/ 362242 h 5256361"/>
              <a:gd name="connsiteX201" fmla="*/ 815839 w 12192000"/>
              <a:gd name="connsiteY201" fmla="*/ 365409 h 5256361"/>
              <a:gd name="connsiteX202" fmla="*/ 824819 w 12192000"/>
              <a:gd name="connsiteY202" fmla="*/ 372095 h 5256361"/>
              <a:gd name="connsiteX203" fmla="*/ 859579 w 12192000"/>
              <a:gd name="connsiteY203" fmla="*/ 359461 h 5256361"/>
              <a:gd name="connsiteX204" fmla="*/ 913213 w 12192000"/>
              <a:gd name="connsiteY204" fmla="*/ 350804 h 5256361"/>
              <a:gd name="connsiteX205" fmla="*/ 938704 w 12192000"/>
              <a:gd name="connsiteY205" fmla="*/ 344555 h 5256361"/>
              <a:gd name="connsiteX206" fmla="*/ 959272 w 12192000"/>
              <a:gd name="connsiteY206" fmla="*/ 348348 h 5256361"/>
              <a:gd name="connsiteX207" fmla="*/ 1076317 w 12192000"/>
              <a:gd name="connsiteY207" fmla="*/ 349310 h 5256361"/>
              <a:gd name="connsiteX208" fmla="*/ 1103231 w 12192000"/>
              <a:gd name="connsiteY208" fmla="*/ 355337 h 5256361"/>
              <a:gd name="connsiteX209" fmla="*/ 1115987 w 12192000"/>
              <a:gd name="connsiteY209" fmla="*/ 367351 h 5256361"/>
              <a:gd name="connsiteX210" fmla="*/ 1125983 w 12192000"/>
              <a:gd name="connsiteY210" fmla="*/ 363067 h 5256361"/>
              <a:gd name="connsiteX211" fmla="*/ 1196778 w 12192000"/>
              <a:gd name="connsiteY211" fmla="*/ 362640 h 5256361"/>
              <a:gd name="connsiteX212" fmla="*/ 1242961 w 12192000"/>
              <a:gd name="connsiteY212" fmla="*/ 361265 h 5256361"/>
              <a:gd name="connsiteX213" fmla="*/ 1245768 w 12192000"/>
              <a:gd name="connsiteY213" fmla="*/ 344771 h 5256361"/>
              <a:gd name="connsiteX214" fmla="*/ 1286892 w 12192000"/>
              <a:gd name="connsiteY214" fmla="*/ 338895 h 5256361"/>
              <a:gd name="connsiteX215" fmla="*/ 1330717 w 12192000"/>
              <a:gd name="connsiteY215" fmla="*/ 349483 h 5256361"/>
              <a:gd name="connsiteX216" fmla="*/ 1382372 w 12192000"/>
              <a:gd name="connsiteY216" fmla="*/ 347999 h 5256361"/>
              <a:gd name="connsiteX217" fmla="*/ 1413281 w 12192000"/>
              <a:gd name="connsiteY217" fmla="*/ 347291 h 5256361"/>
              <a:gd name="connsiteX218" fmla="*/ 1494404 w 12192000"/>
              <a:gd name="connsiteY218" fmla="*/ 331907 h 5256361"/>
              <a:gd name="connsiteX219" fmla="*/ 1626029 w 12192000"/>
              <a:gd name="connsiteY219" fmla="*/ 273413 h 5256361"/>
              <a:gd name="connsiteX220" fmla="*/ 1667354 w 12192000"/>
              <a:gd name="connsiteY220" fmla="*/ 265124 h 5256361"/>
              <a:gd name="connsiteX221" fmla="*/ 1674578 w 12192000"/>
              <a:gd name="connsiteY221" fmla="*/ 268497 h 5256361"/>
              <a:gd name="connsiteX222" fmla="*/ 1880316 w 12192000"/>
              <a:gd name="connsiteY222" fmla="*/ 233368 h 5256361"/>
              <a:gd name="connsiteX223" fmla="*/ 1917126 w 12192000"/>
              <a:gd name="connsiteY223" fmla="*/ 231311 h 5256361"/>
              <a:gd name="connsiteX224" fmla="*/ 1944692 w 12192000"/>
              <a:gd name="connsiteY224" fmla="*/ 232595 h 5256361"/>
              <a:gd name="connsiteX225" fmla="*/ 2010665 w 12192000"/>
              <a:gd name="connsiteY225" fmla="*/ 220894 h 5256361"/>
              <a:gd name="connsiteX226" fmla="*/ 2118270 w 12192000"/>
              <a:gd name="connsiteY226" fmla="*/ 195238 h 5256361"/>
              <a:gd name="connsiteX227" fmla="*/ 2141504 w 12192000"/>
              <a:gd name="connsiteY227" fmla="*/ 191185 h 5256361"/>
              <a:gd name="connsiteX228" fmla="*/ 2162752 w 12192000"/>
              <a:gd name="connsiteY228" fmla="*/ 193299 h 5256361"/>
              <a:gd name="connsiteX229" fmla="*/ 2168793 w 12192000"/>
              <a:gd name="connsiteY229" fmla="*/ 198668 h 5256361"/>
              <a:gd name="connsiteX230" fmla="*/ 2181778 w 12192000"/>
              <a:gd name="connsiteY230" fmla="*/ 197338 h 5256361"/>
              <a:gd name="connsiteX231" fmla="*/ 2185499 w 12192000"/>
              <a:gd name="connsiteY231" fmla="*/ 198155 h 5256361"/>
              <a:gd name="connsiteX232" fmla="*/ 2206566 w 12192000"/>
              <a:gd name="connsiteY232" fmla="*/ 201662 h 5256361"/>
              <a:gd name="connsiteX233" fmla="*/ 2244903 w 12192000"/>
              <a:gd name="connsiteY233" fmla="*/ 180090 h 5256361"/>
              <a:gd name="connsiteX234" fmla="*/ 2297531 w 12192000"/>
              <a:gd name="connsiteY234" fmla="*/ 177456 h 5256361"/>
              <a:gd name="connsiteX235" fmla="*/ 2488258 w 12192000"/>
              <a:gd name="connsiteY235" fmla="*/ 130235 h 5256361"/>
              <a:gd name="connsiteX236" fmla="*/ 2523236 w 12192000"/>
              <a:gd name="connsiteY236" fmla="*/ 146553 h 5256361"/>
              <a:gd name="connsiteX237" fmla="*/ 2603355 w 12192000"/>
              <a:gd name="connsiteY237" fmla="*/ 135610 h 5256361"/>
              <a:gd name="connsiteX238" fmla="*/ 2713319 w 12192000"/>
              <a:gd name="connsiteY238" fmla="*/ 76167 h 5256361"/>
              <a:gd name="connsiteX239" fmla="*/ 2860143 w 12192000"/>
              <a:gd name="connsiteY239" fmla="*/ 54092 h 5256361"/>
              <a:gd name="connsiteX240" fmla="*/ 2868320 w 12192000"/>
              <a:gd name="connsiteY240" fmla="*/ 43251 h 5256361"/>
              <a:gd name="connsiteX241" fmla="*/ 2880379 w 12192000"/>
              <a:gd name="connsiteY241" fmla="*/ 35858 h 5256361"/>
              <a:gd name="connsiteX242" fmla="*/ 2882710 w 12192000"/>
              <a:gd name="connsiteY242" fmla="*/ 36396 h 5256361"/>
              <a:gd name="connsiteX243" fmla="*/ 2899268 w 12192000"/>
              <a:gd name="connsiteY243" fmla="*/ 32091 h 5256361"/>
              <a:gd name="connsiteX244" fmla="*/ 2901185 w 12192000"/>
              <a:gd name="connsiteY244" fmla="*/ 28262 h 5256361"/>
              <a:gd name="connsiteX245" fmla="*/ 2912009 w 12192000"/>
              <a:gd name="connsiteY245" fmla="*/ 24403 h 5256361"/>
              <a:gd name="connsiteX246" fmla="*/ 2931895 w 12192000"/>
              <a:gd name="connsiteY246" fmla="*/ 14365 h 5256361"/>
              <a:gd name="connsiteX247" fmla="*/ 2936965 w 12192000"/>
              <a:gd name="connsiteY247" fmla="*/ 14771 h 5256361"/>
              <a:gd name="connsiteX248" fmla="*/ 2969058 w 12192000"/>
              <a:gd name="connsiteY248" fmla="*/ 3188 h 5256361"/>
              <a:gd name="connsiteX249" fmla="*/ 2970141 w 12192000"/>
              <a:gd name="connsiteY249" fmla="*/ 4113 h 5256361"/>
              <a:gd name="connsiteX250" fmla="*/ 2981985 w 12192000"/>
              <a:gd name="connsiteY250" fmla="*/ 5589 h 5256361"/>
              <a:gd name="connsiteX251" fmla="*/ 3003160 w 12192000"/>
              <a:gd name="connsiteY251" fmla="*/ 5933 h 5256361"/>
              <a:gd name="connsiteX252" fmla="*/ 3059919 w 12192000"/>
              <a:gd name="connsiteY252" fmla="*/ 20150 h 5256361"/>
              <a:gd name="connsiteX253" fmla="*/ 3093450 w 12192000"/>
              <a:gd name="connsiteY253" fmla="*/ 8195 h 5256361"/>
              <a:gd name="connsiteX254" fmla="*/ 3188029 w 12192000"/>
              <a:gd name="connsiteY254" fmla="*/ 6375 h 5256361"/>
              <a:gd name="connsiteX0" fmla="*/ 3188029 w 12192000"/>
              <a:gd name="connsiteY0" fmla="*/ 6375 h 5256361"/>
              <a:gd name="connsiteX1" fmla="*/ 3287078 w 12192000"/>
              <a:gd name="connsiteY1" fmla="*/ 27606 h 5256361"/>
              <a:gd name="connsiteX2" fmla="*/ 3386448 w 12192000"/>
              <a:gd name="connsiteY2" fmla="*/ 30393 h 5256361"/>
              <a:gd name="connsiteX3" fmla="*/ 3422427 w 12192000"/>
              <a:gd name="connsiteY3" fmla="*/ 29823 h 5256361"/>
              <a:gd name="connsiteX4" fmla="*/ 3486559 w 12192000"/>
              <a:gd name="connsiteY4" fmla="*/ 35770 h 5256361"/>
              <a:gd name="connsiteX5" fmla="*/ 3515932 w 12192000"/>
              <a:gd name="connsiteY5" fmla="*/ 42810 h 5256361"/>
              <a:gd name="connsiteX6" fmla="*/ 3517220 w 12192000"/>
              <a:gd name="connsiteY6" fmla="*/ 42377 h 5256361"/>
              <a:gd name="connsiteX7" fmla="*/ 3519845 w 12192000"/>
              <a:gd name="connsiteY7" fmla="*/ 45407 h 5256361"/>
              <a:gd name="connsiteX8" fmla="*/ 3525279 w 12192000"/>
              <a:gd name="connsiteY8" fmla="*/ 46811 h 5256361"/>
              <a:gd name="connsiteX9" fmla="*/ 3540113 w 12192000"/>
              <a:gd name="connsiteY9" fmla="*/ 45907 h 5256361"/>
              <a:gd name="connsiteX10" fmla="*/ 3545692 w 12192000"/>
              <a:gd name="connsiteY10" fmla="*/ 44786 h 5256361"/>
              <a:gd name="connsiteX11" fmla="*/ 3553854 w 12192000"/>
              <a:gd name="connsiteY11" fmla="*/ 44807 h 5256361"/>
              <a:gd name="connsiteX12" fmla="*/ 3554058 w 12192000"/>
              <a:gd name="connsiteY12" fmla="*/ 45056 h 5256361"/>
              <a:gd name="connsiteX13" fmla="*/ 3561703 w 12192000"/>
              <a:gd name="connsiteY13" fmla="*/ 44591 h 5256361"/>
              <a:gd name="connsiteX14" fmla="*/ 3599112 w 12192000"/>
              <a:gd name="connsiteY14" fmla="*/ 39166 h 5256361"/>
              <a:gd name="connsiteX15" fmla="*/ 3648544 w 12192000"/>
              <a:gd name="connsiteY15" fmla="*/ 62881 h 5256361"/>
              <a:gd name="connsiteX16" fmla="*/ 3668987 w 12192000"/>
              <a:gd name="connsiteY16" fmla="*/ 66992 h 5256361"/>
              <a:gd name="connsiteX17" fmla="*/ 3679906 w 12192000"/>
              <a:gd name="connsiteY17" fmla="*/ 70516 h 5256361"/>
              <a:gd name="connsiteX18" fmla="*/ 3680583 w 12192000"/>
              <a:gd name="connsiteY18" fmla="*/ 71594 h 5256361"/>
              <a:gd name="connsiteX19" fmla="*/ 3716448 w 12192000"/>
              <a:gd name="connsiteY19" fmla="*/ 66268 h 5256361"/>
              <a:gd name="connsiteX20" fmla="*/ 3721210 w 12192000"/>
              <a:gd name="connsiteY20" fmla="*/ 67563 h 5256361"/>
              <a:gd name="connsiteX21" fmla="*/ 3744585 w 12192000"/>
              <a:gd name="connsiteY21" fmla="*/ 61530 h 5256361"/>
              <a:gd name="connsiteX22" fmla="*/ 3756664 w 12192000"/>
              <a:gd name="connsiteY22" fmla="*/ 59781 h 5256361"/>
              <a:gd name="connsiteX23" fmla="*/ 3760076 w 12192000"/>
              <a:gd name="connsiteY23" fmla="*/ 56468 h 5256361"/>
              <a:gd name="connsiteX24" fmla="*/ 3777900 w 12192000"/>
              <a:gd name="connsiteY24" fmla="*/ 55315 h 5256361"/>
              <a:gd name="connsiteX25" fmla="*/ 3779950 w 12192000"/>
              <a:gd name="connsiteY25" fmla="*/ 56246 h 5256361"/>
              <a:gd name="connsiteX26" fmla="*/ 3794650 w 12192000"/>
              <a:gd name="connsiteY26" fmla="*/ 51341 h 5256361"/>
              <a:gd name="connsiteX27" fmla="*/ 3806969 w 12192000"/>
              <a:gd name="connsiteY27" fmla="*/ 42453 h 5256361"/>
              <a:gd name="connsiteX28" fmla="*/ 3958577 w 12192000"/>
              <a:gd name="connsiteY28" fmla="*/ 47607 h 5256361"/>
              <a:gd name="connsiteX29" fmla="*/ 4089430 w 12192000"/>
              <a:gd name="connsiteY29" fmla="*/ 10501 h 5256361"/>
              <a:gd name="connsiteX30" fmla="*/ 4171715 w 12192000"/>
              <a:gd name="connsiteY30" fmla="*/ 14367 h 5256361"/>
              <a:gd name="connsiteX31" fmla="*/ 4199128 w 12192000"/>
              <a:gd name="connsiteY31" fmla="*/ 36195 h 5256361"/>
              <a:gd name="connsiteX32" fmla="*/ 4403546 w 12192000"/>
              <a:gd name="connsiteY32" fmla="*/ 25184 h 5256361"/>
              <a:gd name="connsiteX33" fmla="*/ 4455762 w 12192000"/>
              <a:gd name="connsiteY33" fmla="*/ 32072 h 5256361"/>
              <a:gd name="connsiteX34" fmla="*/ 4501720 w 12192000"/>
              <a:gd name="connsiteY34" fmla="*/ 18325 h 5256361"/>
              <a:gd name="connsiteX35" fmla="*/ 4520780 w 12192000"/>
              <a:gd name="connsiteY35" fmla="*/ 25438 h 5256361"/>
              <a:gd name="connsiteX36" fmla="*/ 4524071 w 12192000"/>
              <a:gd name="connsiteY36" fmla="*/ 26883 h 5256361"/>
              <a:gd name="connsiteX37" fmla="*/ 4537225 w 12192000"/>
              <a:gd name="connsiteY37" fmla="*/ 27930 h 5256361"/>
              <a:gd name="connsiteX38" fmla="*/ 4540932 w 12192000"/>
              <a:gd name="connsiteY38" fmla="*/ 34139 h 5256361"/>
              <a:gd name="connsiteX39" fmla="*/ 4560732 w 12192000"/>
              <a:gd name="connsiteY39" fmla="*/ 39954 h 5256361"/>
              <a:gd name="connsiteX40" fmla="*/ 4584946 w 12192000"/>
              <a:gd name="connsiteY40" fmla="*/ 40234 h 5256361"/>
              <a:gd name="connsiteX41" fmla="*/ 4670972 w 12192000"/>
              <a:gd name="connsiteY41" fmla="*/ 41875 h 5256361"/>
              <a:gd name="connsiteX42" fmla="*/ 4685002 w 12192000"/>
              <a:gd name="connsiteY42" fmla="*/ 38521 h 5256361"/>
              <a:gd name="connsiteX43" fmla="*/ 4730794 w 12192000"/>
              <a:gd name="connsiteY43" fmla="*/ 44114 h 5256361"/>
              <a:gd name="connsiteX44" fmla="*/ 4771603 w 12192000"/>
              <a:gd name="connsiteY44" fmla="*/ 45372 h 5256361"/>
              <a:gd name="connsiteX45" fmla="*/ 4798044 w 12192000"/>
              <a:gd name="connsiteY45" fmla="*/ 42704 h 5256361"/>
              <a:gd name="connsiteX46" fmla="*/ 4804975 w 12192000"/>
              <a:gd name="connsiteY46" fmla="*/ 44915 h 5256361"/>
              <a:gd name="connsiteX47" fmla="*/ 4831600 w 12192000"/>
              <a:gd name="connsiteY47" fmla="*/ 46341 h 5256361"/>
              <a:gd name="connsiteX48" fmla="*/ 4845162 w 12192000"/>
              <a:gd name="connsiteY48" fmla="*/ 43064 h 5256361"/>
              <a:gd name="connsiteX49" fmla="*/ 4858548 w 12192000"/>
              <a:gd name="connsiteY49" fmla="*/ 50610 h 5256361"/>
              <a:gd name="connsiteX50" fmla="*/ 4861820 w 12192000"/>
              <a:gd name="connsiteY50" fmla="*/ 56140 h 5256361"/>
              <a:gd name="connsiteX51" fmla="*/ 4880767 w 12192000"/>
              <a:gd name="connsiteY51" fmla="*/ 53657 h 5256361"/>
              <a:gd name="connsiteX52" fmla="*/ 4896300 w 12192000"/>
              <a:gd name="connsiteY52" fmla="*/ 59061 h 5256361"/>
              <a:gd name="connsiteX53" fmla="*/ 4909841 w 12192000"/>
              <a:gd name="connsiteY53" fmla="*/ 55528 h 5256361"/>
              <a:gd name="connsiteX54" fmla="*/ 4915461 w 12192000"/>
              <a:gd name="connsiteY54" fmla="*/ 56324 h 5256361"/>
              <a:gd name="connsiteX55" fmla="*/ 4929430 w 12192000"/>
              <a:gd name="connsiteY55" fmla="*/ 58998 h 5256361"/>
              <a:gd name="connsiteX56" fmla="*/ 4953531 w 12192000"/>
              <a:gd name="connsiteY56" fmla="*/ 64940 h 5256361"/>
              <a:gd name="connsiteX57" fmla="*/ 4961050 w 12192000"/>
              <a:gd name="connsiteY57" fmla="*/ 65767 h 5256361"/>
              <a:gd name="connsiteX58" fmla="*/ 4977419 w 12192000"/>
              <a:gd name="connsiteY58" fmla="*/ 74854 h 5256361"/>
              <a:gd name="connsiteX59" fmla="*/ 5009106 w 12192000"/>
              <a:gd name="connsiteY59" fmla="*/ 82624 h 5256361"/>
              <a:gd name="connsiteX60" fmla="*/ 5064895 w 12192000"/>
              <a:gd name="connsiteY60" fmla="*/ 109738 h 5256361"/>
              <a:gd name="connsiteX61" fmla="*/ 5097688 w 12192000"/>
              <a:gd name="connsiteY61" fmla="*/ 122676 h 5256361"/>
              <a:gd name="connsiteX62" fmla="*/ 5119875 w 12192000"/>
              <a:gd name="connsiteY62" fmla="*/ 134601 h 5256361"/>
              <a:gd name="connsiteX63" fmla="*/ 5185360 w 12192000"/>
              <a:gd name="connsiteY63" fmla="*/ 151443 h 5256361"/>
              <a:gd name="connsiteX64" fmla="*/ 5297679 w 12192000"/>
              <a:gd name="connsiteY64" fmla="*/ 173709 h 5256361"/>
              <a:gd name="connsiteX65" fmla="*/ 5320681 w 12192000"/>
              <a:gd name="connsiteY65" fmla="*/ 179692 h 5256361"/>
              <a:gd name="connsiteX66" fmla="*/ 5336842 w 12192000"/>
              <a:gd name="connsiteY66" fmla="*/ 189776 h 5256361"/>
              <a:gd name="connsiteX67" fmla="*/ 5337444 w 12192000"/>
              <a:gd name="connsiteY67" fmla="*/ 196421 h 5256361"/>
              <a:gd name="connsiteX68" fmla="*/ 5349516 w 12192000"/>
              <a:gd name="connsiteY68" fmla="*/ 200505 h 5256361"/>
              <a:gd name="connsiteX69" fmla="*/ 5351972 w 12192000"/>
              <a:gd name="connsiteY69" fmla="*/ 202623 h 5256361"/>
              <a:gd name="connsiteX70" fmla="*/ 5366814 w 12192000"/>
              <a:gd name="connsiteY70" fmla="*/ 213739 h 5256361"/>
              <a:gd name="connsiteX71" fmla="*/ 5417244 w 12192000"/>
              <a:gd name="connsiteY71" fmla="*/ 211827 h 5256361"/>
              <a:gd name="connsiteX72" fmla="*/ 5463870 w 12192000"/>
              <a:gd name="connsiteY72" fmla="*/ 230568 h 5256361"/>
              <a:gd name="connsiteX73" fmla="*/ 5664412 w 12192000"/>
              <a:gd name="connsiteY73" fmla="*/ 268648 h 5256361"/>
              <a:gd name="connsiteX74" fmla="*/ 5680257 w 12192000"/>
              <a:gd name="connsiteY74" fmla="*/ 295413 h 5256361"/>
              <a:gd name="connsiteX75" fmla="*/ 5757046 w 12192000"/>
              <a:gd name="connsiteY75" fmla="*/ 318453 h 5256361"/>
              <a:gd name="connsiteX76" fmla="*/ 5899668 w 12192000"/>
              <a:gd name="connsiteY76" fmla="*/ 314896 h 5256361"/>
              <a:gd name="connsiteX77" fmla="*/ 6042086 w 12192000"/>
              <a:gd name="connsiteY77" fmla="*/ 355518 h 5256361"/>
              <a:gd name="connsiteX78" fmla="*/ 6058069 w 12192000"/>
              <a:gd name="connsiteY78" fmla="*/ 350170 h 5256361"/>
              <a:gd name="connsiteX79" fmla="*/ 6074444 w 12192000"/>
              <a:gd name="connsiteY79" fmla="*/ 349088 h 5256361"/>
              <a:gd name="connsiteX80" fmla="*/ 6075959 w 12192000"/>
              <a:gd name="connsiteY80" fmla="*/ 350435 h 5256361"/>
              <a:gd name="connsiteX81" fmla="*/ 6093540 w 12192000"/>
              <a:gd name="connsiteY81" fmla="*/ 353576 h 5256361"/>
              <a:gd name="connsiteX82" fmla="*/ 6098369 w 12192000"/>
              <a:gd name="connsiteY82" fmla="*/ 351305 h 5256361"/>
              <a:gd name="connsiteX83" fmla="*/ 6110738 w 12192000"/>
              <a:gd name="connsiteY83" fmla="*/ 352533 h 5256361"/>
              <a:gd name="connsiteX84" fmla="*/ 6135933 w 12192000"/>
              <a:gd name="connsiteY84" fmla="*/ 352452 h 5256361"/>
              <a:gd name="connsiteX85" fmla="*/ 6139871 w 12192000"/>
              <a:gd name="connsiteY85" fmla="*/ 354780 h 5256361"/>
              <a:gd name="connsiteX86" fmla="*/ 6176662 w 12192000"/>
              <a:gd name="connsiteY86" fmla="*/ 358308 h 5256361"/>
              <a:gd name="connsiteX87" fmla="*/ 6176801 w 12192000"/>
              <a:gd name="connsiteY87" fmla="*/ 359470 h 5256361"/>
              <a:gd name="connsiteX88" fmla="*/ 6185563 w 12192000"/>
              <a:gd name="connsiteY88" fmla="*/ 365325 h 5256361"/>
              <a:gd name="connsiteX89" fmla="*/ 6203148 w 12192000"/>
              <a:gd name="connsiteY89" fmla="*/ 373978 h 5256361"/>
              <a:gd name="connsiteX90" fmla="*/ 6239136 w 12192000"/>
              <a:gd name="connsiteY90" fmla="*/ 407698 h 5256361"/>
              <a:gd name="connsiteX91" fmla="*/ 6277452 w 12192000"/>
              <a:gd name="connsiteY91" fmla="*/ 411500 h 5256361"/>
              <a:gd name="connsiteX92" fmla="*/ 6284979 w 12192000"/>
              <a:gd name="connsiteY92" fmla="*/ 412874 h 5256361"/>
              <a:gd name="connsiteX93" fmla="*/ 6285055 w 12192000"/>
              <a:gd name="connsiteY93" fmla="*/ 413153 h 5256361"/>
              <a:gd name="connsiteX94" fmla="*/ 6292844 w 12192000"/>
              <a:gd name="connsiteY94" fmla="*/ 415103 h 5256361"/>
              <a:gd name="connsiteX95" fmla="*/ 6298705 w 12192000"/>
              <a:gd name="connsiteY95" fmla="*/ 415379 h 5256361"/>
              <a:gd name="connsiteX96" fmla="*/ 6313308 w 12192000"/>
              <a:gd name="connsiteY96" fmla="*/ 418044 h 5256361"/>
              <a:gd name="connsiteX97" fmla="*/ 6317834 w 12192000"/>
              <a:gd name="connsiteY97" fmla="*/ 420633 h 5256361"/>
              <a:gd name="connsiteX98" fmla="*/ 6318907 w 12192000"/>
              <a:gd name="connsiteY98" fmla="*/ 424070 h 5256361"/>
              <a:gd name="connsiteX99" fmla="*/ 6320341 w 12192000"/>
              <a:gd name="connsiteY99" fmla="*/ 423972 h 5256361"/>
              <a:gd name="connsiteX100" fmla="*/ 6345071 w 12192000"/>
              <a:gd name="connsiteY100" fmla="*/ 437455 h 5256361"/>
              <a:gd name="connsiteX101" fmla="*/ 6403531 w 12192000"/>
              <a:gd name="connsiteY101" fmla="*/ 458140 h 5256361"/>
              <a:gd name="connsiteX102" fmla="*/ 6438176 w 12192000"/>
              <a:gd name="connsiteY102" fmla="*/ 466114 h 5256361"/>
              <a:gd name="connsiteX103" fmla="*/ 6531805 w 12192000"/>
              <a:gd name="connsiteY103" fmla="*/ 492190 h 5256361"/>
              <a:gd name="connsiteX104" fmla="*/ 6624812 w 12192000"/>
              <a:gd name="connsiteY104" fmla="*/ 521583 h 5256361"/>
              <a:gd name="connsiteX105" fmla="*/ 6665821 w 12192000"/>
              <a:gd name="connsiteY105" fmla="*/ 554310 h 5256361"/>
              <a:gd name="connsiteX106" fmla="*/ 6671133 w 12192000"/>
              <a:gd name="connsiteY106" fmla="*/ 556037 h 5256361"/>
              <a:gd name="connsiteX107" fmla="*/ 6685990 w 12192000"/>
              <a:gd name="connsiteY107" fmla="*/ 556019 h 5256361"/>
              <a:gd name="connsiteX108" fmla="*/ 6691636 w 12192000"/>
              <a:gd name="connsiteY108" fmla="*/ 555232 h 5256361"/>
              <a:gd name="connsiteX109" fmla="*/ 6699772 w 12192000"/>
              <a:gd name="connsiteY109" fmla="*/ 555740 h 5256361"/>
              <a:gd name="connsiteX110" fmla="*/ 6699955 w 12192000"/>
              <a:gd name="connsiteY110" fmla="*/ 556001 h 5256361"/>
              <a:gd name="connsiteX111" fmla="*/ 6707613 w 12192000"/>
              <a:gd name="connsiteY111" fmla="*/ 555992 h 5256361"/>
              <a:gd name="connsiteX112" fmla="*/ 6745320 w 12192000"/>
              <a:gd name="connsiteY112" fmla="*/ 552805 h 5256361"/>
              <a:gd name="connsiteX113" fmla="*/ 6792811 w 12192000"/>
              <a:gd name="connsiteY113" fmla="*/ 579433 h 5256361"/>
              <a:gd name="connsiteX114" fmla="*/ 6812882 w 12192000"/>
              <a:gd name="connsiteY114" fmla="*/ 584758 h 5256361"/>
              <a:gd name="connsiteX115" fmla="*/ 6823500 w 12192000"/>
              <a:gd name="connsiteY115" fmla="*/ 588928 h 5256361"/>
              <a:gd name="connsiteX116" fmla="*/ 6824098 w 12192000"/>
              <a:gd name="connsiteY116" fmla="*/ 590044 h 5256361"/>
              <a:gd name="connsiteX117" fmla="*/ 6860252 w 12192000"/>
              <a:gd name="connsiteY117" fmla="*/ 586865 h 5256361"/>
              <a:gd name="connsiteX118" fmla="*/ 6864904 w 12192000"/>
              <a:gd name="connsiteY118" fmla="*/ 588442 h 5256361"/>
              <a:gd name="connsiteX119" fmla="*/ 6888662 w 12192000"/>
              <a:gd name="connsiteY119" fmla="*/ 583812 h 5256361"/>
              <a:gd name="connsiteX120" fmla="*/ 6900835 w 12192000"/>
              <a:gd name="connsiteY120" fmla="*/ 582784 h 5256361"/>
              <a:gd name="connsiteX121" fmla="*/ 6904484 w 12192000"/>
              <a:gd name="connsiteY121" fmla="*/ 579680 h 5256361"/>
              <a:gd name="connsiteX122" fmla="*/ 6922346 w 12192000"/>
              <a:gd name="connsiteY122" fmla="*/ 579592 h 5256361"/>
              <a:gd name="connsiteX123" fmla="*/ 6924318 w 12192000"/>
              <a:gd name="connsiteY123" fmla="*/ 580642 h 5256361"/>
              <a:gd name="connsiteX124" fmla="*/ 6939344 w 12192000"/>
              <a:gd name="connsiteY124" fmla="*/ 576622 h 5256361"/>
              <a:gd name="connsiteX125" fmla="*/ 6952296 w 12192000"/>
              <a:gd name="connsiteY125" fmla="*/ 568480 h 5256361"/>
              <a:gd name="connsiteX126" fmla="*/ 7103052 w 12192000"/>
              <a:gd name="connsiteY126" fmla="*/ 582667 h 5256361"/>
              <a:gd name="connsiteX127" fmla="*/ 7246485 w 12192000"/>
              <a:gd name="connsiteY127" fmla="*/ 578085 h 5256361"/>
              <a:gd name="connsiteX128" fmla="*/ 7391440 w 12192000"/>
              <a:gd name="connsiteY128" fmla="*/ 585614 h 5256361"/>
              <a:gd name="connsiteX129" fmla="*/ 7548358 w 12192000"/>
              <a:gd name="connsiteY129" fmla="*/ 586808 h 5256361"/>
              <a:gd name="connsiteX130" fmla="*/ 7599893 w 12192000"/>
              <a:gd name="connsiteY130" fmla="*/ 596799 h 5256361"/>
              <a:gd name="connsiteX131" fmla="*/ 7646750 w 12192000"/>
              <a:gd name="connsiteY131" fmla="*/ 585813 h 5256361"/>
              <a:gd name="connsiteX132" fmla="*/ 7665217 w 12192000"/>
              <a:gd name="connsiteY132" fmla="*/ 594052 h 5256361"/>
              <a:gd name="connsiteX133" fmla="*/ 7668385 w 12192000"/>
              <a:gd name="connsiteY133" fmla="*/ 595689 h 5256361"/>
              <a:gd name="connsiteX134" fmla="*/ 7681420 w 12192000"/>
              <a:gd name="connsiteY134" fmla="*/ 597521 h 5256361"/>
              <a:gd name="connsiteX135" fmla="*/ 7684651 w 12192000"/>
              <a:gd name="connsiteY135" fmla="*/ 603940 h 5256361"/>
              <a:gd name="connsiteX136" fmla="*/ 7843050 w 12192000"/>
              <a:gd name="connsiteY136" fmla="*/ 614241 h 5256361"/>
              <a:gd name="connsiteX137" fmla="*/ 7911637 w 12192000"/>
              <a:gd name="connsiteY137" fmla="*/ 618959 h 5256361"/>
              <a:gd name="connsiteX138" fmla="*/ 7937365 w 12192000"/>
              <a:gd name="connsiteY138" fmla="*/ 626668 h 5256361"/>
              <a:gd name="connsiteX139" fmla="*/ 8037057 w 12192000"/>
              <a:gd name="connsiteY139" fmla="*/ 650015 h 5256361"/>
              <a:gd name="connsiteX140" fmla="*/ 8122868 w 12192000"/>
              <a:gd name="connsiteY140" fmla="*/ 664297 h 5256361"/>
              <a:gd name="connsiteX141" fmla="*/ 8186750 w 12192000"/>
              <a:gd name="connsiteY141" fmla="*/ 649435 h 5256361"/>
              <a:gd name="connsiteX142" fmla="*/ 8192054 w 12192000"/>
              <a:gd name="connsiteY142" fmla="*/ 654277 h 5256361"/>
              <a:gd name="connsiteX143" fmla="*/ 8235470 w 12192000"/>
              <a:gd name="connsiteY143" fmla="*/ 656341 h 5256361"/>
              <a:gd name="connsiteX144" fmla="*/ 8388968 w 12192000"/>
              <a:gd name="connsiteY144" fmla="*/ 633092 h 5256361"/>
              <a:gd name="connsiteX145" fmla="*/ 8473770 w 12192000"/>
              <a:gd name="connsiteY145" fmla="*/ 637968 h 5256361"/>
              <a:gd name="connsiteX146" fmla="*/ 8503642 w 12192000"/>
              <a:gd name="connsiteY146" fmla="*/ 644614 h 5256361"/>
              <a:gd name="connsiteX147" fmla="*/ 8553701 w 12192000"/>
              <a:gd name="connsiteY147" fmla="*/ 655445 h 5256361"/>
              <a:gd name="connsiteX148" fmla="*/ 8590556 w 12192000"/>
              <a:gd name="connsiteY148" fmla="*/ 675642 h 5256361"/>
              <a:gd name="connsiteX149" fmla="*/ 8632638 w 12192000"/>
              <a:gd name="connsiteY149" fmla="*/ 679902 h 5256361"/>
              <a:gd name="connsiteX150" fmla="*/ 8643140 w 12192000"/>
              <a:gd name="connsiteY150" fmla="*/ 665237 h 5256361"/>
              <a:gd name="connsiteX151" fmla="*/ 8687917 w 12192000"/>
              <a:gd name="connsiteY151" fmla="*/ 674873 h 5256361"/>
              <a:gd name="connsiteX152" fmla="*/ 8755765 w 12192000"/>
              <a:gd name="connsiteY152" fmla="*/ 691208 h 5256361"/>
              <a:gd name="connsiteX153" fmla="*/ 8795085 w 12192000"/>
              <a:gd name="connsiteY153" fmla="*/ 696588 h 5256361"/>
              <a:gd name="connsiteX154" fmla="*/ 8902279 w 12192000"/>
              <a:gd name="connsiteY154" fmla="*/ 715671 h 5256361"/>
              <a:gd name="connsiteX155" fmla="*/ 9009490 w 12192000"/>
              <a:gd name="connsiteY155" fmla="*/ 738130 h 5256361"/>
              <a:gd name="connsiteX156" fmla="*/ 9072120 w 12192000"/>
              <a:gd name="connsiteY156" fmla="*/ 770325 h 5256361"/>
              <a:gd name="connsiteX157" fmla="*/ 9160343 w 12192000"/>
              <a:gd name="connsiteY157" fmla="*/ 786746 h 5256361"/>
              <a:gd name="connsiteX158" fmla="*/ 9174981 w 12192000"/>
              <a:gd name="connsiteY158" fmla="*/ 792262 h 5256361"/>
              <a:gd name="connsiteX159" fmla="*/ 9278987 w 12192000"/>
              <a:gd name="connsiteY159" fmla="*/ 817631 h 5256361"/>
              <a:gd name="connsiteX160" fmla="*/ 9400617 w 12192000"/>
              <a:gd name="connsiteY160" fmla="*/ 821517 h 5256361"/>
              <a:gd name="connsiteX161" fmla="*/ 9552261 w 12192000"/>
              <a:gd name="connsiteY161" fmla="*/ 892831 h 5256361"/>
              <a:gd name="connsiteX162" fmla="*/ 9822258 w 12192000"/>
              <a:gd name="connsiteY162" fmla="*/ 1001854 h 5256361"/>
              <a:gd name="connsiteX163" fmla="*/ 10113244 w 12192000"/>
              <a:gd name="connsiteY163" fmla="*/ 1044510 h 5256361"/>
              <a:gd name="connsiteX164" fmla="*/ 10189871 w 12192000"/>
              <a:gd name="connsiteY164" fmla="*/ 1037391 h 5256361"/>
              <a:gd name="connsiteX165" fmla="*/ 10414253 w 12192000"/>
              <a:gd name="connsiteY165" fmla="*/ 1023375 h 5256361"/>
              <a:gd name="connsiteX166" fmla="*/ 10642574 w 12192000"/>
              <a:gd name="connsiteY166" fmla="*/ 950868 h 5256361"/>
              <a:gd name="connsiteX167" fmla="*/ 10786007 w 12192000"/>
              <a:gd name="connsiteY167" fmla="*/ 938924 h 5256361"/>
              <a:gd name="connsiteX168" fmla="*/ 10854151 w 12192000"/>
              <a:gd name="connsiteY168" fmla="*/ 920164 h 5256361"/>
              <a:gd name="connsiteX169" fmla="*/ 10901354 w 12192000"/>
              <a:gd name="connsiteY169" fmla="*/ 919267 h 5256361"/>
              <a:gd name="connsiteX170" fmla="*/ 10929658 w 12192000"/>
              <a:gd name="connsiteY170" fmla="*/ 917084 h 5256361"/>
              <a:gd name="connsiteX171" fmla="*/ 10978685 w 12192000"/>
              <a:gd name="connsiteY171" fmla="*/ 885854 h 5256361"/>
              <a:gd name="connsiteX172" fmla="*/ 11163594 w 12192000"/>
              <a:gd name="connsiteY172" fmla="*/ 876091 h 5256361"/>
              <a:gd name="connsiteX173" fmla="*/ 11340142 w 12192000"/>
              <a:gd name="connsiteY173" fmla="*/ 907595 h 5256361"/>
              <a:gd name="connsiteX174" fmla="*/ 11603318 w 12192000"/>
              <a:gd name="connsiteY174" fmla="*/ 818126 h 5256361"/>
              <a:gd name="connsiteX175" fmla="*/ 11630282 w 12192000"/>
              <a:gd name="connsiteY175" fmla="*/ 811106 h 5256361"/>
              <a:gd name="connsiteX176" fmla="*/ 11776458 w 12192000"/>
              <a:gd name="connsiteY176" fmla="*/ 776334 h 5256361"/>
              <a:gd name="connsiteX177" fmla="*/ 12105816 w 12192000"/>
              <a:gd name="connsiteY177" fmla="*/ 760235 h 5256361"/>
              <a:gd name="connsiteX178" fmla="*/ 12192000 w 12192000"/>
              <a:gd name="connsiteY178" fmla="*/ 696270 h 5256361"/>
              <a:gd name="connsiteX179" fmla="*/ 12192000 w 12192000"/>
              <a:gd name="connsiteY179" fmla="*/ 5256361 h 5256361"/>
              <a:gd name="connsiteX180" fmla="*/ 0 w 12192000"/>
              <a:gd name="connsiteY180" fmla="*/ 5235812 h 5256361"/>
              <a:gd name="connsiteX181" fmla="*/ 0 w 12192000"/>
              <a:gd name="connsiteY181" fmla="*/ 540482 h 5256361"/>
              <a:gd name="connsiteX182" fmla="*/ 3948 w 12192000"/>
              <a:gd name="connsiteY182" fmla="*/ 539440 h 5256361"/>
              <a:gd name="connsiteX183" fmla="*/ 79987 w 12192000"/>
              <a:gd name="connsiteY183" fmla="*/ 525968 h 5256361"/>
              <a:gd name="connsiteX184" fmla="*/ 173247 w 12192000"/>
              <a:gd name="connsiteY184" fmla="*/ 477493 h 5256361"/>
              <a:gd name="connsiteX185" fmla="*/ 206877 w 12192000"/>
              <a:gd name="connsiteY185" fmla="*/ 472952 h 5256361"/>
              <a:gd name="connsiteX186" fmla="*/ 205655 w 12192000"/>
              <a:gd name="connsiteY186" fmla="*/ 464375 h 5256361"/>
              <a:gd name="connsiteX187" fmla="*/ 218147 w 12192000"/>
              <a:gd name="connsiteY187" fmla="*/ 463744 h 5256361"/>
              <a:gd name="connsiteX188" fmla="*/ 246031 w 12192000"/>
              <a:gd name="connsiteY188" fmla="*/ 463535 h 5256361"/>
              <a:gd name="connsiteX189" fmla="*/ 329529 w 12192000"/>
              <a:gd name="connsiteY189" fmla="*/ 461155 h 5256361"/>
              <a:gd name="connsiteX190" fmla="*/ 352311 w 12192000"/>
              <a:gd name="connsiteY190" fmla="*/ 444707 h 5256361"/>
              <a:gd name="connsiteX191" fmla="*/ 373861 w 12192000"/>
              <a:gd name="connsiteY191" fmla="*/ 444449 h 5256361"/>
              <a:gd name="connsiteX192" fmla="*/ 498838 w 12192000"/>
              <a:gd name="connsiteY192" fmla="*/ 422403 h 5256361"/>
              <a:gd name="connsiteX193" fmla="*/ 516021 w 12192000"/>
              <a:gd name="connsiteY193" fmla="*/ 420754 h 5256361"/>
              <a:gd name="connsiteX194" fmla="*/ 525327 w 12192000"/>
              <a:gd name="connsiteY194" fmla="*/ 413364 h 5256361"/>
              <a:gd name="connsiteX195" fmla="*/ 558651 w 12192000"/>
              <a:gd name="connsiteY195" fmla="*/ 411894 h 5256361"/>
              <a:gd name="connsiteX196" fmla="*/ 560193 w 12192000"/>
              <a:gd name="connsiteY196" fmla="*/ 407686 h 5256361"/>
              <a:gd name="connsiteX197" fmla="*/ 669729 w 12192000"/>
              <a:gd name="connsiteY197" fmla="*/ 371558 h 5256361"/>
              <a:gd name="connsiteX198" fmla="*/ 688496 w 12192000"/>
              <a:gd name="connsiteY198" fmla="*/ 365590 h 5256361"/>
              <a:gd name="connsiteX199" fmla="*/ 704711 w 12192000"/>
              <a:gd name="connsiteY199" fmla="*/ 367400 h 5256361"/>
              <a:gd name="connsiteX200" fmla="*/ 794485 w 12192000"/>
              <a:gd name="connsiteY200" fmla="*/ 362242 h 5256361"/>
              <a:gd name="connsiteX201" fmla="*/ 815839 w 12192000"/>
              <a:gd name="connsiteY201" fmla="*/ 365409 h 5256361"/>
              <a:gd name="connsiteX202" fmla="*/ 824819 w 12192000"/>
              <a:gd name="connsiteY202" fmla="*/ 372095 h 5256361"/>
              <a:gd name="connsiteX203" fmla="*/ 859579 w 12192000"/>
              <a:gd name="connsiteY203" fmla="*/ 359461 h 5256361"/>
              <a:gd name="connsiteX204" fmla="*/ 913213 w 12192000"/>
              <a:gd name="connsiteY204" fmla="*/ 350804 h 5256361"/>
              <a:gd name="connsiteX205" fmla="*/ 938704 w 12192000"/>
              <a:gd name="connsiteY205" fmla="*/ 344555 h 5256361"/>
              <a:gd name="connsiteX206" fmla="*/ 959272 w 12192000"/>
              <a:gd name="connsiteY206" fmla="*/ 348348 h 5256361"/>
              <a:gd name="connsiteX207" fmla="*/ 1076317 w 12192000"/>
              <a:gd name="connsiteY207" fmla="*/ 349310 h 5256361"/>
              <a:gd name="connsiteX208" fmla="*/ 1103231 w 12192000"/>
              <a:gd name="connsiteY208" fmla="*/ 355337 h 5256361"/>
              <a:gd name="connsiteX209" fmla="*/ 1115987 w 12192000"/>
              <a:gd name="connsiteY209" fmla="*/ 367351 h 5256361"/>
              <a:gd name="connsiteX210" fmla="*/ 1125983 w 12192000"/>
              <a:gd name="connsiteY210" fmla="*/ 363067 h 5256361"/>
              <a:gd name="connsiteX211" fmla="*/ 1196778 w 12192000"/>
              <a:gd name="connsiteY211" fmla="*/ 362640 h 5256361"/>
              <a:gd name="connsiteX212" fmla="*/ 1242961 w 12192000"/>
              <a:gd name="connsiteY212" fmla="*/ 361265 h 5256361"/>
              <a:gd name="connsiteX213" fmla="*/ 1245768 w 12192000"/>
              <a:gd name="connsiteY213" fmla="*/ 344771 h 5256361"/>
              <a:gd name="connsiteX214" fmla="*/ 1286892 w 12192000"/>
              <a:gd name="connsiteY214" fmla="*/ 338895 h 5256361"/>
              <a:gd name="connsiteX215" fmla="*/ 1330717 w 12192000"/>
              <a:gd name="connsiteY215" fmla="*/ 349483 h 5256361"/>
              <a:gd name="connsiteX216" fmla="*/ 1382372 w 12192000"/>
              <a:gd name="connsiteY216" fmla="*/ 347999 h 5256361"/>
              <a:gd name="connsiteX217" fmla="*/ 1413281 w 12192000"/>
              <a:gd name="connsiteY217" fmla="*/ 347291 h 5256361"/>
              <a:gd name="connsiteX218" fmla="*/ 1494404 w 12192000"/>
              <a:gd name="connsiteY218" fmla="*/ 331907 h 5256361"/>
              <a:gd name="connsiteX219" fmla="*/ 1626029 w 12192000"/>
              <a:gd name="connsiteY219" fmla="*/ 273413 h 5256361"/>
              <a:gd name="connsiteX220" fmla="*/ 1667354 w 12192000"/>
              <a:gd name="connsiteY220" fmla="*/ 265124 h 5256361"/>
              <a:gd name="connsiteX221" fmla="*/ 1674578 w 12192000"/>
              <a:gd name="connsiteY221" fmla="*/ 268497 h 5256361"/>
              <a:gd name="connsiteX222" fmla="*/ 1880316 w 12192000"/>
              <a:gd name="connsiteY222" fmla="*/ 233368 h 5256361"/>
              <a:gd name="connsiteX223" fmla="*/ 1917126 w 12192000"/>
              <a:gd name="connsiteY223" fmla="*/ 231311 h 5256361"/>
              <a:gd name="connsiteX224" fmla="*/ 1944692 w 12192000"/>
              <a:gd name="connsiteY224" fmla="*/ 232595 h 5256361"/>
              <a:gd name="connsiteX225" fmla="*/ 2010665 w 12192000"/>
              <a:gd name="connsiteY225" fmla="*/ 220894 h 5256361"/>
              <a:gd name="connsiteX226" fmla="*/ 2118270 w 12192000"/>
              <a:gd name="connsiteY226" fmla="*/ 195238 h 5256361"/>
              <a:gd name="connsiteX227" fmla="*/ 2141504 w 12192000"/>
              <a:gd name="connsiteY227" fmla="*/ 191185 h 5256361"/>
              <a:gd name="connsiteX228" fmla="*/ 2162752 w 12192000"/>
              <a:gd name="connsiteY228" fmla="*/ 193299 h 5256361"/>
              <a:gd name="connsiteX229" fmla="*/ 2168793 w 12192000"/>
              <a:gd name="connsiteY229" fmla="*/ 198668 h 5256361"/>
              <a:gd name="connsiteX230" fmla="*/ 2181778 w 12192000"/>
              <a:gd name="connsiteY230" fmla="*/ 197338 h 5256361"/>
              <a:gd name="connsiteX231" fmla="*/ 2185499 w 12192000"/>
              <a:gd name="connsiteY231" fmla="*/ 198155 h 5256361"/>
              <a:gd name="connsiteX232" fmla="*/ 2206566 w 12192000"/>
              <a:gd name="connsiteY232" fmla="*/ 201662 h 5256361"/>
              <a:gd name="connsiteX233" fmla="*/ 2244903 w 12192000"/>
              <a:gd name="connsiteY233" fmla="*/ 180090 h 5256361"/>
              <a:gd name="connsiteX234" fmla="*/ 2297531 w 12192000"/>
              <a:gd name="connsiteY234" fmla="*/ 177456 h 5256361"/>
              <a:gd name="connsiteX235" fmla="*/ 2488258 w 12192000"/>
              <a:gd name="connsiteY235" fmla="*/ 130235 h 5256361"/>
              <a:gd name="connsiteX236" fmla="*/ 2523236 w 12192000"/>
              <a:gd name="connsiteY236" fmla="*/ 146553 h 5256361"/>
              <a:gd name="connsiteX237" fmla="*/ 2603355 w 12192000"/>
              <a:gd name="connsiteY237" fmla="*/ 135610 h 5256361"/>
              <a:gd name="connsiteX238" fmla="*/ 2713319 w 12192000"/>
              <a:gd name="connsiteY238" fmla="*/ 76167 h 5256361"/>
              <a:gd name="connsiteX239" fmla="*/ 2860143 w 12192000"/>
              <a:gd name="connsiteY239" fmla="*/ 54092 h 5256361"/>
              <a:gd name="connsiteX240" fmla="*/ 2868320 w 12192000"/>
              <a:gd name="connsiteY240" fmla="*/ 43251 h 5256361"/>
              <a:gd name="connsiteX241" fmla="*/ 2880379 w 12192000"/>
              <a:gd name="connsiteY241" fmla="*/ 35858 h 5256361"/>
              <a:gd name="connsiteX242" fmla="*/ 2882710 w 12192000"/>
              <a:gd name="connsiteY242" fmla="*/ 36396 h 5256361"/>
              <a:gd name="connsiteX243" fmla="*/ 2899268 w 12192000"/>
              <a:gd name="connsiteY243" fmla="*/ 32091 h 5256361"/>
              <a:gd name="connsiteX244" fmla="*/ 2901185 w 12192000"/>
              <a:gd name="connsiteY244" fmla="*/ 28262 h 5256361"/>
              <a:gd name="connsiteX245" fmla="*/ 2912009 w 12192000"/>
              <a:gd name="connsiteY245" fmla="*/ 24403 h 5256361"/>
              <a:gd name="connsiteX246" fmla="*/ 2931895 w 12192000"/>
              <a:gd name="connsiteY246" fmla="*/ 14365 h 5256361"/>
              <a:gd name="connsiteX247" fmla="*/ 2936965 w 12192000"/>
              <a:gd name="connsiteY247" fmla="*/ 14771 h 5256361"/>
              <a:gd name="connsiteX248" fmla="*/ 2969058 w 12192000"/>
              <a:gd name="connsiteY248" fmla="*/ 3188 h 5256361"/>
              <a:gd name="connsiteX249" fmla="*/ 2970141 w 12192000"/>
              <a:gd name="connsiteY249" fmla="*/ 4113 h 5256361"/>
              <a:gd name="connsiteX250" fmla="*/ 2981985 w 12192000"/>
              <a:gd name="connsiteY250" fmla="*/ 5589 h 5256361"/>
              <a:gd name="connsiteX251" fmla="*/ 3003160 w 12192000"/>
              <a:gd name="connsiteY251" fmla="*/ 5933 h 5256361"/>
              <a:gd name="connsiteX252" fmla="*/ 3059919 w 12192000"/>
              <a:gd name="connsiteY252" fmla="*/ 20150 h 5256361"/>
              <a:gd name="connsiteX253" fmla="*/ 3093450 w 12192000"/>
              <a:gd name="connsiteY253" fmla="*/ 8195 h 5256361"/>
              <a:gd name="connsiteX254" fmla="*/ 3188029 w 12192000"/>
              <a:gd name="connsiteY254" fmla="*/ 6375 h 5256361"/>
              <a:gd name="connsiteX0" fmla="*/ 3188029 w 12192000"/>
              <a:gd name="connsiteY0" fmla="*/ 6375 h 5235812"/>
              <a:gd name="connsiteX1" fmla="*/ 3287078 w 12192000"/>
              <a:gd name="connsiteY1" fmla="*/ 27606 h 5235812"/>
              <a:gd name="connsiteX2" fmla="*/ 3386448 w 12192000"/>
              <a:gd name="connsiteY2" fmla="*/ 30393 h 5235812"/>
              <a:gd name="connsiteX3" fmla="*/ 3422427 w 12192000"/>
              <a:gd name="connsiteY3" fmla="*/ 29823 h 5235812"/>
              <a:gd name="connsiteX4" fmla="*/ 3486559 w 12192000"/>
              <a:gd name="connsiteY4" fmla="*/ 35770 h 5235812"/>
              <a:gd name="connsiteX5" fmla="*/ 3515932 w 12192000"/>
              <a:gd name="connsiteY5" fmla="*/ 42810 h 5235812"/>
              <a:gd name="connsiteX6" fmla="*/ 3517220 w 12192000"/>
              <a:gd name="connsiteY6" fmla="*/ 42377 h 5235812"/>
              <a:gd name="connsiteX7" fmla="*/ 3519845 w 12192000"/>
              <a:gd name="connsiteY7" fmla="*/ 45407 h 5235812"/>
              <a:gd name="connsiteX8" fmla="*/ 3525279 w 12192000"/>
              <a:gd name="connsiteY8" fmla="*/ 46811 h 5235812"/>
              <a:gd name="connsiteX9" fmla="*/ 3540113 w 12192000"/>
              <a:gd name="connsiteY9" fmla="*/ 45907 h 5235812"/>
              <a:gd name="connsiteX10" fmla="*/ 3545692 w 12192000"/>
              <a:gd name="connsiteY10" fmla="*/ 44786 h 5235812"/>
              <a:gd name="connsiteX11" fmla="*/ 3553854 w 12192000"/>
              <a:gd name="connsiteY11" fmla="*/ 44807 h 5235812"/>
              <a:gd name="connsiteX12" fmla="*/ 3554058 w 12192000"/>
              <a:gd name="connsiteY12" fmla="*/ 45056 h 5235812"/>
              <a:gd name="connsiteX13" fmla="*/ 3561703 w 12192000"/>
              <a:gd name="connsiteY13" fmla="*/ 44591 h 5235812"/>
              <a:gd name="connsiteX14" fmla="*/ 3599112 w 12192000"/>
              <a:gd name="connsiteY14" fmla="*/ 39166 h 5235812"/>
              <a:gd name="connsiteX15" fmla="*/ 3648544 w 12192000"/>
              <a:gd name="connsiteY15" fmla="*/ 62881 h 5235812"/>
              <a:gd name="connsiteX16" fmla="*/ 3668987 w 12192000"/>
              <a:gd name="connsiteY16" fmla="*/ 66992 h 5235812"/>
              <a:gd name="connsiteX17" fmla="*/ 3679906 w 12192000"/>
              <a:gd name="connsiteY17" fmla="*/ 70516 h 5235812"/>
              <a:gd name="connsiteX18" fmla="*/ 3680583 w 12192000"/>
              <a:gd name="connsiteY18" fmla="*/ 71594 h 5235812"/>
              <a:gd name="connsiteX19" fmla="*/ 3716448 w 12192000"/>
              <a:gd name="connsiteY19" fmla="*/ 66268 h 5235812"/>
              <a:gd name="connsiteX20" fmla="*/ 3721210 w 12192000"/>
              <a:gd name="connsiteY20" fmla="*/ 67563 h 5235812"/>
              <a:gd name="connsiteX21" fmla="*/ 3744585 w 12192000"/>
              <a:gd name="connsiteY21" fmla="*/ 61530 h 5235812"/>
              <a:gd name="connsiteX22" fmla="*/ 3756664 w 12192000"/>
              <a:gd name="connsiteY22" fmla="*/ 59781 h 5235812"/>
              <a:gd name="connsiteX23" fmla="*/ 3760076 w 12192000"/>
              <a:gd name="connsiteY23" fmla="*/ 56468 h 5235812"/>
              <a:gd name="connsiteX24" fmla="*/ 3777900 w 12192000"/>
              <a:gd name="connsiteY24" fmla="*/ 55315 h 5235812"/>
              <a:gd name="connsiteX25" fmla="*/ 3779950 w 12192000"/>
              <a:gd name="connsiteY25" fmla="*/ 56246 h 5235812"/>
              <a:gd name="connsiteX26" fmla="*/ 3794650 w 12192000"/>
              <a:gd name="connsiteY26" fmla="*/ 51341 h 5235812"/>
              <a:gd name="connsiteX27" fmla="*/ 3806969 w 12192000"/>
              <a:gd name="connsiteY27" fmla="*/ 42453 h 5235812"/>
              <a:gd name="connsiteX28" fmla="*/ 3958577 w 12192000"/>
              <a:gd name="connsiteY28" fmla="*/ 47607 h 5235812"/>
              <a:gd name="connsiteX29" fmla="*/ 4089430 w 12192000"/>
              <a:gd name="connsiteY29" fmla="*/ 10501 h 5235812"/>
              <a:gd name="connsiteX30" fmla="*/ 4171715 w 12192000"/>
              <a:gd name="connsiteY30" fmla="*/ 14367 h 5235812"/>
              <a:gd name="connsiteX31" fmla="*/ 4199128 w 12192000"/>
              <a:gd name="connsiteY31" fmla="*/ 36195 h 5235812"/>
              <a:gd name="connsiteX32" fmla="*/ 4403546 w 12192000"/>
              <a:gd name="connsiteY32" fmla="*/ 25184 h 5235812"/>
              <a:gd name="connsiteX33" fmla="*/ 4455762 w 12192000"/>
              <a:gd name="connsiteY33" fmla="*/ 32072 h 5235812"/>
              <a:gd name="connsiteX34" fmla="*/ 4501720 w 12192000"/>
              <a:gd name="connsiteY34" fmla="*/ 18325 h 5235812"/>
              <a:gd name="connsiteX35" fmla="*/ 4520780 w 12192000"/>
              <a:gd name="connsiteY35" fmla="*/ 25438 h 5235812"/>
              <a:gd name="connsiteX36" fmla="*/ 4524071 w 12192000"/>
              <a:gd name="connsiteY36" fmla="*/ 26883 h 5235812"/>
              <a:gd name="connsiteX37" fmla="*/ 4537225 w 12192000"/>
              <a:gd name="connsiteY37" fmla="*/ 27930 h 5235812"/>
              <a:gd name="connsiteX38" fmla="*/ 4540932 w 12192000"/>
              <a:gd name="connsiteY38" fmla="*/ 34139 h 5235812"/>
              <a:gd name="connsiteX39" fmla="*/ 4560732 w 12192000"/>
              <a:gd name="connsiteY39" fmla="*/ 39954 h 5235812"/>
              <a:gd name="connsiteX40" fmla="*/ 4584946 w 12192000"/>
              <a:gd name="connsiteY40" fmla="*/ 40234 h 5235812"/>
              <a:gd name="connsiteX41" fmla="*/ 4670972 w 12192000"/>
              <a:gd name="connsiteY41" fmla="*/ 41875 h 5235812"/>
              <a:gd name="connsiteX42" fmla="*/ 4685002 w 12192000"/>
              <a:gd name="connsiteY42" fmla="*/ 38521 h 5235812"/>
              <a:gd name="connsiteX43" fmla="*/ 4730794 w 12192000"/>
              <a:gd name="connsiteY43" fmla="*/ 44114 h 5235812"/>
              <a:gd name="connsiteX44" fmla="*/ 4771603 w 12192000"/>
              <a:gd name="connsiteY44" fmla="*/ 45372 h 5235812"/>
              <a:gd name="connsiteX45" fmla="*/ 4798044 w 12192000"/>
              <a:gd name="connsiteY45" fmla="*/ 42704 h 5235812"/>
              <a:gd name="connsiteX46" fmla="*/ 4804975 w 12192000"/>
              <a:gd name="connsiteY46" fmla="*/ 44915 h 5235812"/>
              <a:gd name="connsiteX47" fmla="*/ 4831600 w 12192000"/>
              <a:gd name="connsiteY47" fmla="*/ 46341 h 5235812"/>
              <a:gd name="connsiteX48" fmla="*/ 4845162 w 12192000"/>
              <a:gd name="connsiteY48" fmla="*/ 43064 h 5235812"/>
              <a:gd name="connsiteX49" fmla="*/ 4858548 w 12192000"/>
              <a:gd name="connsiteY49" fmla="*/ 50610 h 5235812"/>
              <a:gd name="connsiteX50" fmla="*/ 4861820 w 12192000"/>
              <a:gd name="connsiteY50" fmla="*/ 56140 h 5235812"/>
              <a:gd name="connsiteX51" fmla="*/ 4880767 w 12192000"/>
              <a:gd name="connsiteY51" fmla="*/ 53657 h 5235812"/>
              <a:gd name="connsiteX52" fmla="*/ 4896300 w 12192000"/>
              <a:gd name="connsiteY52" fmla="*/ 59061 h 5235812"/>
              <a:gd name="connsiteX53" fmla="*/ 4909841 w 12192000"/>
              <a:gd name="connsiteY53" fmla="*/ 55528 h 5235812"/>
              <a:gd name="connsiteX54" fmla="*/ 4915461 w 12192000"/>
              <a:gd name="connsiteY54" fmla="*/ 56324 h 5235812"/>
              <a:gd name="connsiteX55" fmla="*/ 4929430 w 12192000"/>
              <a:gd name="connsiteY55" fmla="*/ 58998 h 5235812"/>
              <a:gd name="connsiteX56" fmla="*/ 4953531 w 12192000"/>
              <a:gd name="connsiteY56" fmla="*/ 64940 h 5235812"/>
              <a:gd name="connsiteX57" fmla="*/ 4961050 w 12192000"/>
              <a:gd name="connsiteY57" fmla="*/ 65767 h 5235812"/>
              <a:gd name="connsiteX58" fmla="*/ 4977419 w 12192000"/>
              <a:gd name="connsiteY58" fmla="*/ 74854 h 5235812"/>
              <a:gd name="connsiteX59" fmla="*/ 5009106 w 12192000"/>
              <a:gd name="connsiteY59" fmla="*/ 82624 h 5235812"/>
              <a:gd name="connsiteX60" fmla="*/ 5064895 w 12192000"/>
              <a:gd name="connsiteY60" fmla="*/ 109738 h 5235812"/>
              <a:gd name="connsiteX61" fmla="*/ 5097688 w 12192000"/>
              <a:gd name="connsiteY61" fmla="*/ 122676 h 5235812"/>
              <a:gd name="connsiteX62" fmla="*/ 5119875 w 12192000"/>
              <a:gd name="connsiteY62" fmla="*/ 134601 h 5235812"/>
              <a:gd name="connsiteX63" fmla="*/ 5185360 w 12192000"/>
              <a:gd name="connsiteY63" fmla="*/ 151443 h 5235812"/>
              <a:gd name="connsiteX64" fmla="*/ 5297679 w 12192000"/>
              <a:gd name="connsiteY64" fmla="*/ 173709 h 5235812"/>
              <a:gd name="connsiteX65" fmla="*/ 5320681 w 12192000"/>
              <a:gd name="connsiteY65" fmla="*/ 179692 h 5235812"/>
              <a:gd name="connsiteX66" fmla="*/ 5336842 w 12192000"/>
              <a:gd name="connsiteY66" fmla="*/ 189776 h 5235812"/>
              <a:gd name="connsiteX67" fmla="*/ 5337444 w 12192000"/>
              <a:gd name="connsiteY67" fmla="*/ 196421 h 5235812"/>
              <a:gd name="connsiteX68" fmla="*/ 5349516 w 12192000"/>
              <a:gd name="connsiteY68" fmla="*/ 200505 h 5235812"/>
              <a:gd name="connsiteX69" fmla="*/ 5351972 w 12192000"/>
              <a:gd name="connsiteY69" fmla="*/ 202623 h 5235812"/>
              <a:gd name="connsiteX70" fmla="*/ 5366814 w 12192000"/>
              <a:gd name="connsiteY70" fmla="*/ 213739 h 5235812"/>
              <a:gd name="connsiteX71" fmla="*/ 5417244 w 12192000"/>
              <a:gd name="connsiteY71" fmla="*/ 211827 h 5235812"/>
              <a:gd name="connsiteX72" fmla="*/ 5463870 w 12192000"/>
              <a:gd name="connsiteY72" fmla="*/ 230568 h 5235812"/>
              <a:gd name="connsiteX73" fmla="*/ 5664412 w 12192000"/>
              <a:gd name="connsiteY73" fmla="*/ 268648 h 5235812"/>
              <a:gd name="connsiteX74" fmla="*/ 5680257 w 12192000"/>
              <a:gd name="connsiteY74" fmla="*/ 295413 h 5235812"/>
              <a:gd name="connsiteX75" fmla="*/ 5757046 w 12192000"/>
              <a:gd name="connsiteY75" fmla="*/ 318453 h 5235812"/>
              <a:gd name="connsiteX76" fmla="*/ 5899668 w 12192000"/>
              <a:gd name="connsiteY76" fmla="*/ 314896 h 5235812"/>
              <a:gd name="connsiteX77" fmla="*/ 6042086 w 12192000"/>
              <a:gd name="connsiteY77" fmla="*/ 355518 h 5235812"/>
              <a:gd name="connsiteX78" fmla="*/ 6058069 w 12192000"/>
              <a:gd name="connsiteY78" fmla="*/ 350170 h 5235812"/>
              <a:gd name="connsiteX79" fmla="*/ 6074444 w 12192000"/>
              <a:gd name="connsiteY79" fmla="*/ 349088 h 5235812"/>
              <a:gd name="connsiteX80" fmla="*/ 6075959 w 12192000"/>
              <a:gd name="connsiteY80" fmla="*/ 350435 h 5235812"/>
              <a:gd name="connsiteX81" fmla="*/ 6093540 w 12192000"/>
              <a:gd name="connsiteY81" fmla="*/ 353576 h 5235812"/>
              <a:gd name="connsiteX82" fmla="*/ 6098369 w 12192000"/>
              <a:gd name="connsiteY82" fmla="*/ 351305 h 5235812"/>
              <a:gd name="connsiteX83" fmla="*/ 6110738 w 12192000"/>
              <a:gd name="connsiteY83" fmla="*/ 352533 h 5235812"/>
              <a:gd name="connsiteX84" fmla="*/ 6135933 w 12192000"/>
              <a:gd name="connsiteY84" fmla="*/ 352452 h 5235812"/>
              <a:gd name="connsiteX85" fmla="*/ 6139871 w 12192000"/>
              <a:gd name="connsiteY85" fmla="*/ 354780 h 5235812"/>
              <a:gd name="connsiteX86" fmla="*/ 6176662 w 12192000"/>
              <a:gd name="connsiteY86" fmla="*/ 358308 h 5235812"/>
              <a:gd name="connsiteX87" fmla="*/ 6176801 w 12192000"/>
              <a:gd name="connsiteY87" fmla="*/ 359470 h 5235812"/>
              <a:gd name="connsiteX88" fmla="*/ 6185563 w 12192000"/>
              <a:gd name="connsiteY88" fmla="*/ 365325 h 5235812"/>
              <a:gd name="connsiteX89" fmla="*/ 6203148 w 12192000"/>
              <a:gd name="connsiteY89" fmla="*/ 373978 h 5235812"/>
              <a:gd name="connsiteX90" fmla="*/ 6239136 w 12192000"/>
              <a:gd name="connsiteY90" fmla="*/ 407698 h 5235812"/>
              <a:gd name="connsiteX91" fmla="*/ 6277452 w 12192000"/>
              <a:gd name="connsiteY91" fmla="*/ 411500 h 5235812"/>
              <a:gd name="connsiteX92" fmla="*/ 6284979 w 12192000"/>
              <a:gd name="connsiteY92" fmla="*/ 412874 h 5235812"/>
              <a:gd name="connsiteX93" fmla="*/ 6285055 w 12192000"/>
              <a:gd name="connsiteY93" fmla="*/ 413153 h 5235812"/>
              <a:gd name="connsiteX94" fmla="*/ 6292844 w 12192000"/>
              <a:gd name="connsiteY94" fmla="*/ 415103 h 5235812"/>
              <a:gd name="connsiteX95" fmla="*/ 6298705 w 12192000"/>
              <a:gd name="connsiteY95" fmla="*/ 415379 h 5235812"/>
              <a:gd name="connsiteX96" fmla="*/ 6313308 w 12192000"/>
              <a:gd name="connsiteY96" fmla="*/ 418044 h 5235812"/>
              <a:gd name="connsiteX97" fmla="*/ 6317834 w 12192000"/>
              <a:gd name="connsiteY97" fmla="*/ 420633 h 5235812"/>
              <a:gd name="connsiteX98" fmla="*/ 6318907 w 12192000"/>
              <a:gd name="connsiteY98" fmla="*/ 424070 h 5235812"/>
              <a:gd name="connsiteX99" fmla="*/ 6320341 w 12192000"/>
              <a:gd name="connsiteY99" fmla="*/ 423972 h 5235812"/>
              <a:gd name="connsiteX100" fmla="*/ 6345071 w 12192000"/>
              <a:gd name="connsiteY100" fmla="*/ 437455 h 5235812"/>
              <a:gd name="connsiteX101" fmla="*/ 6403531 w 12192000"/>
              <a:gd name="connsiteY101" fmla="*/ 458140 h 5235812"/>
              <a:gd name="connsiteX102" fmla="*/ 6438176 w 12192000"/>
              <a:gd name="connsiteY102" fmla="*/ 466114 h 5235812"/>
              <a:gd name="connsiteX103" fmla="*/ 6531805 w 12192000"/>
              <a:gd name="connsiteY103" fmla="*/ 492190 h 5235812"/>
              <a:gd name="connsiteX104" fmla="*/ 6624812 w 12192000"/>
              <a:gd name="connsiteY104" fmla="*/ 521583 h 5235812"/>
              <a:gd name="connsiteX105" fmla="*/ 6665821 w 12192000"/>
              <a:gd name="connsiteY105" fmla="*/ 554310 h 5235812"/>
              <a:gd name="connsiteX106" fmla="*/ 6671133 w 12192000"/>
              <a:gd name="connsiteY106" fmla="*/ 556037 h 5235812"/>
              <a:gd name="connsiteX107" fmla="*/ 6685990 w 12192000"/>
              <a:gd name="connsiteY107" fmla="*/ 556019 h 5235812"/>
              <a:gd name="connsiteX108" fmla="*/ 6691636 w 12192000"/>
              <a:gd name="connsiteY108" fmla="*/ 555232 h 5235812"/>
              <a:gd name="connsiteX109" fmla="*/ 6699772 w 12192000"/>
              <a:gd name="connsiteY109" fmla="*/ 555740 h 5235812"/>
              <a:gd name="connsiteX110" fmla="*/ 6699955 w 12192000"/>
              <a:gd name="connsiteY110" fmla="*/ 556001 h 5235812"/>
              <a:gd name="connsiteX111" fmla="*/ 6707613 w 12192000"/>
              <a:gd name="connsiteY111" fmla="*/ 555992 h 5235812"/>
              <a:gd name="connsiteX112" fmla="*/ 6745320 w 12192000"/>
              <a:gd name="connsiteY112" fmla="*/ 552805 h 5235812"/>
              <a:gd name="connsiteX113" fmla="*/ 6792811 w 12192000"/>
              <a:gd name="connsiteY113" fmla="*/ 579433 h 5235812"/>
              <a:gd name="connsiteX114" fmla="*/ 6812882 w 12192000"/>
              <a:gd name="connsiteY114" fmla="*/ 584758 h 5235812"/>
              <a:gd name="connsiteX115" fmla="*/ 6823500 w 12192000"/>
              <a:gd name="connsiteY115" fmla="*/ 588928 h 5235812"/>
              <a:gd name="connsiteX116" fmla="*/ 6824098 w 12192000"/>
              <a:gd name="connsiteY116" fmla="*/ 590044 h 5235812"/>
              <a:gd name="connsiteX117" fmla="*/ 6860252 w 12192000"/>
              <a:gd name="connsiteY117" fmla="*/ 586865 h 5235812"/>
              <a:gd name="connsiteX118" fmla="*/ 6864904 w 12192000"/>
              <a:gd name="connsiteY118" fmla="*/ 588442 h 5235812"/>
              <a:gd name="connsiteX119" fmla="*/ 6888662 w 12192000"/>
              <a:gd name="connsiteY119" fmla="*/ 583812 h 5235812"/>
              <a:gd name="connsiteX120" fmla="*/ 6900835 w 12192000"/>
              <a:gd name="connsiteY120" fmla="*/ 582784 h 5235812"/>
              <a:gd name="connsiteX121" fmla="*/ 6904484 w 12192000"/>
              <a:gd name="connsiteY121" fmla="*/ 579680 h 5235812"/>
              <a:gd name="connsiteX122" fmla="*/ 6922346 w 12192000"/>
              <a:gd name="connsiteY122" fmla="*/ 579592 h 5235812"/>
              <a:gd name="connsiteX123" fmla="*/ 6924318 w 12192000"/>
              <a:gd name="connsiteY123" fmla="*/ 580642 h 5235812"/>
              <a:gd name="connsiteX124" fmla="*/ 6939344 w 12192000"/>
              <a:gd name="connsiteY124" fmla="*/ 576622 h 5235812"/>
              <a:gd name="connsiteX125" fmla="*/ 6952296 w 12192000"/>
              <a:gd name="connsiteY125" fmla="*/ 568480 h 5235812"/>
              <a:gd name="connsiteX126" fmla="*/ 7103052 w 12192000"/>
              <a:gd name="connsiteY126" fmla="*/ 582667 h 5235812"/>
              <a:gd name="connsiteX127" fmla="*/ 7246485 w 12192000"/>
              <a:gd name="connsiteY127" fmla="*/ 578085 h 5235812"/>
              <a:gd name="connsiteX128" fmla="*/ 7391440 w 12192000"/>
              <a:gd name="connsiteY128" fmla="*/ 585614 h 5235812"/>
              <a:gd name="connsiteX129" fmla="*/ 7548358 w 12192000"/>
              <a:gd name="connsiteY129" fmla="*/ 586808 h 5235812"/>
              <a:gd name="connsiteX130" fmla="*/ 7599893 w 12192000"/>
              <a:gd name="connsiteY130" fmla="*/ 596799 h 5235812"/>
              <a:gd name="connsiteX131" fmla="*/ 7646750 w 12192000"/>
              <a:gd name="connsiteY131" fmla="*/ 585813 h 5235812"/>
              <a:gd name="connsiteX132" fmla="*/ 7665217 w 12192000"/>
              <a:gd name="connsiteY132" fmla="*/ 594052 h 5235812"/>
              <a:gd name="connsiteX133" fmla="*/ 7668385 w 12192000"/>
              <a:gd name="connsiteY133" fmla="*/ 595689 h 5235812"/>
              <a:gd name="connsiteX134" fmla="*/ 7681420 w 12192000"/>
              <a:gd name="connsiteY134" fmla="*/ 597521 h 5235812"/>
              <a:gd name="connsiteX135" fmla="*/ 7684651 w 12192000"/>
              <a:gd name="connsiteY135" fmla="*/ 603940 h 5235812"/>
              <a:gd name="connsiteX136" fmla="*/ 7843050 w 12192000"/>
              <a:gd name="connsiteY136" fmla="*/ 614241 h 5235812"/>
              <a:gd name="connsiteX137" fmla="*/ 7911637 w 12192000"/>
              <a:gd name="connsiteY137" fmla="*/ 618959 h 5235812"/>
              <a:gd name="connsiteX138" fmla="*/ 7937365 w 12192000"/>
              <a:gd name="connsiteY138" fmla="*/ 626668 h 5235812"/>
              <a:gd name="connsiteX139" fmla="*/ 8037057 w 12192000"/>
              <a:gd name="connsiteY139" fmla="*/ 650015 h 5235812"/>
              <a:gd name="connsiteX140" fmla="*/ 8122868 w 12192000"/>
              <a:gd name="connsiteY140" fmla="*/ 664297 h 5235812"/>
              <a:gd name="connsiteX141" fmla="*/ 8186750 w 12192000"/>
              <a:gd name="connsiteY141" fmla="*/ 649435 h 5235812"/>
              <a:gd name="connsiteX142" fmla="*/ 8192054 w 12192000"/>
              <a:gd name="connsiteY142" fmla="*/ 654277 h 5235812"/>
              <a:gd name="connsiteX143" fmla="*/ 8235470 w 12192000"/>
              <a:gd name="connsiteY143" fmla="*/ 656341 h 5235812"/>
              <a:gd name="connsiteX144" fmla="*/ 8388968 w 12192000"/>
              <a:gd name="connsiteY144" fmla="*/ 633092 h 5235812"/>
              <a:gd name="connsiteX145" fmla="*/ 8473770 w 12192000"/>
              <a:gd name="connsiteY145" fmla="*/ 637968 h 5235812"/>
              <a:gd name="connsiteX146" fmla="*/ 8503642 w 12192000"/>
              <a:gd name="connsiteY146" fmla="*/ 644614 h 5235812"/>
              <a:gd name="connsiteX147" fmla="*/ 8553701 w 12192000"/>
              <a:gd name="connsiteY147" fmla="*/ 655445 h 5235812"/>
              <a:gd name="connsiteX148" fmla="*/ 8590556 w 12192000"/>
              <a:gd name="connsiteY148" fmla="*/ 675642 h 5235812"/>
              <a:gd name="connsiteX149" fmla="*/ 8632638 w 12192000"/>
              <a:gd name="connsiteY149" fmla="*/ 679902 h 5235812"/>
              <a:gd name="connsiteX150" fmla="*/ 8643140 w 12192000"/>
              <a:gd name="connsiteY150" fmla="*/ 665237 h 5235812"/>
              <a:gd name="connsiteX151" fmla="*/ 8687917 w 12192000"/>
              <a:gd name="connsiteY151" fmla="*/ 674873 h 5235812"/>
              <a:gd name="connsiteX152" fmla="*/ 8755765 w 12192000"/>
              <a:gd name="connsiteY152" fmla="*/ 691208 h 5235812"/>
              <a:gd name="connsiteX153" fmla="*/ 8795085 w 12192000"/>
              <a:gd name="connsiteY153" fmla="*/ 696588 h 5235812"/>
              <a:gd name="connsiteX154" fmla="*/ 8902279 w 12192000"/>
              <a:gd name="connsiteY154" fmla="*/ 715671 h 5235812"/>
              <a:gd name="connsiteX155" fmla="*/ 9009490 w 12192000"/>
              <a:gd name="connsiteY155" fmla="*/ 738130 h 5235812"/>
              <a:gd name="connsiteX156" fmla="*/ 9072120 w 12192000"/>
              <a:gd name="connsiteY156" fmla="*/ 770325 h 5235812"/>
              <a:gd name="connsiteX157" fmla="*/ 9160343 w 12192000"/>
              <a:gd name="connsiteY157" fmla="*/ 786746 h 5235812"/>
              <a:gd name="connsiteX158" fmla="*/ 9174981 w 12192000"/>
              <a:gd name="connsiteY158" fmla="*/ 792262 h 5235812"/>
              <a:gd name="connsiteX159" fmla="*/ 9278987 w 12192000"/>
              <a:gd name="connsiteY159" fmla="*/ 817631 h 5235812"/>
              <a:gd name="connsiteX160" fmla="*/ 9400617 w 12192000"/>
              <a:gd name="connsiteY160" fmla="*/ 821517 h 5235812"/>
              <a:gd name="connsiteX161" fmla="*/ 9552261 w 12192000"/>
              <a:gd name="connsiteY161" fmla="*/ 892831 h 5235812"/>
              <a:gd name="connsiteX162" fmla="*/ 9822258 w 12192000"/>
              <a:gd name="connsiteY162" fmla="*/ 1001854 h 5235812"/>
              <a:gd name="connsiteX163" fmla="*/ 10113244 w 12192000"/>
              <a:gd name="connsiteY163" fmla="*/ 1044510 h 5235812"/>
              <a:gd name="connsiteX164" fmla="*/ 10189871 w 12192000"/>
              <a:gd name="connsiteY164" fmla="*/ 1037391 h 5235812"/>
              <a:gd name="connsiteX165" fmla="*/ 10414253 w 12192000"/>
              <a:gd name="connsiteY165" fmla="*/ 1023375 h 5235812"/>
              <a:gd name="connsiteX166" fmla="*/ 10642574 w 12192000"/>
              <a:gd name="connsiteY166" fmla="*/ 950868 h 5235812"/>
              <a:gd name="connsiteX167" fmla="*/ 10786007 w 12192000"/>
              <a:gd name="connsiteY167" fmla="*/ 938924 h 5235812"/>
              <a:gd name="connsiteX168" fmla="*/ 10854151 w 12192000"/>
              <a:gd name="connsiteY168" fmla="*/ 920164 h 5235812"/>
              <a:gd name="connsiteX169" fmla="*/ 10901354 w 12192000"/>
              <a:gd name="connsiteY169" fmla="*/ 919267 h 5235812"/>
              <a:gd name="connsiteX170" fmla="*/ 10929658 w 12192000"/>
              <a:gd name="connsiteY170" fmla="*/ 917084 h 5235812"/>
              <a:gd name="connsiteX171" fmla="*/ 10978685 w 12192000"/>
              <a:gd name="connsiteY171" fmla="*/ 885854 h 5235812"/>
              <a:gd name="connsiteX172" fmla="*/ 11163594 w 12192000"/>
              <a:gd name="connsiteY172" fmla="*/ 876091 h 5235812"/>
              <a:gd name="connsiteX173" fmla="*/ 11340142 w 12192000"/>
              <a:gd name="connsiteY173" fmla="*/ 907595 h 5235812"/>
              <a:gd name="connsiteX174" fmla="*/ 11603318 w 12192000"/>
              <a:gd name="connsiteY174" fmla="*/ 818126 h 5235812"/>
              <a:gd name="connsiteX175" fmla="*/ 11630282 w 12192000"/>
              <a:gd name="connsiteY175" fmla="*/ 811106 h 5235812"/>
              <a:gd name="connsiteX176" fmla="*/ 11776458 w 12192000"/>
              <a:gd name="connsiteY176" fmla="*/ 776334 h 5235812"/>
              <a:gd name="connsiteX177" fmla="*/ 12105816 w 12192000"/>
              <a:gd name="connsiteY177" fmla="*/ 760235 h 5235812"/>
              <a:gd name="connsiteX178" fmla="*/ 12192000 w 12192000"/>
              <a:gd name="connsiteY178" fmla="*/ 696270 h 5235812"/>
              <a:gd name="connsiteX179" fmla="*/ 12192000 w 12192000"/>
              <a:gd name="connsiteY179" fmla="*/ 5232455 h 5235812"/>
              <a:gd name="connsiteX180" fmla="*/ 0 w 12192000"/>
              <a:gd name="connsiteY180" fmla="*/ 5235812 h 5235812"/>
              <a:gd name="connsiteX181" fmla="*/ 0 w 12192000"/>
              <a:gd name="connsiteY181" fmla="*/ 540482 h 5235812"/>
              <a:gd name="connsiteX182" fmla="*/ 3948 w 12192000"/>
              <a:gd name="connsiteY182" fmla="*/ 539440 h 5235812"/>
              <a:gd name="connsiteX183" fmla="*/ 79987 w 12192000"/>
              <a:gd name="connsiteY183" fmla="*/ 525968 h 5235812"/>
              <a:gd name="connsiteX184" fmla="*/ 173247 w 12192000"/>
              <a:gd name="connsiteY184" fmla="*/ 477493 h 5235812"/>
              <a:gd name="connsiteX185" fmla="*/ 206877 w 12192000"/>
              <a:gd name="connsiteY185" fmla="*/ 472952 h 5235812"/>
              <a:gd name="connsiteX186" fmla="*/ 205655 w 12192000"/>
              <a:gd name="connsiteY186" fmla="*/ 464375 h 5235812"/>
              <a:gd name="connsiteX187" fmla="*/ 218147 w 12192000"/>
              <a:gd name="connsiteY187" fmla="*/ 463744 h 5235812"/>
              <a:gd name="connsiteX188" fmla="*/ 246031 w 12192000"/>
              <a:gd name="connsiteY188" fmla="*/ 463535 h 5235812"/>
              <a:gd name="connsiteX189" fmla="*/ 329529 w 12192000"/>
              <a:gd name="connsiteY189" fmla="*/ 461155 h 5235812"/>
              <a:gd name="connsiteX190" fmla="*/ 352311 w 12192000"/>
              <a:gd name="connsiteY190" fmla="*/ 444707 h 5235812"/>
              <a:gd name="connsiteX191" fmla="*/ 373861 w 12192000"/>
              <a:gd name="connsiteY191" fmla="*/ 444449 h 5235812"/>
              <a:gd name="connsiteX192" fmla="*/ 498838 w 12192000"/>
              <a:gd name="connsiteY192" fmla="*/ 422403 h 5235812"/>
              <a:gd name="connsiteX193" fmla="*/ 516021 w 12192000"/>
              <a:gd name="connsiteY193" fmla="*/ 420754 h 5235812"/>
              <a:gd name="connsiteX194" fmla="*/ 525327 w 12192000"/>
              <a:gd name="connsiteY194" fmla="*/ 413364 h 5235812"/>
              <a:gd name="connsiteX195" fmla="*/ 558651 w 12192000"/>
              <a:gd name="connsiteY195" fmla="*/ 411894 h 5235812"/>
              <a:gd name="connsiteX196" fmla="*/ 560193 w 12192000"/>
              <a:gd name="connsiteY196" fmla="*/ 407686 h 5235812"/>
              <a:gd name="connsiteX197" fmla="*/ 669729 w 12192000"/>
              <a:gd name="connsiteY197" fmla="*/ 371558 h 5235812"/>
              <a:gd name="connsiteX198" fmla="*/ 688496 w 12192000"/>
              <a:gd name="connsiteY198" fmla="*/ 365590 h 5235812"/>
              <a:gd name="connsiteX199" fmla="*/ 704711 w 12192000"/>
              <a:gd name="connsiteY199" fmla="*/ 367400 h 5235812"/>
              <a:gd name="connsiteX200" fmla="*/ 794485 w 12192000"/>
              <a:gd name="connsiteY200" fmla="*/ 362242 h 5235812"/>
              <a:gd name="connsiteX201" fmla="*/ 815839 w 12192000"/>
              <a:gd name="connsiteY201" fmla="*/ 365409 h 5235812"/>
              <a:gd name="connsiteX202" fmla="*/ 824819 w 12192000"/>
              <a:gd name="connsiteY202" fmla="*/ 372095 h 5235812"/>
              <a:gd name="connsiteX203" fmla="*/ 859579 w 12192000"/>
              <a:gd name="connsiteY203" fmla="*/ 359461 h 5235812"/>
              <a:gd name="connsiteX204" fmla="*/ 913213 w 12192000"/>
              <a:gd name="connsiteY204" fmla="*/ 350804 h 5235812"/>
              <a:gd name="connsiteX205" fmla="*/ 938704 w 12192000"/>
              <a:gd name="connsiteY205" fmla="*/ 344555 h 5235812"/>
              <a:gd name="connsiteX206" fmla="*/ 959272 w 12192000"/>
              <a:gd name="connsiteY206" fmla="*/ 348348 h 5235812"/>
              <a:gd name="connsiteX207" fmla="*/ 1076317 w 12192000"/>
              <a:gd name="connsiteY207" fmla="*/ 349310 h 5235812"/>
              <a:gd name="connsiteX208" fmla="*/ 1103231 w 12192000"/>
              <a:gd name="connsiteY208" fmla="*/ 355337 h 5235812"/>
              <a:gd name="connsiteX209" fmla="*/ 1115987 w 12192000"/>
              <a:gd name="connsiteY209" fmla="*/ 367351 h 5235812"/>
              <a:gd name="connsiteX210" fmla="*/ 1125983 w 12192000"/>
              <a:gd name="connsiteY210" fmla="*/ 363067 h 5235812"/>
              <a:gd name="connsiteX211" fmla="*/ 1196778 w 12192000"/>
              <a:gd name="connsiteY211" fmla="*/ 362640 h 5235812"/>
              <a:gd name="connsiteX212" fmla="*/ 1242961 w 12192000"/>
              <a:gd name="connsiteY212" fmla="*/ 361265 h 5235812"/>
              <a:gd name="connsiteX213" fmla="*/ 1245768 w 12192000"/>
              <a:gd name="connsiteY213" fmla="*/ 344771 h 5235812"/>
              <a:gd name="connsiteX214" fmla="*/ 1286892 w 12192000"/>
              <a:gd name="connsiteY214" fmla="*/ 338895 h 5235812"/>
              <a:gd name="connsiteX215" fmla="*/ 1330717 w 12192000"/>
              <a:gd name="connsiteY215" fmla="*/ 349483 h 5235812"/>
              <a:gd name="connsiteX216" fmla="*/ 1382372 w 12192000"/>
              <a:gd name="connsiteY216" fmla="*/ 347999 h 5235812"/>
              <a:gd name="connsiteX217" fmla="*/ 1413281 w 12192000"/>
              <a:gd name="connsiteY217" fmla="*/ 347291 h 5235812"/>
              <a:gd name="connsiteX218" fmla="*/ 1494404 w 12192000"/>
              <a:gd name="connsiteY218" fmla="*/ 331907 h 5235812"/>
              <a:gd name="connsiteX219" fmla="*/ 1626029 w 12192000"/>
              <a:gd name="connsiteY219" fmla="*/ 273413 h 5235812"/>
              <a:gd name="connsiteX220" fmla="*/ 1667354 w 12192000"/>
              <a:gd name="connsiteY220" fmla="*/ 265124 h 5235812"/>
              <a:gd name="connsiteX221" fmla="*/ 1674578 w 12192000"/>
              <a:gd name="connsiteY221" fmla="*/ 268497 h 5235812"/>
              <a:gd name="connsiteX222" fmla="*/ 1880316 w 12192000"/>
              <a:gd name="connsiteY222" fmla="*/ 233368 h 5235812"/>
              <a:gd name="connsiteX223" fmla="*/ 1917126 w 12192000"/>
              <a:gd name="connsiteY223" fmla="*/ 231311 h 5235812"/>
              <a:gd name="connsiteX224" fmla="*/ 1944692 w 12192000"/>
              <a:gd name="connsiteY224" fmla="*/ 232595 h 5235812"/>
              <a:gd name="connsiteX225" fmla="*/ 2010665 w 12192000"/>
              <a:gd name="connsiteY225" fmla="*/ 220894 h 5235812"/>
              <a:gd name="connsiteX226" fmla="*/ 2118270 w 12192000"/>
              <a:gd name="connsiteY226" fmla="*/ 195238 h 5235812"/>
              <a:gd name="connsiteX227" fmla="*/ 2141504 w 12192000"/>
              <a:gd name="connsiteY227" fmla="*/ 191185 h 5235812"/>
              <a:gd name="connsiteX228" fmla="*/ 2162752 w 12192000"/>
              <a:gd name="connsiteY228" fmla="*/ 193299 h 5235812"/>
              <a:gd name="connsiteX229" fmla="*/ 2168793 w 12192000"/>
              <a:gd name="connsiteY229" fmla="*/ 198668 h 5235812"/>
              <a:gd name="connsiteX230" fmla="*/ 2181778 w 12192000"/>
              <a:gd name="connsiteY230" fmla="*/ 197338 h 5235812"/>
              <a:gd name="connsiteX231" fmla="*/ 2185499 w 12192000"/>
              <a:gd name="connsiteY231" fmla="*/ 198155 h 5235812"/>
              <a:gd name="connsiteX232" fmla="*/ 2206566 w 12192000"/>
              <a:gd name="connsiteY232" fmla="*/ 201662 h 5235812"/>
              <a:gd name="connsiteX233" fmla="*/ 2244903 w 12192000"/>
              <a:gd name="connsiteY233" fmla="*/ 180090 h 5235812"/>
              <a:gd name="connsiteX234" fmla="*/ 2297531 w 12192000"/>
              <a:gd name="connsiteY234" fmla="*/ 177456 h 5235812"/>
              <a:gd name="connsiteX235" fmla="*/ 2488258 w 12192000"/>
              <a:gd name="connsiteY235" fmla="*/ 130235 h 5235812"/>
              <a:gd name="connsiteX236" fmla="*/ 2523236 w 12192000"/>
              <a:gd name="connsiteY236" fmla="*/ 146553 h 5235812"/>
              <a:gd name="connsiteX237" fmla="*/ 2603355 w 12192000"/>
              <a:gd name="connsiteY237" fmla="*/ 135610 h 5235812"/>
              <a:gd name="connsiteX238" fmla="*/ 2713319 w 12192000"/>
              <a:gd name="connsiteY238" fmla="*/ 76167 h 5235812"/>
              <a:gd name="connsiteX239" fmla="*/ 2860143 w 12192000"/>
              <a:gd name="connsiteY239" fmla="*/ 54092 h 5235812"/>
              <a:gd name="connsiteX240" fmla="*/ 2868320 w 12192000"/>
              <a:gd name="connsiteY240" fmla="*/ 43251 h 5235812"/>
              <a:gd name="connsiteX241" fmla="*/ 2880379 w 12192000"/>
              <a:gd name="connsiteY241" fmla="*/ 35858 h 5235812"/>
              <a:gd name="connsiteX242" fmla="*/ 2882710 w 12192000"/>
              <a:gd name="connsiteY242" fmla="*/ 36396 h 5235812"/>
              <a:gd name="connsiteX243" fmla="*/ 2899268 w 12192000"/>
              <a:gd name="connsiteY243" fmla="*/ 32091 h 5235812"/>
              <a:gd name="connsiteX244" fmla="*/ 2901185 w 12192000"/>
              <a:gd name="connsiteY244" fmla="*/ 28262 h 5235812"/>
              <a:gd name="connsiteX245" fmla="*/ 2912009 w 12192000"/>
              <a:gd name="connsiteY245" fmla="*/ 24403 h 5235812"/>
              <a:gd name="connsiteX246" fmla="*/ 2931895 w 12192000"/>
              <a:gd name="connsiteY246" fmla="*/ 14365 h 5235812"/>
              <a:gd name="connsiteX247" fmla="*/ 2936965 w 12192000"/>
              <a:gd name="connsiteY247" fmla="*/ 14771 h 5235812"/>
              <a:gd name="connsiteX248" fmla="*/ 2969058 w 12192000"/>
              <a:gd name="connsiteY248" fmla="*/ 3188 h 5235812"/>
              <a:gd name="connsiteX249" fmla="*/ 2970141 w 12192000"/>
              <a:gd name="connsiteY249" fmla="*/ 4113 h 5235812"/>
              <a:gd name="connsiteX250" fmla="*/ 2981985 w 12192000"/>
              <a:gd name="connsiteY250" fmla="*/ 5589 h 5235812"/>
              <a:gd name="connsiteX251" fmla="*/ 3003160 w 12192000"/>
              <a:gd name="connsiteY251" fmla="*/ 5933 h 5235812"/>
              <a:gd name="connsiteX252" fmla="*/ 3059919 w 12192000"/>
              <a:gd name="connsiteY252" fmla="*/ 20150 h 5235812"/>
              <a:gd name="connsiteX253" fmla="*/ 3093450 w 12192000"/>
              <a:gd name="connsiteY253" fmla="*/ 8195 h 5235812"/>
              <a:gd name="connsiteX254" fmla="*/ 3188029 w 12192000"/>
              <a:gd name="connsiteY254" fmla="*/ 6375 h 5235812"/>
              <a:gd name="connsiteX0" fmla="*/ 3188029 w 12192000"/>
              <a:gd name="connsiteY0" fmla="*/ 6375 h 5232455"/>
              <a:gd name="connsiteX1" fmla="*/ 3287078 w 12192000"/>
              <a:gd name="connsiteY1" fmla="*/ 27606 h 5232455"/>
              <a:gd name="connsiteX2" fmla="*/ 3386448 w 12192000"/>
              <a:gd name="connsiteY2" fmla="*/ 30393 h 5232455"/>
              <a:gd name="connsiteX3" fmla="*/ 3422427 w 12192000"/>
              <a:gd name="connsiteY3" fmla="*/ 29823 h 5232455"/>
              <a:gd name="connsiteX4" fmla="*/ 3486559 w 12192000"/>
              <a:gd name="connsiteY4" fmla="*/ 35770 h 5232455"/>
              <a:gd name="connsiteX5" fmla="*/ 3515932 w 12192000"/>
              <a:gd name="connsiteY5" fmla="*/ 42810 h 5232455"/>
              <a:gd name="connsiteX6" fmla="*/ 3517220 w 12192000"/>
              <a:gd name="connsiteY6" fmla="*/ 42377 h 5232455"/>
              <a:gd name="connsiteX7" fmla="*/ 3519845 w 12192000"/>
              <a:gd name="connsiteY7" fmla="*/ 45407 h 5232455"/>
              <a:gd name="connsiteX8" fmla="*/ 3525279 w 12192000"/>
              <a:gd name="connsiteY8" fmla="*/ 46811 h 5232455"/>
              <a:gd name="connsiteX9" fmla="*/ 3540113 w 12192000"/>
              <a:gd name="connsiteY9" fmla="*/ 45907 h 5232455"/>
              <a:gd name="connsiteX10" fmla="*/ 3545692 w 12192000"/>
              <a:gd name="connsiteY10" fmla="*/ 44786 h 5232455"/>
              <a:gd name="connsiteX11" fmla="*/ 3553854 w 12192000"/>
              <a:gd name="connsiteY11" fmla="*/ 44807 h 5232455"/>
              <a:gd name="connsiteX12" fmla="*/ 3554058 w 12192000"/>
              <a:gd name="connsiteY12" fmla="*/ 45056 h 5232455"/>
              <a:gd name="connsiteX13" fmla="*/ 3561703 w 12192000"/>
              <a:gd name="connsiteY13" fmla="*/ 44591 h 5232455"/>
              <a:gd name="connsiteX14" fmla="*/ 3599112 w 12192000"/>
              <a:gd name="connsiteY14" fmla="*/ 39166 h 5232455"/>
              <a:gd name="connsiteX15" fmla="*/ 3648544 w 12192000"/>
              <a:gd name="connsiteY15" fmla="*/ 62881 h 5232455"/>
              <a:gd name="connsiteX16" fmla="*/ 3668987 w 12192000"/>
              <a:gd name="connsiteY16" fmla="*/ 66992 h 5232455"/>
              <a:gd name="connsiteX17" fmla="*/ 3679906 w 12192000"/>
              <a:gd name="connsiteY17" fmla="*/ 70516 h 5232455"/>
              <a:gd name="connsiteX18" fmla="*/ 3680583 w 12192000"/>
              <a:gd name="connsiteY18" fmla="*/ 71594 h 5232455"/>
              <a:gd name="connsiteX19" fmla="*/ 3716448 w 12192000"/>
              <a:gd name="connsiteY19" fmla="*/ 66268 h 5232455"/>
              <a:gd name="connsiteX20" fmla="*/ 3721210 w 12192000"/>
              <a:gd name="connsiteY20" fmla="*/ 67563 h 5232455"/>
              <a:gd name="connsiteX21" fmla="*/ 3744585 w 12192000"/>
              <a:gd name="connsiteY21" fmla="*/ 61530 h 5232455"/>
              <a:gd name="connsiteX22" fmla="*/ 3756664 w 12192000"/>
              <a:gd name="connsiteY22" fmla="*/ 59781 h 5232455"/>
              <a:gd name="connsiteX23" fmla="*/ 3760076 w 12192000"/>
              <a:gd name="connsiteY23" fmla="*/ 56468 h 5232455"/>
              <a:gd name="connsiteX24" fmla="*/ 3777900 w 12192000"/>
              <a:gd name="connsiteY24" fmla="*/ 55315 h 5232455"/>
              <a:gd name="connsiteX25" fmla="*/ 3779950 w 12192000"/>
              <a:gd name="connsiteY25" fmla="*/ 56246 h 5232455"/>
              <a:gd name="connsiteX26" fmla="*/ 3794650 w 12192000"/>
              <a:gd name="connsiteY26" fmla="*/ 51341 h 5232455"/>
              <a:gd name="connsiteX27" fmla="*/ 3806969 w 12192000"/>
              <a:gd name="connsiteY27" fmla="*/ 42453 h 5232455"/>
              <a:gd name="connsiteX28" fmla="*/ 3958577 w 12192000"/>
              <a:gd name="connsiteY28" fmla="*/ 47607 h 5232455"/>
              <a:gd name="connsiteX29" fmla="*/ 4089430 w 12192000"/>
              <a:gd name="connsiteY29" fmla="*/ 10501 h 5232455"/>
              <a:gd name="connsiteX30" fmla="*/ 4171715 w 12192000"/>
              <a:gd name="connsiteY30" fmla="*/ 14367 h 5232455"/>
              <a:gd name="connsiteX31" fmla="*/ 4199128 w 12192000"/>
              <a:gd name="connsiteY31" fmla="*/ 36195 h 5232455"/>
              <a:gd name="connsiteX32" fmla="*/ 4403546 w 12192000"/>
              <a:gd name="connsiteY32" fmla="*/ 25184 h 5232455"/>
              <a:gd name="connsiteX33" fmla="*/ 4455762 w 12192000"/>
              <a:gd name="connsiteY33" fmla="*/ 32072 h 5232455"/>
              <a:gd name="connsiteX34" fmla="*/ 4501720 w 12192000"/>
              <a:gd name="connsiteY34" fmla="*/ 18325 h 5232455"/>
              <a:gd name="connsiteX35" fmla="*/ 4520780 w 12192000"/>
              <a:gd name="connsiteY35" fmla="*/ 25438 h 5232455"/>
              <a:gd name="connsiteX36" fmla="*/ 4524071 w 12192000"/>
              <a:gd name="connsiteY36" fmla="*/ 26883 h 5232455"/>
              <a:gd name="connsiteX37" fmla="*/ 4537225 w 12192000"/>
              <a:gd name="connsiteY37" fmla="*/ 27930 h 5232455"/>
              <a:gd name="connsiteX38" fmla="*/ 4540932 w 12192000"/>
              <a:gd name="connsiteY38" fmla="*/ 34139 h 5232455"/>
              <a:gd name="connsiteX39" fmla="*/ 4560732 w 12192000"/>
              <a:gd name="connsiteY39" fmla="*/ 39954 h 5232455"/>
              <a:gd name="connsiteX40" fmla="*/ 4584946 w 12192000"/>
              <a:gd name="connsiteY40" fmla="*/ 40234 h 5232455"/>
              <a:gd name="connsiteX41" fmla="*/ 4670972 w 12192000"/>
              <a:gd name="connsiteY41" fmla="*/ 41875 h 5232455"/>
              <a:gd name="connsiteX42" fmla="*/ 4685002 w 12192000"/>
              <a:gd name="connsiteY42" fmla="*/ 38521 h 5232455"/>
              <a:gd name="connsiteX43" fmla="*/ 4730794 w 12192000"/>
              <a:gd name="connsiteY43" fmla="*/ 44114 h 5232455"/>
              <a:gd name="connsiteX44" fmla="*/ 4771603 w 12192000"/>
              <a:gd name="connsiteY44" fmla="*/ 45372 h 5232455"/>
              <a:gd name="connsiteX45" fmla="*/ 4798044 w 12192000"/>
              <a:gd name="connsiteY45" fmla="*/ 42704 h 5232455"/>
              <a:gd name="connsiteX46" fmla="*/ 4804975 w 12192000"/>
              <a:gd name="connsiteY46" fmla="*/ 44915 h 5232455"/>
              <a:gd name="connsiteX47" fmla="*/ 4831600 w 12192000"/>
              <a:gd name="connsiteY47" fmla="*/ 46341 h 5232455"/>
              <a:gd name="connsiteX48" fmla="*/ 4845162 w 12192000"/>
              <a:gd name="connsiteY48" fmla="*/ 43064 h 5232455"/>
              <a:gd name="connsiteX49" fmla="*/ 4858548 w 12192000"/>
              <a:gd name="connsiteY49" fmla="*/ 50610 h 5232455"/>
              <a:gd name="connsiteX50" fmla="*/ 4861820 w 12192000"/>
              <a:gd name="connsiteY50" fmla="*/ 56140 h 5232455"/>
              <a:gd name="connsiteX51" fmla="*/ 4880767 w 12192000"/>
              <a:gd name="connsiteY51" fmla="*/ 53657 h 5232455"/>
              <a:gd name="connsiteX52" fmla="*/ 4896300 w 12192000"/>
              <a:gd name="connsiteY52" fmla="*/ 59061 h 5232455"/>
              <a:gd name="connsiteX53" fmla="*/ 4909841 w 12192000"/>
              <a:gd name="connsiteY53" fmla="*/ 55528 h 5232455"/>
              <a:gd name="connsiteX54" fmla="*/ 4915461 w 12192000"/>
              <a:gd name="connsiteY54" fmla="*/ 56324 h 5232455"/>
              <a:gd name="connsiteX55" fmla="*/ 4929430 w 12192000"/>
              <a:gd name="connsiteY55" fmla="*/ 58998 h 5232455"/>
              <a:gd name="connsiteX56" fmla="*/ 4953531 w 12192000"/>
              <a:gd name="connsiteY56" fmla="*/ 64940 h 5232455"/>
              <a:gd name="connsiteX57" fmla="*/ 4961050 w 12192000"/>
              <a:gd name="connsiteY57" fmla="*/ 65767 h 5232455"/>
              <a:gd name="connsiteX58" fmla="*/ 4977419 w 12192000"/>
              <a:gd name="connsiteY58" fmla="*/ 74854 h 5232455"/>
              <a:gd name="connsiteX59" fmla="*/ 5009106 w 12192000"/>
              <a:gd name="connsiteY59" fmla="*/ 82624 h 5232455"/>
              <a:gd name="connsiteX60" fmla="*/ 5064895 w 12192000"/>
              <a:gd name="connsiteY60" fmla="*/ 109738 h 5232455"/>
              <a:gd name="connsiteX61" fmla="*/ 5097688 w 12192000"/>
              <a:gd name="connsiteY61" fmla="*/ 122676 h 5232455"/>
              <a:gd name="connsiteX62" fmla="*/ 5119875 w 12192000"/>
              <a:gd name="connsiteY62" fmla="*/ 134601 h 5232455"/>
              <a:gd name="connsiteX63" fmla="*/ 5185360 w 12192000"/>
              <a:gd name="connsiteY63" fmla="*/ 151443 h 5232455"/>
              <a:gd name="connsiteX64" fmla="*/ 5297679 w 12192000"/>
              <a:gd name="connsiteY64" fmla="*/ 173709 h 5232455"/>
              <a:gd name="connsiteX65" fmla="*/ 5320681 w 12192000"/>
              <a:gd name="connsiteY65" fmla="*/ 179692 h 5232455"/>
              <a:gd name="connsiteX66" fmla="*/ 5336842 w 12192000"/>
              <a:gd name="connsiteY66" fmla="*/ 189776 h 5232455"/>
              <a:gd name="connsiteX67" fmla="*/ 5337444 w 12192000"/>
              <a:gd name="connsiteY67" fmla="*/ 196421 h 5232455"/>
              <a:gd name="connsiteX68" fmla="*/ 5349516 w 12192000"/>
              <a:gd name="connsiteY68" fmla="*/ 200505 h 5232455"/>
              <a:gd name="connsiteX69" fmla="*/ 5351972 w 12192000"/>
              <a:gd name="connsiteY69" fmla="*/ 202623 h 5232455"/>
              <a:gd name="connsiteX70" fmla="*/ 5366814 w 12192000"/>
              <a:gd name="connsiteY70" fmla="*/ 213739 h 5232455"/>
              <a:gd name="connsiteX71" fmla="*/ 5417244 w 12192000"/>
              <a:gd name="connsiteY71" fmla="*/ 211827 h 5232455"/>
              <a:gd name="connsiteX72" fmla="*/ 5463870 w 12192000"/>
              <a:gd name="connsiteY72" fmla="*/ 230568 h 5232455"/>
              <a:gd name="connsiteX73" fmla="*/ 5664412 w 12192000"/>
              <a:gd name="connsiteY73" fmla="*/ 268648 h 5232455"/>
              <a:gd name="connsiteX74" fmla="*/ 5680257 w 12192000"/>
              <a:gd name="connsiteY74" fmla="*/ 295413 h 5232455"/>
              <a:gd name="connsiteX75" fmla="*/ 5757046 w 12192000"/>
              <a:gd name="connsiteY75" fmla="*/ 318453 h 5232455"/>
              <a:gd name="connsiteX76" fmla="*/ 5899668 w 12192000"/>
              <a:gd name="connsiteY76" fmla="*/ 314896 h 5232455"/>
              <a:gd name="connsiteX77" fmla="*/ 6042086 w 12192000"/>
              <a:gd name="connsiteY77" fmla="*/ 355518 h 5232455"/>
              <a:gd name="connsiteX78" fmla="*/ 6058069 w 12192000"/>
              <a:gd name="connsiteY78" fmla="*/ 350170 h 5232455"/>
              <a:gd name="connsiteX79" fmla="*/ 6074444 w 12192000"/>
              <a:gd name="connsiteY79" fmla="*/ 349088 h 5232455"/>
              <a:gd name="connsiteX80" fmla="*/ 6075959 w 12192000"/>
              <a:gd name="connsiteY80" fmla="*/ 350435 h 5232455"/>
              <a:gd name="connsiteX81" fmla="*/ 6093540 w 12192000"/>
              <a:gd name="connsiteY81" fmla="*/ 353576 h 5232455"/>
              <a:gd name="connsiteX82" fmla="*/ 6098369 w 12192000"/>
              <a:gd name="connsiteY82" fmla="*/ 351305 h 5232455"/>
              <a:gd name="connsiteX83" fmla="*/ 6110738 w 12192000"/>
              <a:gd name="connsiteY83" fmla="*/ 352533 h 5232455"/>
              <a:gd name="connsiteX84" fmla="*/ 6135933 w 12192000"/>
              <a:gd name="connsiteY84" fmla="*/ 352452 h 5232455"/>
              <a:gd name="connsiteX85" fmla="*/ 6139871 w 12192000"/>
              <a:gd name="connsiteY85" fmla="*/ 354780 h 5232455"/>
              <a:gd name="connsiteX86" fmla="*/ 6176662 w 12192000"/>
              <a:gd name="connsiteY86" fmla="*/ 358308 h 5232455"/>
              <a:gd name="connsiteX87" fmla="*/ 6176801 w 12192000"/>
              <a:gd name="connsiteY87" fmla="*/ 359470 h 5232455"/>
              <a:gd name="connsiteX88" fmla="*/ 6185563 w 12192000"/>
              <a:gd name="connsiteY88" fmla="*/ 365325 h 5232455"/>
              <a:gd name="connsiteX89" fmla="*/ 6203148 w 12192000"/>
              <a:gd name="connsiteY89" fmla="*/ 373978 h 5232455"/>
              <a:gd name="connsiteX90" fmla="*/ 6239136 w 12192000"/>
              <a:gd name="connsiteY90" fmla="*/ 407698 h 5232455"/>
              <a:gd name="connsiteX91" fmla="*/ 6277452 w 12192000"/>
              <a:gd name="connsiteY91" fmla="*/ 411500 h 5232455"/>
              <a:gd name="connsiteX92" fmla="*/ 6284979 w 12192000"/>
              <a:gd name="connsiteY92" fmla="*/ 412874 h 5232455"/>
              <a:gd name="connsiteX93" fmla="*/ 6285055 w 12192000"/>
              <a:gd name="connsiteY93" fmla="*/ 413153 h 5232455"/>
              <a:gd name="connsiteX94" fmla="*/ 6292844 w 12192000"/>
              <a:gd name="connsiteY94" fmla="*/ 415103 h 5232455"/>
              <a:gd name="connsiteX95" fmla="*/ 6298705 w 12192000"/>
              <a:gd name="connsiteY95" fmla="*/ 415379 h 5232455"/>
              <a:gd name="connsiteX96" fmla="*/ 6313308 w 12192000"/>
              <a:gd name="connsiteY96" fmla="*/ 418044 h 5232455"/>
              <a:gd name="connsiteX97" fmla="*/ 6317834 w 12192000"/>
              <a:gd name="connsiteY97" fmla="*/ 420633 h 5232455"/>
              <a:gd name="connsiteX98" fmla="*/ 6318907 w 12192000"/>
              <a:gd name="connsiteY98" fmla="*/ 424070 h 5232455"/>
              <a:gd name="connsiteX99" fmla="*/ 6320341 w 12192000"/>
              <a:gd name="connsiteY99" fmla="*/ 423972 h 5232455"/>
              <a:gd name="connsiteX100" fmla="*/ 6345071 w 12192000"/>
              <a:gd name="connsiteY100" fmla="*/ 437455 h 5232455"/>
              <a:gd name="connsiteX101" fmla="*/ 6403531 w 12192000"/>
              <a:gd name="connsiteY101" fmla="*/ 458140 h 5232455"/>
              <a:gd name="connsiteX102" fmla="*/ 6438176 w 12192000"/>
              <a:gd name="connsiteY102" fmla="*/ 466114 h 5232455"/>
              <a:gd name="connsiteX103" fmla="*/ 6531805 w 12192000"/>
              <a:gd name="connsiteY103" fmla="*/ 492190 h 5232455"/>
              <a:gd name="connsiteX104" fmla="*/ 6624812 w 12192000"/>
              <a:gd name="connsiteY104" fmla="*/ 521583 h 5232455"/>
              <a:gd name="connsiteX105" fmla="*/ 6665821 w 12192000"/>
              <a:gd name="connsiteY105" fmla="*/ 554310 h 5232455"/>
              <a:gd name="connsiteX106" fmla="*/ 6671133 w 12192000"/>
              <a:gd name="connsiteY106" fmla="*/ 556037 h 5232455"/>
              <a:gd name="connsiteX107" fmla="*/ 6685990 w 12192000"/>
              <a:gd name="connsiteY107" fmla="*/ 556019 h 5232455"/>
              <a:gd name="connsiteX108" fmla="*/ 6691636 w 12192000"/>
              <a:gd name="connsiteY108" fmla="*/ 555232 h 5232455"/>
              <a:gd name="connsiteX109" fmla="*/ 6699772 w 12192000"/>
              <a:gd name="connsiteY109" fmla="*/ 555740 h 5232455"/>
              <a:gd name="connsiteX110" fmla="*/ 6699955 w 12192000"/>
              <a:gd name="connsiteY110" fmla="*/ 556001 h 5232455"/>
              <a:gd name="connsiteX111" fmla="*/ 6707613 w 12192000"/>
              <a:gd name="connsiteY111" fmla="*/ 555992 h 5232455"/>
              <a:gd name="connsiteX112" fmla="*/ 6745320 w 12192000"/>
              <a:gd name="connsiteY112" fmla="*/ 552805 h 5232455"/>
              <a:gd name="connsiteX113" fmla="*/ 6792811 w 12192000"/>
              <a:gd name="connsiteY113" fmla="*/ 579433 h 5232455"/>
              <a:gd name="connsiteX114" fmla="*/ 6812882 w 12192000"/>
              <a:gd name="connsiteY114" fmla="*/ 584758 h 5232455"/>
              <a:gd name="connsiteX115" fmla="*/ 6823500 w 12192000"/>
              <a:gd name="connsiteY115" fmla="*/ 588928 h 5232455"/>
              <a:gd name="connsiteX116" fmla="*/ 6824098 w 12192000"/>
              <a:gd name="connsiteY116" fmla="*/ 590044 h 5232455"/>
              <a:gd name="connsiteX117" fmla="*/ 6860252 w 12192000"/>
              <a:gd name="connsiteY117" fmla="*/ 586865 h 5232455"/>
              <a:gd name="connsiteX118" fmla="*/ 6864904 w 12192000"/>
              <a:gd name="connsiteY118" fmla="*/ 588442 h 5232455"/>
              <a:gd name="connsiteX119" fmla="*/ 6888662 w 12192000"/>
              <a:gd name="connsiteY119" fmla="*/ 583812 h 5232455"/>
              <a:gd name="connsiteX120" fmla="*/ 6900835 w 12192000"/>
              <a:gd name="connsiteY120" fmla="*/ 582784 h 5232455"/>
              <a:gd name="connsiteX121" fmla="*/ 6904484 w 12192000"/>
              <a:gd name="connsiteY121" fmla="*/ 579680 h 5232455"/>
              <a:gd name="connsiteX122" fmla="*/ 6922346 w 12192000"/>
              <a:gd name="connsiteY122" fmla="*/ 579592 h 5232455"/>
              <a:gd name="connsiteX123" fmla="*/ 6924318 w 12192000"/>
              <a:gd name="connsiteY123" fmla="*/ 580642 h 5232455"/>
              <a:gd name="connsiteX124" fmla="*/ 6939344 w 12192000"/>
              <a:gd name="connsiteY124" fmla="*/ 576622 h 5232455"/>
              <a:gd name="connsiteX125" fmla="*/ 6952296 w 12192000"/>
              <a:gd name="connsiteY125" fmla="*/ 568480 h 5232455"/>
              <a:gd name="connsiteX126" fmla="*/ 7103052 w 12192000"/>
              <a:gd name="connsiteY126" fmla="*/ 582667 h 5232455"/>
              <a:gd name="connsiteX127" fmla="*/ 7246485 w 12192000"/>
              <a:gd name="connsiteY127" fmla="*/ 578085 h 5232455"/>
              <a:gd name="connsiteX128" fmla="*/ 7391440 w 12192000"/>
              <a:gd name="connsiteY128" fmla="*/ 585614 h 5232455"/>
              <a:gd name="connsiteX129" fmla="*/ 7548358 w 12192000"/>
              <a:gd name="connsiteY129" fmla="*/ 586808 h 5232455"/>
              <a:gd name="connsiteX130" fmla="*/ 7599893 w 12192000"/>
              <a:gd name="connsiteY130" fmla="*/ 596799 h 5232455"/>
              <a:gd name="connsiteX131" fmla="*/ 7646750 w 12192000"/>
              <a:gd name="connsiteY131" fmla="*/ 585813 h 5232455"/>
              <a:gd name="connsiteX132" fmla="*/ 7665217 w 12192000"/>
              <a:gd name="connsiteY132" fmla="*/ 594052 h 5232455"/>
              <a:gd name="connsiteX133" fmla="*/ 7668385 w 12192000"/>
              <a:gd name="connsiteY133" fmla="*/ 595689 h 5232455"/>
              <a:gd name="connsiteX134" fmla="*/ 7681420 w 12192000"/>
              <a:gd name="connsiteY134" fmla="*/ 597521 h 5232455"/>
              <a:gd name="connsiteX135" fmla="*/ 7684651 w 12192000"/>
              <a:gd name="connsiteY135" fmla="*/ 603940 h 5232455"/>
              <a:gd name="connsiteX136" fmla="*/ 7843050 w 12192000"/>
              <a:gd name="connsiteY136" fmla="*/ 614241 h 5232455"/>
              <a:gd name="connsiteX137" fmla="*/ 7911637 w 12192000"/>
              <a:gd name="connsiteY137" fmla="*/ 618959 h 5232455"/>
              <a:gd name="connsiteX138" fmla="*/ 7937365 w 12192000"/>
              <a:gd name="connsiteY138" fmla="*/ 626668 h 5232455"/>
              <a:gd name="connsiteX139" fmla="*/ 8037057 w 12192000"/>
              <a:gd name="connsiteY139" fmla="*/ 650015 h 5232455"/>
              <a:gd name="connsiteX140" fmla="*/ 8122868 w 12192000"/>
              <a:gd name="connsiteY140" fmla="*/ 664297 h 5232455"/>
              <a:gd name="connsiteX141" fmla="*/ 8186750 w 12192000"/>
              <a:gd name="connsiteY141" fmla="*/ 649435 h 5232455"/>
              <a:gd name="connsiteX142" fmla="*/ 8192054 w 12192000"/>
              <a:gd name="connsiteY142" fmla="*/ 654277 h 5232455"/>
              <a:gd name="connsiteX143" fmla="*/ 8235470 w 12192000"/>
              <a:gd name="connsiteY143" fmla="*/ 656341 h 5232455"/>
              <a:gd name="connsiteX144" fmla="*/ 8388968 w 12192000"/>
              <a:gd name="connsiteY144" fmla="*/ 633092 h 5232455"/>
              <a:gd name="connsiteX145" fmla="*/ 8473770 w 12192000"/>
              <a:gd name="connsiteY145" fmla="*/ 637968 h 5232455"/>
              <a:gd name="connsiteX146" fmla="*/ 8503642 w 12192000"/>
              <a:gd name="connsiteY146" fmla="*/ 644614 h 5232455"/>
              <a:gd name="connsiteX147" fmla="*/ 8553701 w 12192000"/>
              <a:gd name="connsiteY147" fmla="*/ 655445 h 5232455"/>
              <a:gd name="connsiteX148" fmla="*/ 8590556 w 12192000"/>
              <a:gd name="connsiteY148" fmla="*/ 675642 h 5232455"/>
              <a:gd name="connsiteX149" fmla="*/ 8632638 w 12192000"/>
              <a:gd name="connsiteY149" fmla="*/ 679902 h 5232455"/>
              <a:gd name="connsiteX150" fmla="*/ 8643140 w 12192000"/>
              <a:gd name="connsiteY150" fmla="*/ 665237 h 5232455"/>
              <a:gd name="connsiteX151" fmla="*/ 8687917 w 12192000"/>
              <a:gd name="connsiteY151" fmla="*/ 674873 h 5232455"/>
              <a:gd name="connsiteX152" fmla="*/ 8755765 w 12192000"/>
              <a:gd name="connsiteY152" fmla="*/ 691208 h 5232455"/>
              <a:gd name="connsiteX153" fmla="*/ 8795085 w 12192000"/>
              <a:gd name="connsiteY153" fmla="*/ 696588 h 5232455"/>
              <a:gd name="connsiteX154" fmla="*/ 8902279 w 12192000"/>
              <a:gd name="connsiteY154" fmla="*/ 715671 h 5232455"/>
              <a:gd name="connsiteX155" fmla="*/ 9009490 w 12192000"/>
              <a:gd name="connsiteY155" fmla="*/ 738130 h 5232455"/>
              <a:gd name="connsiteX156" fmla="*/ 9072120 w 12192000"/>
              <a:gd name="connsiteY156" fmla="*/ 770325 h 5232455"/>
              <a:gd name="connsiteX157" fmla="*/ 9160343 w 12192000"/>
              <a:gd name="connsiteY157" fmla="*/ 786746 h 5232455"/>
              <a:gd name="connsiteX158" fmla="*/ 9174981 w 12192000"/>
              <a:gd name="connsiteY158" fmla="*/ 792262 h 5232455"/>
              <a:gd name="connsiteX159" fmla="*/ 9278987 w 12192000"/>
              <a:gd name="connsiteY159" fmla="*/ 817631 h 5232455"/>
              <a:gd name="connsiteX160" fmla="*/ 9400617 w 12192000"/>
              <a:gd name="connsiteY160" fmla="*/ 821517 h 5232455"/>
              <a:gd name="connsiteX161" fmla="*/ 9552261 w 12192000"/>
              <a:gd name="connsiteY161" fmla="*/ 892831 h 5232455"/>
              <a:gd name="connsiteX162" fmla="*/ 9822258 w 12192000"/>
              <a:gd name="connsiteY162" fmla="*/ 1001854 h 5232455"/>
              <a:gd name="connsiteX163" fmla="*/ 10113244 w 12192000"/>
              <a:gd name="connsiteY163" fmla="*/ 1044510 h 5232455"/>
              <a:gd name="connsiteX164" fmla="*/ 10189871 w 12192000"/>
              <a:gd name="connsiteY164" fmla="*/ 1037391 h 5232455"/>
              <a:gd name="connsiteX165" fmla="*/ 10414253 w 12192000"/>
              <a:gd name="connsiteY165" fmla="*/ 1023375 h 5232455"/>
              <a:gd name="connsiteX166" fmla="*/ 10642574 w 12192000"/>
              <a:gd name="connsiteY166" fmla="*/ 950868 h 5232455"/>
              <a:gd name="connsiteX167" fmla="*/ 10786007 w 12192000"/>
              <a:gd name="connsiteY167" fmla="*/ 938924 h 5232455"/>
              <a:gd name="connsiteX168" fmla="*/ 10854151 w 12192000"/>
              <a:gd name="connsiteY168" fmla="*/ 920164 h 5232455"/>
              <a:gd name="connsiteX169" fmla="*/ 10901354 w 12192000"/>
              <a:gd name="connsiteY169" fmla="*/ 919267 h 5232455"/>
              <a:gd name="connsiteX170" fmla="*/ 10929658 w 12192000"/>
              <a:gd name="connsiteY170" fmla="*/ 917084 h 5232455"/>
              <a:gd name="connsiteX171" fmla="*/ 10978685 w 12192000"/>
              <a:gd name="connsiteY171" fmla="*/ 885854 h 5232455"/>
              <a:gd name="connsiteX172" fmla="*/ 11163594 w 12192000"/>
              <a:gd name="connsiteY172" fmla="*/ 876091 h 5232455"/>
              <a:gd name="connsiteX173" fmla="*/ 11340142 w 12192000"/>
              <a:gd name="connsiteY173" fmla="*/ 907595 h 5232455"/>
              <a:gd name="connsiteX174" fmla="*/ 11603318 w 12192000"/>
              <a:gd name="connsiteY174" fmla="*/ 818126 h 5232455"/>
              <a:gd name="connsiteX175" fmla="*/ 11630282 w 12192000"/>
              <a:gd name="connsiteY175" fmla="*/ 811106 h 5232455"/>
              <a:gd name="connsiteX176" fmla="*/ 11776458 w 12192000"/>
              <a:gd name="connsiteY176" fmla="*/ 776334 h 5232455"/>
              <a:gd name="connsiteX177" fmla="*/ 12105816 w 12192000"/>
              <a:gd name="connsiteY177" fmla="*/ 760235 h 5232455"/>
              <a:gd name="connsiteX178" fmla="*/ 12192000 w 12192000"/>
              <a:gd name="connsiteY178" fmla="*/ 696270 h 5232455"/>
              <a:gd name="connsiteX179" fmla="*/ 12192000 w 12192000"/>
              <a:gd name="connsiteY179" fmla="*/ 5232455 h 5232455"/>
              <a:gd name="connsiteX180" fmla="*/ 0 w 12192000"/>
              <a:gd name="connsiteY180" fmla="*/ 5223859 h 5232455"/>
              <a:gd name="connsiteX181" fmla="*/ 0 w 12192000"/>
              <a:gd name="connsiteY181" fmla="*/ 540482 h 5232455"/>
              <a:gd name="connsiteX182" fmla="*/ 3948 w 12192000"/>
              <a:gd name="connsiteY182" fmla="*/ 539440 h 5232455"/>
              <a:gd name="connsiteX183" fmla="*/ 79987 w 12192000"/>
              <a:gd name="connsiteY183" fmla="*/ 525968 h 5232455"/>
              <a:gd name="connsiteX184" fmla="*/ 173247 w 12192000"/>
              <a:gd name="connsiteY184" fmla="*/ 477493 h 5232455"/>
              <a:gd name="connsiteX185" fmla="*/ 206877 w 12192000"/>
              <a:gd name="connsiteY185" fmla="*/ 472952 h 5232455"/>
              <a:gd name="connsiteX186" fmla="*/ 205655 w 12192000"/>
              <a:gd name="connsiteY186" fmla="*/ 464375 h 5232455"/>
              <a:gd name="connsiteX187" fmla="*/ 218147 w 12192000"/>
              <a:gd name="connsiteY187" fmla="*/ 463744 h 5232455"/>
              <a:gd name="connsiteX188" fmla="*/ 246031 w 12192000"/>
              <a:gd name="connsiteY188" fmla="*/ 463535 h 5232455"/>
              <a:gd name="connsiteX189" fmla="*/ 329529 w 12192000"/>
              <a:gd name="connsiteY189" fmla="*/ 461155 h 5232455"/>
              <a:gd name="connsiteX190" fmla="*/ 352311 w 12192000"/>
              <a:gd name="connsiteY190" fmla="*/ 444707 h 5232455"/>
              <a:gd name="connsiteX191" fmla="*/ 373861 w 12192000"/>
              <a:gd name="connsiteY191" fmla="*/ 444449 h 5232455"/>
              <a:gd name="connsiteX192" fmla="*/ 498838 w 12192000"/>
              <a:gd name="connsiteY192" fmla="*/ 422403 h 5232455"/>
              <a:gd name="connsiteX193" fmla="*/ 516021 w 12192000"/>
              <a:gd name="connsiteY193" fmla="*/ 420754 h 5232455"/>
              <a:gd name="connsiteX194" fmla="*/ 525327 w 12192000"/>
              <a:gd name="connsiteY194" fmla="*/ 413364 h 5232455"/>
              <a:gd name="connsiteX195" fmla="*/ 558651 w 12192000"/>
              <a:gd name="connsiteY195" fmla="*/ 411894 h 5232455"/>
              <a:gd name="connsiteX196" fmla="*/ 560193 w 12192000"/>
              <a:gd name="connsiteY196" fmla="*/ 407686 h 5232455"/>
              <a:gd name="connsiteX197" fmla="*/ 669729 w 12192000"/>
              <a:gd name="connsiteY197" fmla="*/ 371558 h 5232455"/>
              <a:gd name="connsiteX198" fmla="*/ 688496 w 12192000"/>
              <a:gd name="connsiteY198" fmla="*/ 365590 h 5232455"/>
              <a:gd name="connsiteX199" fmla="*/ 704711 w 12192000"/>
              <a:gd name="connsiteY199" fmla="*/ 367400 h 5232455"/>
              <a:gd name="connsiteX200" fmla="*/ 794485 w 12192000"/>
              <a:gd name="connsiteY200" fmla="*/ 362242 h 5232455"/>
              <a:gd name="connsiteX201" fmla="*/ 815839 w 12192000"/>
              <a:gd name="connsiteY201" fmla="*/ 365409 h 5232455"/>
              <a:gd name="connsiteX202" fmla="*/ 824819 w 12192000"/>
              <a:gd name="connsiteY202" fmla="*/ 372095 h 5232455"/>
              <a:gd name="connsiteX203" fmla="*/ 859579 w 12192000"/>
              <a:gd name="connsiteY203" fmla="*/ 359461 h 5232455"/>
              <a:gd name="connsiteX204" fmla="*/ 913213 w 12192000"/>
              <a:gd name="connsiteY204" fmla="*/ 350804 h 5232455"/>
              <a:gd name="connsiteX205" fmla="*/ 938704 w 12192000"/>
              <a:gd name="connsiteY205" fmla="*/ 344555 h 5232455"/>
              <a:gd name="connsiteX206" fmla="*/ 959272 w 12192000"/>
              <a:gd name="connsiteY206" fmla="*/ 348348 h 5232455"/>
              <a:gd name="connsiteX207" fmla="*/ 1076317 w 12192000"/>
              <a:gd name="connsiteY207" fmla="*/ 349310 h 5232455"/>
              <a:gd name="connsiteX208" fmla="*/ 1103231 w 12192000"/>
              <a:gd name="connsiteY208" fmla="*/ 355337 h 5232455"/>
              <a:gd name="connsiteX209" fmla="*/ 1115987 w 12192000"/>
              <a:gd name="connsiteY209" fmla="*/ 367351 h 5232455"/>
              <a:gd name="connsiteX210" fmla="*/ 1125983 w 12192000"/>
              <a:gd name="connsiteY210" fmla="*/ 363067 h 5232455"/>
              <a:gd name="connsiteX211" fmla="*/ 1196778 w 12192000"/>
              <a:gd name="connsiteY211" fmla="*/ 362640 h 5232455"/>
              <a:gd name="connsiteX212" fmla="*/ 1242961 w 12192000"/>
              <a:gd name="connsiteY212" fmla="*/ 361265 h 5232455"/>
              <a:gd name="connsiteX213" fmla="*/ 1245768 w 12192000"/>
              <a:gd name="connsiteY213" fmla="*/ 344771 h 5232455"/>
              <a:gd name="connsiteX214" fmla="*/ 1286892 w 12192000"/>
              <a:gd name="connsiteY214" fmla="*/ 338895 h 5232455"/>
              <a:gd name="connsiteX215" fmla="*/ 1330717 w 12192000"/>
              <a:gd name="connsiteY215" fmla="*/ 349483 h 5232455"/>
              <a:gd name="connsiteX216" fmla="*/ 1382372 w 12192000"/>
              <a:gd name="connsiteY216" fmla="*/ 347999 h 5232455"/>
              <a:gd name="connsiteX217" fmla="*/ 1413281 w 12192000"/>
              <a:gd name="connsiteY217" fmla="*/ 347291 h 5232455"/>
              <a:gd name="connsiteX218" fmla="*/ 1494404 w 12192000"/>
              <a:gd name="connsiteY218" fmla="*/ 331907 h 5232455"/>
              <a:gd name="connsiteX219" fmla="*/ 1626029 w 12192000"/>
              <a:gd name="connsiteY219" fmla="*/ 273413 h 5232455"/>
              <a:gd name="connsiteX220" fmla="*/ 1667354 w 12192000"/>
              <a:gd name="connsiteY220" fmla="*/ 265124 h 5232455"/>
              <a:gd name="connsiteX221" fmla="*/ 1674578 w 12192000"/>
              <a:gd name="connsiteY221" fmla="*/ 268497 h 5232455"/>
              <a:gd name="connsiteX222" fmla="*/ 1880316 w 12192000"/>
              <a:gd name="connsiteY222" fmla="*/ 233368 h 5232455"/>
              <a:gd name="connsiteX223" fmla="*/ 1917126 w 12192000"/>
              <a:gd name="connsiteY223" fmla="*/ 231311 h 5232455"/>
              <a:gd name="connsiteX224" fmla="*/ 1944692 w 12192000"/>
              <a:gd name="connsiteY224" fmla="*/ 232595 h 5232455"/>
              <a:gd name="connsiteX225" fmla="*/ 2010665 w 12192000"/>
              <a:gd name="connsiteY225" fmla="*/ 220894 h 5232455"/>
              <a:gd name="connsiteX226" fmla="*/ 2118270 w 12192000"/>
              <a:gd name="connsiteY226" fmla="*/ 195238 h 5232455"/>
              <a:gd name="connsiteX227" fmla="*/ 2141504 w 12192000"/>
              <a:gd name="connsiteY227" fmla="*/ 191185 h 5232455"/>
              <a:gd name="connsiteX228" fmla="*/ 2162752 w 12192000"/>
              <a:gd name="connsiteY228" fmla="*/ 193299 h 5232455"/>
              <a:gd name="connsiteX229" fmla="*/ 2168793 w 12192000"/>
              <a:gd name="connsiteY229" fmla="*/ 198668 h 5232455"/>
              <a:gd name="connsiteX230" fmla="*/ 2181778 w 12192000"/>
              <a:gd name="connsiteY230" fmla="*/ 197338 h 5232455"/>
              <a:gd name="connsiteX231" fmla="*/ 2185499 w 12192000"/>
              <a:gd name="connsiteY231" fmla="*/ 198155 h 5232455"/>
              <a:gd name="connsiteX232" fmla="*/ 2206566 w 12192000"/>
              <a:gd name="connsiteY232" fmla="*/ 201662 h 5232455"/>
              <a:gd name="connsiteX233" fmla="*/ 2244903 w 12192000"/>
              <a:gd name="connsiteY233" fmla="*/ 180090 h 5232455"/>
              <a:gd name="connsiteX234" fmla="*/ 2297531 w 12192000"/>
              <a:gd name="connsiteY234" fmla="*/ 177456 h 5232455"/>
              <a:gd name="connsiteX235" fmla="*/ 2488258 w 12192000"/>
              <a:gd name="connsiteY235" fmla="*/ 130235 h 5232455"/>
              <a:gd name="connsiteX236" fmla="*/ 2523236 w 12192000"/>
              <a:gd name="connsiteY236" fmla="*/ 146553 h 5232455"/>
              <a:gd name="connsiteX237" fmla="*/ 2603355 w 12192000"/>
              <a:gd name="connsiteY237" fmla="*/ 135610 h 5232455"/>
              <a:gd name="connsiteX238" fmla="*/ 2713319 w 12192000"/>
              <a:gd name="connsiteY238" fmla="*/ 76167 h 5232455"/>
              <a:gd name="connsiteX239" fmla="*/ 2860143 w 12192000"/>
              <a:gd name="connsiteY239" fmla="*/ 54092 h 5232455"/>
              <a:gd name="connsiteX240" fmla="*/ 2868320 w 12192000"/>
              <a:gd name="connsiteY240" fmla="*/ 43251 h 5232455"/>
              <a:gd name="connsiteX241" fmla="*/ 2880379 w 12192000"/>
              <a:gd name="connsiteY241" fmla="*/ 35858 h 5232455"/>
              <a:gd name="connsiteX242" fmla="*/ 2882710 w 12192000"/>
              <a:gd name="connsiteY242" fmla="*/ 36396 h 5232455"/>
              <a:gd name="connsiteX243" fmla="*/ 2899268 w 12192000"/>
              <a:gd name="connsiteY243" fmla="*/ 32091 h 5232455"/>
              <a:gd name="connsiteX244" fmla="*/ 2901185 w 12192000"/>
              <a:gd name="connsiteY244" fmla="*/ 28262 h 5232455"/>
              <a:gd name="connsiteX245" fmla="*/ 2912009 w 12192000"/>
              <a:gd name="connsiteY245" fmla="*/ 24403 h 5232455"/>
              <a:gd name="connsiteX246" fmla="*/ 2931895 w 12192000"/>
              <a:gd name="connsiteY246" fmla="*/ 14365 h 5232455"/>
              <a:gd name="connsiteX247" fmla="*/ 2936965 w 12192000"/>
              <a:gd name="connsiteY247" fmla="*/ 14771 h 5232455"/>
              <a:gd name="connsiteX248" fmla="*/ 2969058 w 12192000"/>
              <a:gd name="connsiteY248" fmla="*/ 3188 h 5232455"/>
              <a:gd name="connsiteX249" fmla="*/ 2970141 w 12192000"/>
              <a:gd name="connsiteY249" fmla="*/ 4113 h 5232455"/>
              <a:gd name="connsiteX250" fmla="*/ 2981985 w 12192000"/>
              <a:gd name="connsiteY250" fmla="*/ 5589 h 5232455"/>
              <a:gd name="connsiteX251" fmla="*/ 3003160 w 12192000"/>
              <a:gd name="connsiteY251" fmla="*/ 5933 h 5232455"/>
              <a:gd name="connsiteX252" fmla="*/ 3059919 w 12192000"/>
              <a:gd name="connsiteY252" fmla="*/ 20150 h 5232455"/>
              <a:gd name="connsiteX253" fmla="*/ 3093450 w 12192000"/>
              <a:gd name="connsiteY253" fmla="*/ 8195 h 5232455"/>
              <a:gd name="connsiteX254" fmla="*/ 3188029 w 12192000"/>
              <a:gd name="connsiteY254" fmla="*/ 6375 h 5232455"/>
              <a:gd name="connsiteX0" fmla="*/ 3188029 w 12192000"/>
              <a:gd name="connsiteY0" fmla="*/ 6375 h 5232455"/>
              <a:gd name="connsiteX1" fmla="*/ 3287078 w 12192000"/>
              <a:gd name="connsiteY1" fmla="*/ 27606 h 5232455"/>
              <a:gd name="connsiteX2" fmla="*/ 3386448 w 12192000"/>
              <a:gd name="connsiteY2" fmla="*/ 30393 h 5232455"/>
              <a:gd name="connsiteX3" fmla="*/ 3422427 w 12192000"/>
              <a:gd name="connsiteY3" fmla="*/ 29823 h 5232455"/>
              <a:gd name="connsiteX4" fmla="*/ 3486559 w 12192000"/>
              <a:gd name="connsiteY4" fmla="*/ 35770 h 5232455"/>
              <a:gd name="connsiteX5" fmla="*/ 3515932 w 12192000"/>
              <a:gd name="connsiteY5" fmla="*/ 42810 h 5232455"/>
              <a:gd name="connsiteX6" fmla="*/ 3517220 w 12192000"/>
              <a:gd name="connsiteY6" fmla="*/ 42377 h 5232455"/>
              <a:gd name="connsiteX7" fmla="*/ 3519845 w 12192000"/>
              <a:gd name="connsiteY7" fmla="*/ 45407 h 5232455"/>
              <a:gd name="connsiteX8" fmla="*/ 3525279 w 12192000"/>
              <a:gd name="connsiteY8" fmla="*/ 46811 h 5232455"/>
              <a:gd name="connsiteX9" fmla="*/ 3540113 w 12192000"/>
              <a:gd name="connsiteY9" fmla="*/ 45907 h 5232455"/>
              <a:gd name="connsiteX10" fmla="*/ 3545692 w 12192000"/>
              <a:gd name="connsiteY10" fmla="*/ 44786 h 5232455"/>
              <a:gd name="connsiteX11" fmla="*/ 3553854 w 12192000"/>
              <a:gd name="connsiteY11" fmla="*/ 44807 h 5232455"/>
              <a:gd name="connsiteX12" fmla="*/ 3554058 w 12192000"/>
              <a:gd name="connsiteY12" fmla="*/ 45056 h 5232455"/>
              <a:gd name="connsiteX13" fmla="*/ 3561703 w 12192000"/>
              <a:gd name="connsiteY13" fmla="*/ 44591 h 5232455"/>
              <a:gd name="connsiteX14" fmla="*/ 3599112 w 12192000"/>
              <a:gd name="connsiteY14" fmla="*/ 39166 h 5232455"/>
              <a:gd name="connsiteX15" fmla="*/ 3648544 w 12192000"/>
              <a:gd name="connsiteY15" fmla="*/ 62881 h 5232455"/>
              <a:gd name="connsiteX16" fmla="*/ 3668987 w 12192000"/>
              <a:gd name="connsiteY16" fmla="*/ 66992 h 5232455"/>
              <a:gd name="connsiteX17" fmla="*/ 3679906 w 12192000"/>
              <a:gd name="connsiteY17" fmla="*/ 70516 h 5232455"/>
              <a:gd name="connsiteX18" fmla="*/ 3680583 w 12192000"/>
              <a:gd name="connsiteY18" fmla="*/ 71594 h 5232455"/>
              <a:gd name="connsiteX19" fmla="*/ 3716448 w 12192000"/>
              <a:gd name="connsiteY19" fmla="*/ 66268 h 5232455"/>
              <a:gd name="connsiteX20" fmla="*/ 3721210 w 12192000"/>
              <a:gd name="connsiteY20" fmla="*/ 67563 h 5232455"/>
              <a:gd name="connsiteX21" fmla="*/ 3744585 w 12192000"/>
              <a:gd name="connsiteY21" fmla="*/ 61530 h 5232455"/>
              <a:gd name="connsiteX22" fmla="*/ 3756664 w 12192000"/>
              <a:gd name="connsiteY22" fmla="*/ 59781 h 5232455"/>
              <a:gd name="connsiteX23" fmla="*/ 3760076 w 12192000"/>
              <a:gd name="connsiteY23" fmla="*/ 56468 h 5232455"/>
              <a:gd name="connsiteX24" fmla="*/ 3777900 w 12192000"/>
              <a:gd name="connsiteY24" fmla="*/ 55315 h 5232455"/>
              <a:gd name="connsiteX25" fmla="*/ 3779950 w 12192000"/>
              <a:gd name="connsiteY25" fmla="*/ 56246 h 5232455"/>
              <a:gd name="connsiteX26" fmla="*/ 3794650 w 12192000"/>
              <a:gd name="connsiteY26" fmla="*/ 51341 h 5232455"/>
              <a:gd name="connsiteX27" fmla="*/ 3806969 w 12192000"/>
              <a:gd name="connsiteY27" fmla="*/ 42453 h 5232455"/>
              <a:gd name="connsiteX28" fmla="*/ 3958577 w 12192000"/>
              <a:gd name="connsiteY28" fmla="*/ 47607 h 5232455"/>
              <a:gd name="connsiteX29" fmla="*/ 4089430 w 12192000"/>
              <a:gd name="connsiteY29" fmla="*/ 10501 h 5232455"/>
              <a:gd name="connsiteX30" fmla="*/ 4171715 w 12192000"/>
              <a:gd name="connsiteY30" fmla="*/ 14367 h 5232455"/>
              <a:gd name="connsiteX31" fmla="*/ 4199128 w 12192000"/>
              <a:gd name="connsiteY31" fmla="*/ 36195 h 5232455"/>
              <a:gd name="connsiteX32" fmla="*/ 4403546 w 12192000"/>
              <a:gd name="connsiteY32" fmla="*/ 25184 h 5232455"/>
              <a:gd name="connsiteX33" fmla="*/ 4455762 w 12192000"/>
              <a:gd name="connsiteY33" fmla="*/ 32072 h 5232455"/>
              <a:gd name="connsiteX34" fmla="*/ 4501720 w 12192000"/>
              <a:gd name="connsiteY34" fmla="*/ 18325 h 5232455"/>
              <a:gd name="connsiteX35" fmla="*/ 4520780 w 12192000"/>
              <a:gd name="connsiteY35" fmla="*/ 25438 h 5232455"/>
              <a:gd name="connsiteX36" fmla="*/ 4524071 w 12192000"/>
              <a:gd name="connsiteY36" fmla="*/ 26883 h 5232455"/>
              <a:gd name="connsiteX37" fmla="*/ 4537225 w 12192000"/>
              <a:gd name="connsiteY37" fmla="*/ 27930 h 5232455"/>
              <a:gd name="connsiteX38" fmla="*/ 4540932 w 12192000"/>
              <a:gd name="connsiteY38" fmla="*/ 34139 h 5232455"/>
              <a:gd name="connsiteX39" fmla="*/ 4560732 w 12192000"/>
              <a:gd name="connsiteY39" fmla="*/ 39954 h 5232455"/>
              <a:gd name="connsiteX40" fmla="*/ 4584946 w 12192000"/>
              <a:gd name="connsiteY40" fmla="*/ 40234 h 5232455"/>
              <a:gd name="connsiteX41" fmla="*/ 4670972 w 12192000"/>
              <a:gd name="connsiteY41" fmla="*/ 41875 h 5232455"/>
              <a:gd name="connsiteX42" fmla="*/ 4685002 w 12192000"/>
              <a:gd name="connsiteY42" fmla="*/ 38521 h 5232455"/>
              <a:gd name="connsiteX43" fmla="*/ 4730794 w 12192000"/>
              <a:gd name="connsiteY43" fmla="*/ 44114 h 5232455"/>
              <a:gd name="connsiteX44" fmla="*/ 4771603 w 12192000"/>
              <a:gd name="connsiteY44" fmla="*/ 45372 h 5232455"/>
              <a:gd name="connsiteX45" fmla="*/ 4798044 w 12192000"/>
              <a:gd name="connsiteY45" fmla="*/ 42704 h 5232455"/>
              <a:gd name="connsiteX46" fmla="*/ 4804975 w 12192000"/>
              <a:gd name="connsiteY46" fmla="*/ 44915 h 5232455"/>
              <a:gd name="connsiteX47" fmla="*/ 4831600 w 12192000"/>
              <a:gd name="connsiteY47" fmla="*/ 46341 h 5232455"/>
              <a:gd name="connsiteX48" fmla="*/ 4845162 w 12192000"/>
              <a:gd name="connsiteY48" fmla="*/ 43064 h 5232455"/>
              <a:gd name="connsiteX49" fmla="*/ 4858548 w 12192000"/>
              <a:gd name="connsiteY49" fmla="*/ 50610 h 5232455"/>
              <a:gd name="connsiteX50" fmla="*/ 4861820 w 12192000"/>
              <a:gd name="connsiteY50" fmla="*/ 56140 h 5232455"/>
              <a:gd name="connsiteX51" fmla="*/ 4880767 w 12192000"/>
              <a:gd name="connsiteY51" fmla="*/ 53657 h 5232455"/>
              <a:gd name="connsiteX52" fmla="*/ 4896300 w 12192000"/>
              <a:gd name="connsiteY52" fmla="*/ 59061 h 5232455"/>
              <a:gd name="connsiteX53" fmla="*/ 4909841 w 12192000"/>
              <a:gd name="connsiteY53" fmla="*/ 55528 h 5232455"/>
              <a:gd name="connsiteX54" fmla="*/ 4915461 w 12192000"/>
              <a:gd name="connsiteY54" fmla="*/ 56324 h 5232455"/>
              <a:gd name="connsiteX55" fmla="*/ 4929430 w 12192000"/>
              <a:gd name="connsiteY55" fmla="*/ 58998 h 5232455"/>
              <a:gd name="connsiteX56" fmla="*/ 4953531 w 12192000"/>
              <a:gd name="connsiteY56" fmla="*/ 64940 h 5232455"/>
              <a:gd name="connsiteX57" fmla="*/ 4961050 w 12192000"/>
              <a:gd name="connsiteY57" fmla="*/ 65767 h 5232455"/>
              <a:gd name="connsiteX58" fmla="*/ 4977419 w 12192000"/>
              <a:gd name="connsiteY58" fmla="*/ 74854 h 5232455"/>
              <a:gd name="connsiteX59" fmla="*/ 5009106 w 12192000"/>
              <a:gd name="connsiteY59" fmla="*/ 82624 h 5232455"/>
              <a:gd name="connsiteX60" fmla="*/ 5064895 w 12192000"/>
              <a:gd name="connsiteY60" fmla="*/ 109738 h 5232455"/>
              <a:gd name="connsiteX61" fmla="*/ 5097688 w 12192000"/>
              <a:gd name="connsiteY61" fmla="*/ 122676 h 5232455"/>
              <a:gd name="connsiteX62" fmla="*/ 5119875 w 12192000"/>
              <a:gd name="connsiteY62" fmla="*/ 134601 h 5232455"/>
              <a:gd name="connsiteX63" fmla="*/ 5185360 w 12192000"/>
              <a:gd name="connsiteY63" fmla="*/ 151443 h 5232455"/>
              <a:gd name="connsiteX64" fmla="*/ 5297679 w 12192000"/>
              <a:gd name="connsiteY64" fmla="*/ 173709 h 5232455"/>
              <a:gd name="connsiteX65" fmla="*/ 5320681 w 12192000"/>
              <a:gd name="connsiteY65" fmla="*/ 179692 h 5232455"/>
              <a:gd name="connsiteX66" fmla="*/ 5336842 w 12192000"/>
              <a:gd name="connsiteY66" fmla="*/ 189776 h 5232455"/>
              <a:gd name="connsiteX67" fmla="*/ 5337444 w 12192000"/>
              <a:gd name="connsiteY67" fmla="*/ 196421 h 5232455"/>
              <a:gd name="connsiteX68" fmla="*/ 5349516 w 12192000"/>
              <a:gd name="connsiteY68" fmla="*/ 200505 h 5232455"/>
              <a:gd name="connsiteX69" fmla="*/ 5351972 w 12192000"/>
              <a:gd name="connsiteY69" fmla="*/ 202623 h 5232455"/>
              <a:gd name="connsiteX70" fmla="*/ 5366814 w 12192000"/>
              <a:gd name="connsiteY70" fmla="*/ 213739 h 5232455"/>
              <a:gd name="connsiteX71" fmla="*/ 5417244 w 12192000"/>
              <a:gd name="connsiteY71" fmla="*/ 211827 h 5232455"/>
              <a:gd name="connsiteX72" fmla="*/ 5463870 w 12192000"/>
              <a:gd name="connsiteY72" fmla="*/ 230568 h 5232455"/>
              <a:gd name="connsiteX73" fmla="*/ 5664412 w 12192000"/>
              <a:gd name="connsiteY73" fmla="*/ 268648 h 5232455"/>
              <a:gd name="connsiteX74" fmla="*/ 5680257 w 12192000"/>
              <a:gd name="connsiteY74" fmla="*/ 295413 h 5232455"/>
              <a:gd name="connsiteX75" fmla="*/ 5757046 w 12192000"/>
              <a:gd name="connsiteY75" fmla="*/ 318453 h 5232455"/>
              <a:gd name="connsiteX76" fmla="*/ 5899668 w 12192000"/>
              <a:gd name="connsiteY76" fmla="*/ 314896 h 5232455"/>
              <a:gd name="connsiteX77" fmla="*/ 6042086 w 12192000"/>
              <a:gd name="connsiteY77" fmla="*/ 355518 h 5232455"/>
              <a:gd name="connsiteX78" fmla="*/ 6058069 w 12192000"/>
              <a:gd name="connsiteY78" fmla="*/ 350170 h 5232455"/>
              <a:gd name="connsiteX79" fmla="*/ 6074444 w 12192000"/>
              <a:gd name="connsiteY79" fmla="*/ 349088 h 5232455"/>
              <a:gd name="connsiteX80" fmla="*/ 6075959 w 12192000"/>
              <a:gd name="connsiteY80" fmla="*/ 350435 h 5232455"/>
              <a:gd name="connsiteX81" fmla="*/ 6093540 w 12192000"/>
              <a:gd name="connsiteY81" fmla="*/ 353576 h 5232455"/>
              <a:gd name="connsiteX82" fmla="*/ 6098369 w 12192000"/>
              <a:gd name="connsiteY82" fmla="*/ 351305 h 5232455"/>
              <a:gd name="connsiteX83" fmla="*/ 6110738 w 12192000"/>
              <a:gd name="connsiteY83" fmla="*/ 352533 h 5232455"/>
              <a:gd name="connsiteX84" fmla="*/ 6135933 w 12192000"/>
              <a:gd name="connsiteY84" fmla="*/ 352452 h 5232455"/>
              <a:gd name="connsiteX85" fmla="*/ 6139871 w 12192000"/>
              <a:gd name="connsiteY85" fmla="*/ 354780 h 5232455"/>
              <a:gd name="connsiteX86" fmla="*/ 6176662 w 12192000"/>
              <a:gd name="connsiteY86" fmla="*/ 358308 h 5232455"/>
              <a:gd name="connsiteX87" fmla="*/ 6176801 w 12192000"/>
              <a:gd name="connsiteY87" fmla="*/ 359470 h 5232455"/>
              <a:gd name="connsiteX88" fmla="*/ 6185563 w 12192000"/>
              <a:gd name="connsiteY88" fmla="*/ 365325 h 5232455"/>
              <a:gd name="connsiteX89" fmla="*/ 6203148 w 12192000"/>
              <a:gd name="connsiteY89" fmla="*/ 373978 h 5232455"/>
              <a:gd name="connsiteX90" fmla="*/ 6239136 w 12192000"/>
              <a:gd name="connsiteY90" fmla="*/ 407698 h 5232455"/>
              <a:gd name="connsiteX91" fmla="*/ 6277452 w 12192000"/>
              <a:gd name="connsiteY91" fmla="*/ 411500 h 5232455"/>
              <a:gd name="connsiteX92" fmla="*/ 6284979 w 12192000"/>
              <a:gd name="connsiteY92" fmla="*/ 412874 h 5232455"/>
              <a:gd name="connsiteX93" fmla="*/ 6285055 w 12192000"/>
              <a:gd name="connsiteY93" fmla="*/ 413153 h 5232455"/>
              <a:gd name="connsiteX94" fmla="*/ 6292844 w 12192000"/>
              <a:gd name="connsiteY94" fmla="*/ 415103 h 5232455"/>
              <a:gd name="connsiteX95" fmla="*/ 6298705 w 12192000"/>
              <a:gd name="connsiteY95" fmla="*/ 415379 h 5232455"/>
              <a:gd name="connsiteX96" fmla="*/ 6313308 w 12192000"/>
              <a:gd name="connsiteY96" fmla="*/ 418044 h 5232455"/>
              <a:gd name="connsiteX97" fmla="*/ 6317834 w 12192000"/>
              <a:gd name="connsiteY97" fmla="*/ 420633 h 5232455"/>
              <a:gd name="connsiteX98" fmla="*/ 6318907 w 12192000"/>
              <a:gd name="connsiteY98" fmla="*/ 424070 h 5232455"/>
              <a:gd name="connsiteX99" fmla="*/ 6320341 w 12192000"/>
              <a:gd name="connsiteY99" fmla="*/ 423972 h 5232455"/>
              <a:gd name="connsiteX100" fmla="*/ 6345071 w 12192000"/>
              <a:gd name="connsiteY100" fmla="*/ 437455 h 5232455"/>
              <a:gd name="connsiteX101" fmla="*/ 6403531 w 12192000"/>
              <a:gd name="connsiteY101" fmla="*/ 458140 h 5232455"/>
              <a:gd name="connsiteX102" fmla="*/ 6438176 w 12192000"/>
              <a:gd name="connsiteY102" fmla="*/ 466114 h 5232455"/>
              <a:gd name="connsiteX103" fmla="*/ 6531805 w 12192000"/>
              <a:gd name="connsiteY103" fmla="*/ 492190 h 5232455"/>
              <a:gd name="connsiteX104" fmla="*/ 6624812 w 12192000"/>
              <a:gd name="connsiteY104" fmla="*/ 521583 h 5232455"/>
              <a:gd name="connsiteX105" fmla="*/ 6665821 w 12192000"/>
              <a:gd name="connsiteY105" fmla="*/ 554310 h 5232455"/>
              <a:gd name="connsiteX106" fmla="*/ 6671133 w 12192000"/>
              <a:gd name="connsiteY106" fmla="*/ 556037 h 5232455"/>
              <a:gd name="connsiteX107" fmla="*/ 6685990 w 12192000"/>
              <a:gd name="connsiteY107" fmla="*/ 556019 h 5232455"/>
              <a:gd name="connsiteX108" fmla="*/ 6691636 w 12192000"/>
              <a:gd name="connsiteY108" fmla="*/ 555232 h 5232455"/>
              <a:gd name="connsiteX109" fmla="*/ 6699772 w 12192000"/>
              <a:gd name="connsiteY109" fmla="*/ 555740 h 5232455"/>
              <a:gd name="connsiteX110" fmla="*/ 6699955 w 12192000"/>
              <a:gd name="connsiteY110" fmla="*/ 556001 h 5232455"/>
              <a:gd name="connsiteX111" fmla="*/ 6707613 w 12192000"/>
              <a:gd name="connsiteY111" fmla="*/ 555992 h 5232455"/>
              <a:gd name="connsiteX112" fmla="*/ 6745320 w 12192000"/>
              <a:gd name="connsiteY112" fmla="*/ 552805 h 5232455"/>
              <a:gd name="connsiteX113" fmla="*/ 6792811 w 12192000"/>
              <a:gd name="connsiteY113" fmla="*/ 579433 h 5232455"/>
              <a:gd name="connsiteX114" fmla="*/ 6812882 w 12192000"/>
              <a:gd name="connsiteY114" fmla="*/ 584758 h 5232455"/>
              <a:gd name="connsiteX115" fmla="*/ 6823500 w 12192000"/>
              <a:gd name="connsiteY115" fmla="*/ 588928 h 5232455"/>
              <a:gd name="connsiteX116" fmla="*/ 6824098 w 12192000"/>
              <a:gd name="connsiteY116" fmla="*/ 590044 h 5232455"/>
              <a:gd name="connsiteX117" fmla="*/ 6860252 w 12192000"/>
              <a:gd name="connsiteY117" fmla="*/ 586865 h 5232455"/>
              <a:gd name="connsiteX118" fmla="*/ 6864904 w 12192000"/>
              <a:gd name="connsiteY118" fmla="*/ 588442 h 5232455"/>
              <a:gd name="connsiteX119" fmla="*/ 6888662 w 12192000"/>
              <a:gd name="connsiteY119" fmla="*/ 583812 h 5232455"/>
              <a:gd name="connsiteX120" fmla="*/ 6900835 w 12192000"/>
              <a:gd name="connsiteY120" fmla="*/ 582784 h 5232455"/>
              <a:gd name="connsiteX121" fmla="*/ 6904484 w 12192000"/>
              <a:gd name="connsiteY121" fmla="*/ 579680 h 5232455"/>
              <a:gd name="connsiteX122" fmla="*/ 6922346 w 12192000"/>
              <a:gd name="connsiteY122" fmla="*/ 579592 h 5232455"/>
              <a:gd name="connsiteX123" fmla="*/ 6924318 w 12192000"/>
              <a:gd name="connsiteY123" fmla="*/ 580642 h 5232455"/>
              <a:gd name="connsiteX124" fmla="*/ 6939344 w 12192000"/>
              <a:gd name="connsiteY124" fmla="*/ 576622 h 5232455"/>
              <a:gd name="connsiteX125" fmla="*/ 6952296 w 12192000"/>
              <a:gd name="connsiteY125" fmla="*/ 568480 h 5232455"/>
              <a:gd name="connsiteX126" fmla="*/ 7103052 w 12192000"/>
              <a:gd name="connsiteY126" fmla="*/ 582667 h 5232455"/>
              <a:gd name="connsiteX127" fmla="*/ 7246485 w 12192000"/>
              <a:gd name="connsiteY127" fmla="*/ 578085 h 5232455"/>
              <a:gd name="connsiteX128" fmla="*/ 7391440 w 12192000"/>
              <a:gd name="connsiteY128" fmla="*/ 585614 h 5232455"/>
              <a:gd name="connsiteX129" fmla="*/ 7548358 w 12192000"/>
              <a:gd name="connsiteY129" fmla="*/ 586808 h 5232455"/>
              <a:gd name="connsiteX130" fmla="*/ 7599893 w 12192000"/>
              <a:gd name="connsiteY130" fmla="*/ 596799 h 5232455"/>
              <a:gd name="connsiteX131" fmla="*/ 7646750 w 12192000"/>
              <a:gd name="connsiteY131" fmla="*/ 585813 h 5232455"/>
              <a:gd name="connsiteX132" fmla="*/ 7665217 w 12192000"/>
              <a:gd name="connsiteY132" fmla="*/ 594052 h 5232455"/>
              <a:gd name="connsiteX133" fmla="*/ 7668385 w 12192000"/>
              <a:gd name="connsiteY133" fmla="*/ 595689 h 5232455"/>
              <a:gd name="connsiteX134" fmla="*/ 7681420 w 12192000"/>
              <a:gd name="connsiteY134" fmla="*/ 597521 h 5232455"/>
              <a:gd name="connsiteX135" fmla="*/ 7684651 w 12192000"/>
              <a:gd name="connsiteY135" fmla="*/ 603940 h 5232455"/>
              <a:gd name="connsiteX136" fmla="*/ 7843050 w 12192000"/>
              <a:gd name="connsiteY136" fmla="*/ 614241 h 5232455"/>
              <a:gd name="connsiteX137" fmla="*/ 7911637 w 12192000"/>
              <a:gd name="connsiteY137" fmla="*/ 618959 h 5232455"/>
              <a:gd name="connsiteX138" fmla="*/ 7937365 w 12192000"/>
              <a:gd name="connsiteY138" fmla="*/ 626668 h 5232455"/>
              <a:gd name="connsiteX139" fmla="*/ 8037057 w 12192000"/>
              <a:gd name="connsiteY139" fmla="*/ 650015 h 5232455"/>
              <a:gd name="connsiteX140" fmla="*/ 8122868 w 12192000"/>
              <a:gd name="connsiteY140" fmla="*/ 664297 h 5232455"/>
              <a:gd name="connsiteX141" fmla="*/ 8186750 w 12192000"/>
              <a:gd name="connsiteY141" fmla="*/ 649435 h 5232455"/>
              <a:gd name="connsiteX142" fmla="*/ 8192054 w 12192000"/>
              <a:gd name="connsiteY142" fmla="*/ 654277 h 5232455"/>
              <a:gd name="connsiteX143" fmla="*/ 8235470 w 12192000"/>
              <a:gd name="connsiteY143" fmla="*/ 656341 h 5232455"/>
              <a:gd name="connsiteX144" fmla="*/ 8388968 w 12192000"/>
              <a:gd name="connsiteY144" fmla="*/ 633092 h 5232455"/>
              <a:gd name="connsiteX145" fmla="*/ 8473770 w 12192000"/>
              <a:gd name="connsiteY145" fmla="*/ 637968 h 5232455"/>
              <a:gd name="connsiteX146" fmla="*/ 8503642 w 12192000"/>
              <a:gd name="connsiteY146" fmla="*/ 644614 h 5232455"/>
              <a:gd name="connsiteX147" fmla="*/ 8553701 w 12192000"/>
              <a:gd name="connsiteY147" fmla="*/ 655445 h 5232455"/>
              <a:gd name="connsiteX148" fmla="*/ 8590556 w 12192000"/>
              <a:gd name="connsiteY148" fmla="*/ 675642 h 5232455"/>
              <a:gd name="connsiteX149" fmla="*/ 8632638 w 12192000"/>
              <a:gd name="connsiteY149" fmla="*/ 679902 h 5232455"/>
              <a:gd name="connsiteX150" fmla="*/ 8643140 w 12192000"/>
              <a:gd name="connsiteY150" fmla="*/ 665237 h 5232455"/>
              <a:gd name="connsiteX151" fmla="*/ 8687917 w 12192000"/>
              <a:gd name="connsiteY151" fmla="*/ 674873 h 5232455"/>
              <a:gd name="connsiteX152" fmla="*/ 8755765 w 12192000"/>
              <a:gd name="connsiteY152" fmla="*/ 691208 h 5232455"/>
              <a:gd name="connsiteX153" fmla="*/ 8795085 w 12192000"/>
              <a:gd name="connsiteY153" fmla="*/ 696588 h 5232455"/>
              <a:gd name="connsiteX154" fmla="*/ 8902279 w 12192000"/>
              <a:gd name="connsiteY154" fmla="*/ 715671 h 5232455"/>
              <a:gd name="connsiteX155" fmla="*/ 9009490 w 12192000"/>
              <a:gd name="connsiteY155" fmla="*/ 738130 h 5232455"/>
              <a:gd name="connsiteX156" fmla="*/ 9072120 w 12192000"/>
              <a:gd name="connsiteY156" fmla="*/ 770325 h 5232455"/>
              <a:gd name="connsiteX157" fmla="*/ 9160343 w 12192000"/>
              <a:gd name="connsiteY157" fmla="*/ 786746 h 5232455"/>
              <a:gd name="connsiteX158" fmla="*/ 9174981 w 12192000"/>
              <a:gd name="connsiteY158" fmla="*/ 792262 h 5232455"/>
              <a:gd name="connsiteX159" fmla="*/ 9278987 w 12192000"/>
              <a:gd name="connsiteY159" fmla="*/ 817631 h 5232455"/>
              <a:gd name="connsiteX160" fmla="*/ 9400617 w 12192000"/>
              <a:gd name="connsiteY160" fmla="*/ 821517 h 5232455"/>
              <a:gd name="connsiteX161" fmla="*/ 9552261 w 12192000"/>
              <a:gd name="connsiteY161" fmla="*/ 892831 h 5232455"/>
              <a:gd name="connsiteX162" fmla="*/ 9822258 w 12192000"/>
              <a:gd name="connsiteY162" fmla="*/ 1001854 h 5232455"/>
              <a:gd name="connsiteX163" fmla="*/ 10113244 w 12192000"/>
              <a:gd name="connsiteY163" fmla="*/ 1044510 h 5232455"/>
              <a:gd name="connsiteX164" fmla="*/ 10189871 w 12192000"/>
              <a:gd name="connsiteY164" fmla="*/ 1037391 h 5232455"/>
              <a:gd name="connsiteX165" fmla="*/ 10414253 w 12192000"/>
              <a:gd name="connsiteY165" fmla="*/ 1023375 h 5232455"/>
              <a:gd name="connsiteX166" fmla="*/ 10642574 w 12192000"/>
              <a:gd name="connsiteY166" fmla="*/ 950868 h 5232455"/>
              <a:gd name="connsiteX167" fmla="*/ 10786007 w 12192000"/>
              <a:gd name="connsiteY167" fmla="*/ 938924 h 5232455"/>
              <a:gd name="connsiteX168" fmla="*/ 10854151 w 12192000"/>
              <a:gd name="connsiteY168" fmla="*/ 920164 h 5232455"/>
              <a:gd name="connsiteX169" fmla="*/ 10901354 w 12192000"/>
              <a:gd name="connsiteY169" fmla="*/ 919267 h 5232455"/>
              <a:gd name="connsiteX170" fmla="*/ 10929658 w 12192000"/>
              <a:gd name="connsiteY170" fmla="*/ 917084 h 5232455"/>
              <a:gd name="connsiteX171" fmla="*/ 10978685 w 12192000"/>
              <a:gd name="connsiteY171" fmla="*/ 885854 h 5232455"/>
              <a:gd name="connsiteX172" fmla="*/ 11163594 w 12192000"/>
              <a:gd name="connsiteY172" fmla="*/ 876091 h 5232455"/>
              <a:gd name="connsiteX173" fmla="*/ 11340142 w 12192000"/>
              <a:gd name="connsiteY173" fmla="*/ 907595 h 5232455"/>
              <a:gd name="connsiteX174" fmla="*/ 11603318 w 12192000"/>
              <a:gd name="connsiteY174" fmla="*/ 818126 h 5232455"/>
              <a:gd name="connsiteX175" fmla="*/ 11630282 w 12192000"/>
              <a:gd name="connsiteY175" fmla="*/ 811106 h 5232455"/>
              <a:gd name="connsiteX176" fmla="*/ 11776458 w 12192000"/>
              <a:gd name="connsiteY176" fmla="*/ 776334 h 5232455"/>
              <a:gd name="connsiteX177" fmla="*/ 12105816 w 12192000"/>
              <a:gd name="connsiteY177" fmla="*/ 760235 h 5232455"/>
              <a:gd name="connsiteX178" fmla="*/ 12192000 w 12192000"/>
              <a:gd name="connsiteY178" fmla="*/ 696270 h 5232455"/>
              <a:gd name="connsiteX179" fmla="*/ 12192000 w 12192000"/>
              <a:gd name="connsiteY179" fmla="*/ 5232455 h 5232455"/>
              <a:gd name="connsiteX180" fmla="*/ 0 w 12192000"/>
              <a:gd name="connsiteY180" fmla="*/ 5223859 h 5232455"/>
              <a:gd name="connsiteX181" fmla="*/ 0 w 12192000"/>
              <a:gd name="connsiteY181" fmla="*/ 540482 h 5232455"/>
              <a:gd name="connsiteX182" fmla="*/ 3948 w 12192000"/>
              <a:gd name="connsiteY182" fmla="*/ 539440 h 5232455"/>
              <a:gd name="connsiteX183" fmla="*/ 79987 w 12192000"/>
              <a:gd name="connsiteY183" fmla="*/ 525968 h 5232455"/>
              <a:gd name="connsiteX184" fmla="*/ 173247 w 12192000"/>
              <a:gd name="connsiteY184" fmla="*/ 477493 h 5232455"/>
              <a:gd name="connsiteX185" fmla="*/ 206877 w 12192000"/>
              <a:gd name="connsiteY185" fmla="*/ 472952 h 5232455"/>
              <a:gd name="connsiteX186" fmla="*/ 205655 w 12192000"/>
              <a:gd name="connsiteY186" fmla="*/ 464375 h 5232455"/>
              <a:gd name="connsiteX187" fmla="*/ 218147 w 12192000"/>
              <a:gd name="connsiteY187" fmla="*/ 463744 h 5232455"/>
              <a:gd name="connsiteX188" fmla="*/ 246031 w 12192000"/>
              <a:gd name="connsiteY188" fmla="*/ 463535 h 5232455"/>
              <a:gd name="connsiteX189" fmla="*/ 329529 w 12192000"/>
              <a:gd name="connsiteY189" fmla="*/ 461155 h 5232455"/>
              <a:gd name="connsiteX190" fmla="*/ 352311 w 12192000"/>
              <a:gd name="connsiteY190" fmla="*/ 444707 h 5232455"/>
              <a:gd name="connsiteX191" fmla="*/ 373861 w 12192000"/>
              <a:gd name="connsiteY191" fmla="*/ 444449 h 5232455"/>
              <a:gd name="connsiteX192" fmla="*/ 498838 w 12192000"/>
              <a:gd name="connsiteY192" fmla="*/ 422403 h 5232455"/>
              <a:gd name="connsiteX193" fmla="*/ 516021 w 12192000"/>
              <a:gd name="connsiteY193" fmla="*/ 420754 h 5232455"/>
              <a:gd name="connsiteX194" fmla="*/ 525327 w 12192000"/>
              <a:gd name="connsiteY194" fmla="*/ 413364 h 5232455"/>
              <a:gd name="connsiteX195" fmla="*/ 558651 w 12192000"/>
              <a:gd name="connsiteY195" fmla="*/ 411894 h 5232455"/>
              <a:gd name="connsiteX196" fmla="*/ 560193 w 12192000"/>
              <a:gd name="connsiteY196" fmla="*/ 407686 h 5232455"/>
              <a:gd name="connsiteX197" fmla="*/ 669729 w 12192000"/>
              <a:gd name="connsiteY197" fmla="*/ 371558 h 5232455"/>
              <a:gd name="connsiteX198" fmla="*/ 688496 w 12192000"/>
              <a:gd name="connsiteY198" fmla="*/ 365590 h 5232455"/>
              <a:gd name="connsiteX199" fmla="*/ 704711 w 12192000"/>
              <a:gd name="connsiteY199" fmla="*/ 367400 h 5232455"/>
              <a:gd name="connsiteX200" fmla="*/ 794485 w 12192000"/>
              <a:gd name="connsiteY200" fmla="*/ 362242 h 5232455"/>
              <a:gd name="connsiteX201" fmla="*/ 815839 w 12192000"/>
              <a:gd name="connsiteY201" fmla="*/ 365409 h 5232455"/>
              <a:gd name="connsiteX202" fmla="*/ 824819 w 12192000"/>
              <a:gd name="connsiteY202" fmla="*/ 372095 h 5232455"/>
              <a:gd name="connsiteX203" fmla="*/ 859579 w 12192000"/>
              <a:gd name="connsiteY203" fmla="*/ 359461 h 5232455"/>
              <a:gd name="connsiteX204" fmla="*/ 913213 w 12192000"/>
              <a:gd name="connsiteY204" fmla="*/ 350804 h 5232455"/>
              <a:gd name="connsiteX205" fmla="*/ 938704 w 12192000"/>
              <a:gd name="connsiteY205" fmla="*/ 344555 h 5232455"/>
              <a:gd name="connsiteX206" fmla="*/ 959272 w 12192000"/>
              <a:gd name="connsiteY206" fmla="*/ 348348 h 5232455"/>
              <a:gd name="connsiteX207" fmla="*/ 1076317 w 12192000"/>
              <a:gd name="connsiteY207" fmla="*/ 349310 h 5232455"/>
              <a:gd name="connsiteX208" fmla="*/ 1103231 w 12192000"/>
              <a:gd name="connsiteY208" fmla="*/ 355337 h 5232455"/>
              <a:gd name="connsiteX209" fmla="*/ 1115987 w 12192000"/>
              <a:gd name="connsiteY209" fmla="*/ 367351 h 5232455"/>
              <a:gd name="connsiteX210" fmla="*/ 1125983 w 12192000"/>
              <a:gd name="connsiteY210" fmla="*/ 363067 h 5232455"/>
              <a:gd name="connsiteX211" fmla="*/ 1196778 w 12192000"/>
              <a:gd name="connsiteY211" fmla="*/ 362640 h 5232455"/>
              <a:gd name="connsiteX212" fmla="*/ 1242961 w 12192000"/>
              <a:gd name="connsiteY212" fmla="*/ 361265 h 5232455"/>
              <a:gd name="connsiteX213" fmla="*/ 1245768 w 12192000"/>
              <a:gd name="connsiteY213" fmla="*/ 344771 h 5232455"/>
              <a:gd name="connsiteX214" fmla="*/ 1286892 w 12192000"/>
              <a:gd name="connsiteY214" fmla="*/ 338895 h 5232455"/>
              <a:gd name="connsiteX215" fmla="*/ 1330717 w 12192000"/>
              <a:gd name="connsiteY215" fmla="*/ 349483 h 5232455"/>
              <a:gd name="connsiteX216" fmla="*/ 1382372 w 12192000"/>
              <a:gd name="connsiteY216" fmla="*/ 347999 h 5232455"/>
              <a:gd name="connsiteX217" fmla="*/ 1413281 w 12192000"/>
              <a:gd name="connsiteY217" fmla="*/ 347291 h 5232455"/>
              <a:gd name="connsiteX218" fmla="*/ 1494404 w 12192000"/>
              <a:gd name="connsiteY218" fmla="*/ 331907 h 5232455"/>
              <a:gd name="connsiteX219" fmla="*/ 1626029 w 12192000"/>
              <a:gd name="connsiteY219" fmla="*/ 273413 h 5232455"/>
              <a:gd name="connsiteX220" fmla="*/ 1667354 w 12192000"/>
              <a:gd name="connsiteY220" fmla="*/ 265124 h 5232455"/>
              <a:gd name="connsiteX221" fmla="*/ 1674578 w 12192000"/>
              <a:gd name="connsiteY221" fmla="*/ 268497 h 5232455"/>
              <a:gd name="connsiteX222" fmla="*/ 1880316 w 12192000"/>
              <a:gd name="connsiteY222" fmla="*/ 233368 h 5232455"/>
              <a:gd name="connsiteX223" fmla="*/ 1917126 w 12192000"/>
              <a:gd name="connsiteY223" fmla="*/ 231311 h 5232455"/>
              <a:gd name="connsiteX224" fmla="*/ 1944692 w 12192000"/>
              <a:gd name="connsiteY224" fmla="*/ 232595 h 5232455"/>
              <a:gd name="connsiteX225" fmla="*/ 2010665 w 12192000"/>
              <a:gd name="connsiteY225" fmla="*/ 220894 h 5232455"/>
              <a:gd name="connsiteX226" fmla="*/ 2118270 w 12192000"/>
              <a:gd name="connsiteY226" fmla="*/ 195238 h 5232455"/>
              <a:gd name="connsiteX227" fmla="*/ 2141504 w 12192000"/>
              <a:gd name="connsiteY227" fmla="*/ 191185 h 5232455"/>
              <a:gd name="connsiteX228" fmla="*/ 2162752 w 12192000"/>
              <a:gd name="connsiteY228" fmla="*/ 193299 h 5232455"/>
              <a:gd name="connsiteX229" fmla="*/ 2168793 w 12192000"/>
              <a:gd name="connsiteY229" fmla="*/ 198668 h 5232455"/>
              <a:gd name="connsiteX230" fmla="*/ 2181778 w 12192000"/>
              <a:gd name="connsiteY230" fmla="*/ 197338 h 5232455"/>
              <a:gd name="connsiteX231" fmla="*/ 2185499 w 12192000"/>
              <a:gd name="connsiteY231" fmla="*/ 198155 h 5232455"/>
              <a:gd name="connsiteX232" fmla="*/ 2206566 w 12192000"/>
              <a:gd name="connsiteY232" fmla="*/ 201662 h 5232455"/>
              <a:gd name="connsiteX233" fmla="*/ 2244903 w 12192000"/>
              <a:gd name="connsiteY233" fmla="*/ 180090 h 5232455"/>
              <a:gd name="connsiteX234" fmla="*/ 2297531 w 12192000"/>
              <a:gd name="connsiteY234" fmla="*/ 177456 h 5232455"/>
              <a:gd name="connsiteX235" fmla="*/ 2488258 w 12192000"/>
              <a:gd name="connsiteY235" fmla="*/ 130235 h 5232455"/>
              <a:gd name="connsiteX236" fmla="*/ 2523236 w 12192000"/>
              <a:gd name="connsiteY236" fmla="*/ 146553 h 5232455"/>
              <a:gd name="connsiteX237" fmla="*/ 2603355 w 12192000"/>
              <a:gd name="connsiteY237" fmla="*/ 135610 h 5232455"/>
              <a:gd name="connsiteX238" fmla="*/ 2713319 w 12192000"/>
              <a:gd name="connsiteY238" fmla="*/ 76167 h 5232455"/>
              <a:gd name="connsiteX239" fmla="*/ 2860143 w 12192000"/>
              <a:gd name="connsiteY239" fmla="*/ 54092 h 5232455"/>
              <a:gd name="connsiteX240" fmla="*/ 2868320 w 12192000"/>
              <a:gd name="connsiteY240" fmla="*/ 43251 h 5232455"/>
              <a:gd name="connsiteX241" fmla="*/ 2880379 w 12192000"/>
              <a:gd name="connsiteY241" fmla="*/ 35858 h 5232455"/>
              <a:gd name="connsiteX242" fmla="*/ 2882710 w 12192000"/>
              <a:gd name="connsiteY242" fmla="*/ 36396 h 5232455"/>
              <a:gd name="connsiteX243" fmla="*/ 2899268 w 12192000"/>
              <a:gd name="connsiteY243" fmla="*/ 32091 h 5232455"/>
              <a:gd name="connsiteX244" fmla="*/ 2901185 w 12192000"/>
              <a:gd name="connsiteY244" fmla="*/ 28262 h 5232455"/>
              <a:gd name="connsiteX245" fmla="*/ 2912009 w 12192000"/>
              <a:gd name="connsiteY245" fmla="*/ 24403 h 5232455"/>
              <a:gd name="connsiteX246" fmla="*/ 2931895 w 12192000"/>
              <a:gd name="connsiteY246" fmla="*/ 14365 h 5232455"/>
              <a:gd name="connsiteX247" fmla="*/ 2936965 w 12192000"/>
              <a:gd name="connsiteY247" fmla="*/ 14771 h 5232455"/>
              <a:gd name="connsiteX248" fmla="*/ 2969058 w 12192000"/>
              <a:gd name="connsiteY248" fmla="*/ 3188 h 5232455"/>
              <a:gd name="connsiteX249" fmla="*/ 2970141 w 12192000"/>
              <a:gd name="connsiteY249" fmla="*/ 4113 h 5232455"/>
              <a:gd name="connsiteX250" fmla="*/ 2981985 w 12192000"/>
              <a:gd name="connsiteY250" fmla="*/ 5589 h 5232455"/>
              <a:gd name="connsiteX251" fmla="*/ 3003160 w 12192000"/>
              <a:gd name="connsiteY251" fmla="*/ 5933 h 5232455"/>
              <a:gd name="connsiteX252" fmla="*/ 3059919 w 12192000"/>
              <a:gd name="connsiteY252" fmla="*/ 20150 h 5232455"/>
              <a:gd name="connsiteX253" fmla="*/ 3093450 w 12192000"/>
              <a:gd name="connsiteY253" fmla="*/ 8195 h 5232455"/>
              <a:gd name="connsiteX254" fmla="*/ 3188029 w 12192000"/>
              <a:gd name="connsiteY254" fmla="*/ 6375 h 523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5232455">
                <a:moveTo>
                  <a:pt x="3188029" y="6375"/>
                </a:moveTo>
                <a:lnTo>
                  <a:pt x="3287078" y="27606"/>
                </a:lnTo>
                <a:cubicBezTo>
                  <a:pt x="3323715" y="28068"/>
                  <a:pt x="3355440" y="35952"/>
                  <a:pt x="3386448" y="30393"/>
                </a:cubicBezTo>
                <a:cubicBezTo>
                  <a:pt x="3399044" y="36526"/>
                  <a:pt x="3410916" y="39002"/>
                  <a:pt x="3422427" y="29823"/>
                </a:cubicBezTo>
                <a:cubicBezTo>
                  <a:pt x="3456617" y="32886"/>
                  <a:pt x="3464894" y="45995"/>
                  <a:pt x="3486559" y="35770"/>
                </a:cubicBezTo>
                <a:cubicBezTo>
                  <a:pt x="3505768" y="56974"/>
                  <a:pt x="3506905" y="48882"/>
                  <a:pt x="3515932" y="42810"/>
                </a:cubicBezTo>
                <a:lnTo>
                  <a:pt x="3517220" y="42377"/>
                </a:lnTo>
                <a:lnTo>
                  <a:pt x="3519845" y="45407"/>
                </a:lnTo>
                <a:lnTo>
                  <a:pt x="3525279" y="46811"/>
                </a:lnTo>
                <a:lnTo>
                  <a:pt x="3540113" y="45907"/>
                </a:lnTo>
                <a:lnTo>
                  <a:pt x="3545692" y="44786"/>
                </a:lnTo>
                <a:cubicBezTo>
                  <a:pt x="3549534" y="44304"/>
                  <a:pt x="3552087" y="44358"/>
                  <a:pt x="3553854" y="44807"/>
                </a:cubicBezTo>
                <a:lnTo>
                  <a:pt x="3554058" y="45056"/>
                </a:lnTo>
                <a:lnTo>
                  <a:pt x="3561703" y="44591"/>
                </a:lnTo>
                <a:cubicBezTo>
                  <a:pt x="3574605" y="43234"/>
                  <a:pt x="3587161" y="41376"/>
                  <a:pt x="3599112" y="39166"/>
                </a:cubicBezTo>
                <a:cubicBezTo>
                  <a:pt x="3609218" y="53084"/>
                  <a:pt x="3653377" y="36644"/>
                  <a:pt x="3648544" y="62881"/>
                </a:cubicBezTo>
                <a:cubicBezTo>
                  <a:pt x="3664665" y="60678"/>
                  <a:pt x="3674416" y="49784"/>
                  <a:pt x="3668987" y="66992"/>
                </a:cubicBezTo>
                <a:cubicBezTo>
                  <a:pt x="3674294" y="66761"/>
                  <a:pt x="3677564" y="68224"/>
                  <a:pt x="3679906" y="70516"/>
                </a:cubicBezTo>
                <a:lnTo>
                  <a:pt x="3680583" y="71594"/>
                </a:lnTo>
                <a:lnTo>
                  <a:pt x="3716448" y="66268"/>
                </a:lnTo>
                <a:lnTo>
                  <a:pt x="3721210" y="67563"/>
                </a:lnTo>
                <a:lnTo>
                  <a:pt x="3744585" y="61530"/>
                </a:lnTo>
                <a:lnTo>
                  <a:pt x="3756664" y="59781"/>
                </a:lnTo>
                <a:lnTo>
                  <a:pt x="3760076" y="56468"/>
                </a:lnTo>
                <a:cubicBezTo>
                  <a:pt x="3763760" y="54457"/>
                  <a:pt x="3769040" y="53589"/>
                  <a:pt x="3777900" y="55315"/>
                </a:cubicBezTo>
                <a:lnTo>
                  <a:pt x="3779950" y="56246"/>
                </a:lnTo>
                <a:lnTo>
                  <a:pt x="3794650" y="51341"/>
                </a:lnTo>
                <a:cubicBezTo>
                  <a:pt x="3799384" y="49075"/>
                  <a:pt x="3803575" y="46191"/>
                  <a:pt x="3806969" y="42453"/>
                </a:cubicBezTo>
                <a:cubicBezTo>
                  <a:pt x="3857022" y="62428"/>
                  <a:pt x="3904249" y="44152"/>
                  <a:pt x="3958577" y="47607"/>
                </a:cubicBezTo>
                <a:cubicBezTo>
                  <a:pt x="3982063" y="78687"/>
                  <a:pt x="4075943" y="40635"/>
                  <a:pt x="4089430" y="10501"/>
                </a:cubicBezTo>
                <a:cubicBezTo>
                  <a:pt x="4089836" y="45707"/>
                  <a:pt x="4210728" y="-29946"/>
                  <a:pt x="4171715" y="14367"/>
                </a:cubicBezTo>
                <a:cubicBezTo>
                  <a:pt x="4190376" y="11284"/>
                  <a:pt x="4209638" y="25006"/>
                  <a:pt x="4199128" y="36195"/>
                </a:cubicBezTo>
                <a:cubicBezTo>
                  <a:pt x="4255818" y="12249"/>
                  <a:pt x="4339488" y="36060"/>
                  <a:pt x="4403546" y="25184"/>
                </a:cubicBezTo>
                <a:cubicBezTo>
                  <a:pt x="4438470" y="51495"/>
                  <a:pt x="4419538" y="27150"/>
                  <a:pt x="4455762" y="32072"/>
                </a:cubicBezTo>
                <a:cubicBezTo>
                  <a:pt x="4445854" y="7850"/>
                  <a:pt x="4499738" y="45661"/>
                  <a:pt x="4501720" y="18325"/>
                </a:cubicBezTo>
                <a:cubicBezTo>
                  <a:pt x="4508248" y="20087"/>
                  <a:pt x="4514512" y="22655"/>
                  <a:pt x="4520780" y="25438"/>
                </a:cubicBezTo>
                <a:lnTo>
                  <a:pt x="4524071" y="26883"/>
                </a:lnTo>
                <a:lnTo>
                  <a:pt x="4537225" y="27930"/>
                </a:lnTo>
                <a:lnTo>
                  <a:pt x="4540932" y="34139"/>
                </a:lnTo>
                <a:lnTo>
                  <a:pt x="4560732" y="39954"/>
                </a:lnTo>
                <a:cubicBezTo>
                  <a:pt x="4568148" y="41218"/>
                  <a:pt x="4576128" y="41510"/>
                  <a:pt x="4584946" y="40234"/>
                </a:cubicBezTo>
                <a:cubicBezTo>
                  <a:pt x="4606640" y="29401"/>
                  <a:pt x="4640420" y="42678"/>
                  <a:pt x="4670972" y="41875"/>
                </a:cubicBezTo>
                <a:lnTo>
                  <a:pt x="4685002" y="38521"/>
                </a:lnTo>
                <a:lnTo>
                  <a:pt x="4730794" y="44114"/>
                </a:lnTo>
                <a:cubicBezTo>
                  <a:pt x="4743830" y="45199"/>
                  <a:pt x="4757359" y="45769"/>
                  <a:pt x="4771603" y="45372"/>
                </a:cubicBezTo>
                <a:lnTo>
                  <a:pt x="4798044" y="42704"/>
                </a:lnTo>
                <a:lnTo>
                  <a:pt x="4804975" y="44915"/>
                </a:lnTo>
                <a:cubicBezTo>
                  <a:pt x="4817047" y="44669"/>
                  <a:pt x="4833024" y="36885"/>
                  <a:pt x="4831600" y="46341"/>
                </a:cubicBezTo>
                <a:lnTo>
                  <a:pt x="4845162" y="43064"/>
                </a:lnTo>
                <a:lnTo>
                  <a:pt x="4858548" y="50610"/>
                </a:lnTo>
                <a:cubicBezTo>
                  <a:pt x="4860014" y="52362"/>
                  <a:pt x="4861117" y="54227"/>
                  <a:pt x="4861820" y="56140"/>
                </a:cubicBezTo>
                <a:lnTo>
                  <a:pt x="4880767" y="53657"/>
                </a:lnTo>
                <a:lnTo>
                  <a:pt x="4896300" y="59061"/>
                </a:lnTo>
                <a:lnTo>
                  <a:pt x="4909841" y="55528"/>
                </a:lnTo>
                <a:lnTo>
                  <a:pt x="4915461" y="56324"/>
                </a:lnTo>
                <a:lnTo>
                  <a:pt x="4929430" y="58998"/>
                </a:lnTo>
                <a:cubicBezTo>
                  <a:pt x="4936592" y="60872"/>
                  <a:pt x="4944606" y="63131"/>
                  <a:pt x="4953531" y="64940"/>
                </a:cubicBezTo>
                <a:lnTo>
                  <a:pt x="4961050" y="65767"/>
                </a:lnTo>
                <a:lnTo>
                  <a:pt x="4977419" y="74854"/>
                </a:lnTo>
                <a:cubicBezTo>
                  <a:pt x="4989329" y="81723"/>
                  <a:pt x="4998703" y="86352"/>
                  <a:pt x="5009106" y="82624"/>
                </a:cubicBezTo>
                <a:cubicBezTo>
                  <a:pt x="5026839" y="91499"/>
                  <a:pt x="5039227" y="116374"/>
                  <a:pt x="5064895" y="109738"/>
                </a:cubicBezTo>
                <a:cubicBezTo>
                  <a:pt x="5057105" y="121007"/>
                  <a:pt x="5093400" y="111102"/>
                  <a:pt x="5097688" y="122676"/>
                </a:cubicBezTo>
                <a:cubicBezTo>
                  <a:pt x="5099668" y="131998"/>
                  <a:pt x="5111139" y="131166"/>
                  <a:pt x="5119875" y="134601"/>
                </a:cubicBezTo>
                <a:cubicBezTo>
                  <a:pt x="5126101" y="144121"/>
                  <a:pt x="5170057" y="152813"/>
                  <a:pt x="5185360" y="151443"/>
                </a:cubicBezTo>
                <a:cubicBezTo>
                  <a:pt x="5228495" y="141970"/>
                  <a:pt x="5263192" y="180296"/>
                  <a:pt x="5297679" y="173709"/>
                </a:cubicBezTo>
                <a:cubicBezTo>
                  <a:pt x="5306709" y="174608"/>
                  <a:pt x="5314196" y="176764"/>
                  <a:pt x="5320681" y="179692"/>
                </a:cubicBezTo>
                <a:lnTo>
                  <a:pt x="5336842" y="189776"/>
                </a:lnTo>
                <a:cubicBezTo>
                  <a:pt x="5337043" y="191991"/>
                  <a:pt x="5337243" y="194206"/>
                  <a:pt x="5337444" y="196421"/>
                </a:cubicBezTo>
                <a:lnTo>
                  <a:pt x="5349516" y="200505"/>
                </a:lnTo>
                <a:lnTo>
                  <a:pt x="5351972" y="202623"/>
                </a:lnTo>
                <a:cubicBezTo>
                  <a:pt x="5356645" y="206691"/>
                  <a:pt x="5361411" y="210559"/>
                  <a:pt x="5366814" y="213739"/>
                </a:cubicBezTo>
                <a:cubicBezTo>
                  <a:pt x="5381668" y="188805"/>
                  <a:pt x="5415227" y="236677"/>
                  <a:pt x="5417244" y="211827"/>
                </a:cubicBezTo>
                <a:cubicBezTo>
                  <a:pt x="5449522" y="224962"/>
                  <a:pt x="5442974" y="197862"/>
                  <a:pt x="5463870" y="230568"/>
                </a:cubicBezTo>
                <a:cubicBezTo>
                  <a:pt x="5530235" y="235601"/>
                  <a:pt x="5598895" y="277502"/>
                  <a:pt x="5664412" y="268648"/>
                </a:cubicBezTo>
                <a:cubicBezTo>
                  <a:pt x="5649063" y="276562"/>
                  <a:pt x="5660966" y="293867"/>
                  <a:pt x="5680257" y="295413"/>
                </a:cubicBezTo>
                <a:cubicBezTo>
                  <a:pt x="5621974" y="327372"/>
                  <a:pt x="5773350" y="285639"/>
                  <a:pt x="5757046" y="318453"/>
                </a:cubicBezTo>
                <a:cubicBezTo>
                  <a:pt x="5784218" y="293635"/>
                  <a:pt x="5891959" y="280462"/>
                  <a:pt x="5899668" y="314896"/>
                </a:cubicBezTo>
                <a:cubicBezTo>
                  <a:pt x="5949942" y="330947"/>
                  <a:pt x="6003733" y="325125"/>
                  <a:pt x="6042086" y="355518"/>
                </a:cubicBezTo>
                <a:cubicBezTo>
                  <a:pt x="6047101" y="352845"/>
                  <a:pt x="6052473" y="351157"/>
                  <a:pt x="6058069" y="350170"/>
                </a:cubicBezTo>
                <a:lnTo>
                  <a:pt x="6074444" y="349088"/>
                </a:lnTo>
                <a:lnTo>
                  <a:pt x="6075959" y="350435"/>
                </a:lnTo>
                <a:cubicBezTo>
                  <a:pt x="6083606" y="354133"/>
                  <a:pt x="6089063" y="354575"/>
                  <a:pt x="6093540" y="353576"/>
                </a:cubicBezTo>
                <a:lnTo>
                  <a:pt x="6098369" y="351305"/>
                </a:lnTo>
                <a:lnTo>
                  <a:pt x="6110738" y="352533"/>
                </a:lnTo>
                <a:lnTo>
                  <a:pt x="6135933" y="352452"/>
                </a:lnTo>
                <a:lnTo>
                  <a:pt x="6139871" y="354780"/>
                </a:lnTo>
                <a:lnTo>
                  <a:pt x="6176662" y="358308"/>
                </a:lnTo>
                <a:cubicBezTo>
                  <a:pt x="6176708" y="358695"/>
                  <a:pt x="6176754" y="359083"/>
                  <a:pt x="6176801" y="359470"/>
                </a:cubicBezTo>
                <a:cubicBezTo>
                  <a:pt x="6177951" y="362154"/>
                  <a:pt x="6180382" y="364286"/>
                  <a:pt x="6185563" y="365325"/>
                </a:cubicBezTo>
                <a:cubicBezTo>
                  <a:pt x="6172218" y="380034"/>
                  <a:pt x="6186695" y="372214"/>
                  <a:pt x="6203148" y="373978"/>
                </a:cubicBezTo>
                <a:cubicBezTo>
                  <a:pt x="6186092" y="397217"/>
                  <a:pt x="6236081" y="392376"/>
                  <a:pt x="6239136" y="407698"/>
                </a:cubicBezTo>
                <a:cubicBezTo>
                  <a:pt x="6251604" y="408470"/>
                  <a:pt x="6264482" y="409710"/>
                  <a:pt x="6277452" y="411500"/>
                </a:cubicBezTo>
                <a:lnTo>
                  <a:pt x="6284979" y="412874"/>
                </a:lnTo>
                <a:cubicBezTo>
                  <a:pt x="6285004" y="412967"/>
                  <a:pt x="6285030" y="413060"/>
                  <a:pt x="6285055" y="413153"/>
                </a:cubicBezTo>
                <a:cubicBezTo>
                  <a:pt x="6286528" y="413988"/>
                  <a:pt x="6288943" y="414642"/>
                  <a:pt x="6292844" y="415103"/>
                </a:cubicBezTo>
                <a:lnTo>
                  <a:pt x="6298705" y="415379"/>
                </a:lnTo>
                <a:lnTo>
                  <a:pt x="6313308" y="418044"/>
                </a:lnTo>
                <a:lnTo>
                  <a:pt x="6317834" y="420633"/>
                </a:lnTo>
                <a:lnTo>
                  <a:pt x="6318907" y="424070"/>
                </a:lnTo>
                <a:lnTo>
                  <a:pt x="6320341" y="423972"/>
                </a:lnTo>
                <a:cubicBezTo>
                  <a:pt x="6331847" y="420463"/>
                  <a:pt x="6336768" y="413212"/>
                  <a:pt x="6345071" y="437455"/>
                </a:cubicBezTo>
                <a:cubicBezTo>
                  <a:pt x="6370620" y="433074"/>
                  <a:pt x="6372313" y="447213"/>
                  <a:pt x="6403531" y="458140"/>
                </a:cubicBezTo>
                <a:cubicBezTo>
                  <a:pt x="6418880" y="452331"/>
                  <a:pt x="6429052" y="457437"/>
                  <a:pt x="6438176" y="466114"/>
                </a:cubicBezTo>
                <a:cubicBezTo>
                  <a:pt x="6470442" y="468277"/>
                  <a:pt x="6497016" y="483101"/>
                  <a:pt x="6531805" y="492190"/>
                </a:cubicBezTo>
                <a:cubicBezTo>
                  <a:pt x="6572391" y="488640"/>
                  <a:pt x="6587615" y="511954"/>
                  <a:pt x="6624812" y="521583"/>
                </a:cubicBezTo>
                <a:cubicBezTo>
                  <a:pt x="6661654" y="509054"/>
                  <a:pt x="6648131" y="543176"/>
                  <a:pt x="6665821" y="554310"/>
                </a:cubicBezTo>
                <a:lnTo>
                  <a:pt x="6671133" y="556037"/>
                </a:lnTo>
                <a:lnTo>
                  <a:pt x="6685990" y="556019"/>
                </a:lnTo>
                <a:lnTo>
                  <a:pt x="6691636" y="555232"/>
                </a:lnTo>
                <a:cubicBezTo>
                  <a:pt x="6695503" y="554980"/>
                  <a:pt x="6698046" y="555186"/>
                  <a:pt x="6699772" y="555740"/>
                </a:cubicBezTo>
                <a:lnTo>
                  <a:pt x="6699955" y="556001"/>
                </a:lnTo>
                <a:lnTo>
                  <a:pt x="6707613" y="555992"/>
                </a:lnTo>
                <a:cubicBezTo>
                  <a:pt x="6720579" y="555407"/>
                  <a:pt x="6733235" y="554299"/>
                  <a:pt x="6745320" y="552805"/>
                </a:cubicBezTo>
                <a:cubicBezTo>
                  <a:pt x="6754341" y="567305"/>
                  <a:pt x="6799607" y="553523"/>
                  <a:pt x="6792811" y="579433"/>
                </a:cubicBezTo>
                <a:cubicBezTo>
                  <a:pt x="6809051" y="578194"/>
                  <a:pt x="6819592" y="567897"/>
                  <a:pt x="6812882" y="584758"/>
                </a:cubicBezTo>
                <a:cubicBezTo>
                  <a:pt x="6818190" y="584843"/>
                  <a:pt x="6821340" y="586499"/>
                  <a:pt x="6823500" y="588928"/>
                </a:cubicBezTo>
                <a:lnTo>
                  <a:pt x="6824098" y="590044"/>
                </a:lnTo>
                <a:lnTo>
                  <a:pt x="6860252" y="586865"/>
                </a:lnTo>
                <a:lnTo>
                  <a:pt x="6864904" y="588442"/>
                </a:lnTo>
                <a:lnTo>
                  <a:pt x="6888662" y="583812"/>
                </a:lnTo>
                <a:lnTo>
                  <a:pt x="6900835" y="582784"/>
                </a:lnTo>
                <a:lnTo>
                  <a:pt x="6904484" y="579680"/>
                </a:lnTo>
                <a:cubicBezTo>
                  <a:pt x="6908310" y="577891"/>
                  <a:pt x="6913643" y="577339"/>
                  <a:pt x="6922346" y="579592"/>
                </a:cubicBezTo>
                <a:lnTo>
                  <a:pt x="6924318" y="580642"/>
                </a:lnTo>
                <a:lnTo>
                  <a:pt x="6939344" y="576622"/>
                </a:lnTo>
                <a:cubicBezTo>
                  <a:pt x="6944233" y="574640"/>
                  <a:pt x="6948630" y="572012"/>
                  <a:pt x="6952296" y="568480"/>
                </a:cubicBezTo>
                <a:cubicBezTo>
                  <a:pt x="7000688" y="591412"/>
                  <a:pt x="7049150" y="575978"/>
                  <a:pt x="7103052" y="582667"/>
                </a:cubicBezTo>
                <a:cubicBezTo>
                  <a:pt x="7164010" y="581617"/>
                  <a:pt x="7206372" y="577594"/>
                  <a:pt x="7246485" y="578085"/>
                </a:cubicBezTo>
                <a:cubicBezTo>
                  <a:pt x="7265321" y="576121"/>
                  <a:pt x="7402761" y="575068"/>
                  <a:pt x="7391440" y="585614"/>
                </a:cubicBezTo>
                <a:cubicBezTo>
                  <a:pt x="7449760" y="565084"/>
                  <a:pt x="7483675" y="593848"/>
                  <a:pt x="7548358" y="586808"/>
                </a:cubicBezTo>
                <a:cubicBezTo>
                  <a:pt x="7581191" y="615162"/>
                  <a:pt x="7564154" y="589722"/>
                  <a:pt x="7599893" y="596799"/>
                </a:cubicBezTo>
                <a:cubicBezTo>
                  <a:pt x="7591842" y="572022"/>
                  <a:pt x="7642712" y="612989"/>
                  <a:pt x="7646750" y="585813"/>
                </a:cubicBezTo>
                <a:cubicBezTo>
                  <a:pt x="7653127" y="587959"/>
                  <a:pt x="7659175" y="590899"/>
                  <a:pt x="7665217" y="594052"/>
                </a:cubicBezTo>
                <a:lnTo>
                  <a:pt x="7668385" y="595689"/>
                </a:lnTo>
                <a:lnTo>
                  <a:pt x="7681420" y="597521"/>
                </a:lnTo>
                <a:lnTo>
                  <a:pt x="7684651" y="603940"/>
                </a:lnTo>
                <a:lnTo>
                  <a:pt x="7843050" y="614241"/>
                </a:lnTo>
                <a:cubicBezTo>
                  <a:pt x="7856954" y="610131"/>
                  <a:pt x="7901943" y="610733"/>
                  <a:pt x="7911637" y="618959"/>
                </a:cubicBezTo>
                <a:cubicBezTo>
                  <a:pt x="7921260" y="620756"/>
                  <a:pt x="7931762" y="617867"/>
                  <a:pt x="7937365" y="626668"/>
                </a:cubicBezTo>
                <a:cubicBezTo>
                  <a:pt x="7958268" y="631844"/>
                  <a:pt x="8006140" y="643744"/>
                  <a:pt x="8037057" y="650015"/>
                </a:cubicBezTo>
                <a:cubicBezTo>
                  <a:pt x="8053719" y="638937"/>
                  <a:pt x="8079882" y="661430"/>
                  <a:pt x="8122868" y="664297"/>
                </a:cubicBezTo>
                <a:cubicBezTo>
                  <a:pt x="8141102" y="651485"/>
                  <a:pt x="8151839" y="666407"/>
                  <a:pt x="8186750" y="649435"/>
                </a:cubicBezTo>
                <a:cubicBezTo>
                  <a:pt x="8188181" y="651188"/>
                  <a:pt x="8189967" y="652819"/>
                  <a:pt x="8192054" y="654277"/>
                </a:cubicBezTo>
                <a:cubicBezTo>
                  <a:pt x="8204181" y="662746"/>
                  <a:pt x="8223618" y="663670"/>
                  <a:pt x="8235470" y="656341"/>
                </a:cubicBezTo>
                <a:cubicBezTo>
                  <a:pt x="8291101" y="633893"/>
                  <a:pt x="8341536" y="636526"/>
                  <a:pt x="8388968" y="633092"/>
                </a:cubicBezTo>
                <a:cubicBezTo>
                  <a:pt x="8442578" y="631930"/>
                  <a:pt x="8406478" y="658826"/>
                  <a:pt x="8473770" y="637968"/>
                </a:cubicBezTo>
                <a:cubicBezTo>
                  <a:pt x="8480755" y="647980"/>
                  <a:pt x="8489229" y="648756"/>
                  <a:pt x="8503642" y="644614"/>
                </a:cubicBezTo>
                <a:cubicBezTo>
                  <a:pt x="8529673" y="644778"/>
                  <a:pt x="8527062" y="669217"/>
                  <a:pt x="8553701" y="655445"/>
                </a:cubicBezTo>
                <a:cubicBezTo>
                  <a:pt x="8548666" y="668439"/>
                  <a:pt x="8602920" y="662401"/>
                  <a:pt x="8590556" y="675642"/>
                </a:cubicBezTo>
                <a:cubicBezTo>
                  <a:pt x="8607202" y="688280"/>
                  <a:pt x="8616076" y="668838"/>
                  <a:pt x="8632638" y="679902"/>
                </a:cubicBezTo>
                <a:cubicBezTo>
                  <a:pt x="8651555" y="683051"/>
                  <a:pt x="8622103" y="665414"/>
                  <a:pt x="8643140" y="665237"/>
                </a:cubicBezTo>
                <a:cubicBezTo>
                  <a:pt x="8668580" y="667400"/>
                  <a:pt x="8669151" y="643248"/>
                  <a:pt x="8687917" y="674873"/>
                </a:cubicBezTo>
                <a:lnTo>
                  <a:pt x="8755765" y="691208"/>
                </a:lnTo>
                <a:cubicBezTo>
                  <a:pt x="8771235" y="684210"/>
                  <a:pt x="8783355" y="688566"/>
                  <a:pt x="8795085" y="696588"/>
                </a:cubicBezTo>
                <a:cubicBezTo>
                  <a:pt x="8830601" y="696312"/>
                  <a:pt x="8862574" y="709182"/>
                  <a:pt x="8902279" y="715671"/>
                </a:cubicBezTo>
                <a:cubicBezTo>
                  <a:pt x="8945651" y="709025"/>
                  <a:pt x="8967057" y="731283"/>
                  <a:pt x="9009490" y="738130"/>
                </a:cubicBezTo>
                <a:cubicBezTo>
                  <a:pt x="9052268" y="720556"/>
                  <a:pt x="9036250" y="769165"/>
                  <a:pt x="9072120" y="770325"/>
                </a:cubicBezTo>
                <a:cubicBezTo>
                  <a:pt x="9131058" y="755785"/>
                  <a:pt x="9070119" y="786673"/>
                  <a:pt x="9160343" y="786746"/>
                </a:cubicBezTo>
                <a:cubicBezTo>
                  <a:pt x="9165546" y="783979"/>
                  <a:pt x="9176314" y="788033"/>
                  <a:pt x="9174981" y="792262"/>
                </a:cubicBezTo>
                <a:cubicBezTo>
                  <a:pt x="9194754" y="792109"/>
                  <a:pt x="9250657" y="820706"/>
                  <a:pt x="9278987" y="817631"/>
                </a:cubicBezTo>
                <a:cubicBezTo>
                  <a:pt x="9333518" y="833772"/>
                  <a:pt x="9360905" y="815109"/>
                  <a:pt x="9400617" y="821517"/>
                </a:cubicBezTo>
                <a:cubicBezTo>
                  <a:pt x="9446163" y="839351"/>
                  <a:pt x="9472711" y="854824"/>
                  <a:pt x="9552261" y="892831"/>
                </a:cubicBezTo>
                <a:lnTo>
                  <a:pt x="9822258" y="1001854"/>
                </a:lnTo>
                <a:cubicBezTo>
                  <a:pt x="9922385" y="1082273"/>
                  <a:pt x="10051976" y="1038587"/>
                  <a:pt x="10113244" y="1044510"/>
                </a:cubicBezTo>
                <a:cubicBezTo>
                  <a:pt x="10138637" y="1020593"/>
                  <a:pt x="10159221" y="1047111"/>
                  <a:pt x="10189871" y="1037391"/>
                </a:cubicBezTo>
                <a:cubicBezTo>
                  <a:pt x="10258060" y="1032131"/>
                  <a:pt x="10325745" y="1004952"/>
                  <a:pt x="10414253" y="1023375"/>
                </a:cubicBezTo>
                <a:cubicBezTo>
                  <a:pt x="10454148" y="948496"/>
                  <a:pt x="10557884" y="993632"/>
                  <a:pt x="10642574" y="950868"/>
                </a:cubicBezTo>
                <a:cubicBezTo>
                  <a:pt x="10691734" y="942135"/>
                  <a:pt x="10768969" y="979324"/>
                  <a:pt x="10786007" y="938924"/>
                </a:cubicBezTo>
                <a:cubicBezTo>
                  <a:pt x="10808505" y="963648"/>
                  <a:pt x="10829561" y="923708"/>
                  <a:pt x="10854151" y="920164"/>
                </a:cubicBezTo>
                <a:cubicBezTo>
                  <a:pt x="10873781" y="935886"/>
                  <a:pt x="10883521" y="922289"/>
                  <a:pt x="10901354" y="919267"/>
                </a:cubicBezTo>
                <a:cubicBezTo>
                  <a:pt x="10909430" y="928964"/>
                  <a:pt x="10924523" y="928459"/>
                  <a:pt x="10929658" y="917084"/>
                </a:cubicBezTo>
                <a:cubicBezTo>
                  <a:pt x="10922372" y="890858"/>
                  <a:pt x="10974790" y="903941"/>
                  <a:pt x="10978685" y="885854"/>
                </a:cubicBezTo>
                <a:cubicBezTo>
                  <a:pt x="11009109" y="882080"/>
                  <a:pt x="11141217" y="905045"/>
                  <a:pt x="11163594" y="876091"/>
                </a:cubicBezTo>
                <a:cubicBezTo>
                  <a:pt x="11225103" y="862344"/>
                  <a:pt x="11314002" y="908404"/>
                  <a:pt x="11340142" y="907595"/>
                </a:cubicBezTo>
                <a:cubicBezTo>
                  <a:pt x="11366080" y="960488"/>
                  <a:pt x="11492322" y="821089"/>
                  <a:pt x="11603318" y="818126"/>
                </a:cubicBezTo>
                <a:cubicBezTo>
                  <a:pt x="11618275" y="823231"/>
                  <a:pt x="11626270" y="823162"/>
                  <a:pt x="11630282" y="811106"/>
                </a:cubicBezTo>
                <a:cubicBezTo>
                  <a:pt x="11659139" y="804141"/>
                  <a:pt x="11716067" y="792755"/>
                  <a:pt x="11776458" y="776334"/>
                </a:cubicBezTo>
                <a:cubicBezTo>
                  <a:pt x="11821845" y="762790"/>
                  <a:pt x="12045365" y="774578"/>
                  <a:pt x="12105816" y="760235"/>
                </a:cubicBezTo>
                <a:lnTo>
                  <a:pt x="12192000" y="696270"/>
                </a:lnTo>
                <a:lnTo>
                  <a:pt x="12192000" y="5232455"/>
                </a:lnTo>
                <a:lnTo>
                  <a:pt x="0" y="5223859"/>
                </a:lnTo>
                <a:lnTo>
                  <a:pt x="0" y="540482"/>
                </a:lnTo>
                <a:lnTo>
                  <a:pt x="3948" y="539440"/>
                </a:lnTo>
                <a:cubicBezTo>
                  <a:pt x="38999" y="531576"/>
                  <a:pt x="58344" y="531192"/>
                  <a:pt x="79987" y="525968"/>
                </a:cubicBezTo>
                <a:cubicBezTo>
                  <a:pt x="115029" y="513841"/>
                  <a:pt x="152100" y="486329"/>
                  <a:pt x="173247" y="477493"/>
                </a:cubicBezTo>
                <a:lnTo>
                  <a:pt x="206877" y="472952"/>
                </a:lnTo>
                <a:lnTo>
                  <a:pt x="205655" y="464375"/>
                </a:lnTo>
                <a:lnTo>
                  <a:pt x="218147" y="463744"/>
                </a:lnTo>
                <a:lnTo>
                  <a:pt x="246031" y="463535"/>
                </a:lnTo>
                <a:cubicBezTo>
                  <a:pt x="263431" y="462237"/>
                  <a:pt x="311815" y="464293"/>
                  <a:pt x="329529" y="461155"/>
                </a:cubicBezTo>
                <a:cubicBezTo>
                  <a:pt x="334639" y="452005"/>
                  <a:pt x="342526" y="447018"/>
                  <a:pt x="352311" y="444707"/>
                </a:cubicBezTo>
                <a:lnTo>
                  <a:pt x="373861" y="444449"/>
                </a:lnTo>
                <a:lnTo>
                  <a:pt x="498838" y="422403"/>
                </a:lnTo>
                <a:lnTo>
                  <a:pt x="516021" y="420754"/>
                </a:lnTo>
                <a:lnTo>
                  <a:pt x="525327" y="413364"/>
                </a:lnTo>
                <a:cubicBezTo>
                  <a:pt x="532431" y="411887"/>
                  <a:pt x="552839" y="412840"/>
                  <a:pt x="558651" y="411894"/>
                </a:cubicBezTo>
                <a:lnTo>
                  <a:pt x="560193" y="407686"/>
                </a:lnTo>
                <a:cubicBezTo>
                  <a:pt x="578707" y="400963"/>
                  <a:pt x="648345" y="378574"/>
                  <a:pt x="669729" y="371558"/>
                </a:cubicBezTo>
                <a:cubicBezTo>
                  <a:pt x="674001" y="378026"/>
                  <a:pt x="683567" y="367811"/>
                  <a:pt x="688496" y="365590"/>
                </a:cubicBezTo>
                <a:cubicBezTo>
                  <a:pt x="689259" y="369946"/>
                  <a:pt x="701191" y="371275"/>
                  <a:pt x="704711" y="367400"/>
                </a:cubicBezTo>
                <a:cubicBezTo>
                  <a:pt x="788593" y="346147"/>
                  <a:pt x="746605" y="390064"/>
                  <a:pt x="794485" y="362242"/>
                </a:cubicBezTo>
                <a:cubicBezTo>
                  <a:pt x="802955" y="360398"/>
                  <a:pt x="809819" y="362156"/>
                  <a:pt x="815839" y="365409"/>
                </a:cubicBezTo>
                <a:lnTo>
                  <a:pt x="824819" y="372095"/>
                </a:lnTo>
                <a:lnTo>
                  <a:pt x="859579" y="359461"/>
                </a:lnTo>
                <a:cubicBezTo>
                  <a:pt x="876701" y="355058"/>
                  <a:pt x="894722" y="352137"/>
                  <a:pt x="913213" y="350804"/>
                </a:cubicBezTo>
                <a:cubicBezTo>
                  <a:pt x="917362" y="359706"/>
                  <a:pt x="931876" y="347059"/>
                  <a:pt x="938704" y="344555"/>
                </a:cubicBezTo>
                <a:cubicBezTo>
                  <a:pt x="938775" y="350368"/>
                  <a:pt x="953903" y="353155"/>
                  <a:pt x="959272" y="348348"/>
                </a:cubicBezTo>
                <a:cubicBezTo>
                  <a:pt x="1072096" y="327568"/>
                  <a:pt x="1008611" y="381872"/>
                  <a:pt x="1076317" y="349310"/>
                </a:cubicBezTo>
                <a:cubicBezTo>
                  <a:pt x="1087643" y="347612"/>
                  <a:pt x="1096141" y="350525"/>
                  <a:pt x="1103231" y="355337"/>
                </a:cubicBezTo>
                <a:lnTo>
                  <a:pt x="1115987" y="367351"/>
                </a:lnTo>
                <a:lnTo>
                  <a:pt x="1125983" y="363067"/>
                </a:lnTo>
                <a:cubicBezTo>
                  <a:pt x="1163707" y="362731"/>
                  <a:pt x="1174830" y="375044"/>
                  <a:pt x="1196778" y="362640"/>
                </a:cubicBezTo>
                <a:cubicBezTo>
                  <a:pt x="1229213" y="388423"/>
                  <a:pt x="1218291" y="365211"/>
                  <a:pt x="1242961" y="361265"/>
                </a:cubicBezTo>
                <a:cubicBezTo>
                  <a:pt x="1262423" y="356124"/>
                  <a:pt x="1226693" y="346232"/>
                  <a:pt x="1245768" y="344771"/>
                </a:cubicBezTo>
                <a:cubicBezTo>
                  <a:pt x="1266403" y="351427"/>
                  <a:pt x="1265433" y="330755"/>
                  <a:pt x="1286892" y="338895"/>
                </a:cubicBezTo>
                <a:cubicBezTo>
                  <a:pt x="1281679" y="354469"/>
                  <a:pt x="1329238" y="335876"/>
                  <a:pt x="1330717" y="349483"/>
                </a:cubicBezTo>
                <a:cubicBezTo>
                  <a:pt x="1348944" y="330026"/>
                  <a:pt x="1358102" y="353995"/>
                  <a:pt x="1382372" y="347999"/>
                </a:cubicBezTo>
                <a:cubicBezTo>
                  <a:pt x="1393801" y="340638"/>
                  <a:pt x="1402047" y="339375"/>
                  <a:pt x="1413281" y="347291"/>
                </a:cubicBezTo>
                <a:cubicBezTo>
                  <a:pt x="1465930" y="311456"/>
                  <a:pt x="1445133" y="345687"/>
                  <a:pt x="1494404" y="331907"/>
                </a:cubicBezTo>
                <a:cubicBezTo>
                  <a:pt x="1536853" y="317414"/>
                  <a:pt x="1584973" y="308011"/>
                  <a:pt x="1626029" y="273413"/>
                </a:cubicBezTo>
                <a:cubicBezTo>
                  <a:pt x="1633565" y="263610"/>
                  <a:pt x="1652069" y="259900"/>
                  <a:pt x="1667354" y="265124"/>
                </a:cubicBezTo>
                <a:cubicBezTo>
                  <a:pt x="1669981" y="266024"/>
                  <a:pt x="1672417" y="267161"/>
                  <a:pt x="1674578" y="268497"/>
                </a:cubicBezTo>
                <a:cubicBezTo>
                  <a:pt x="1710071" y="263204"/>
                  <a:pt x="1839891" y="239566"/>
                  <a:pt x="1880316" y="233368"/>
                </a:cubicBezTo>
                <a:cubicBezTo>
                  <a:pt x="1883589" y="245961"/>
                  <a:pt x="1904031" y="223238"/>
                  <a:pt x="1917126" y="231311"/>
                </a:cubicBezTo>
                <a:cubicBezTo>
                  <a:pt x="1926505" y="238394"/>
                  <a:pt x="1934895" y="233153"/>
                  <a:pt x="1944692" y="232595"/>
                </a:cubicBezTo>
                <a:cubicBezTo>
                  <a:pt x="1957598" y="238164"/>
                  <a:pt x="1999691" y="228107"/>
                  <a:pt x="2010665" y="220894"/>
                </a:cubicBezTo>
                <a:cubicBezTo>
                  <a:pt x="2036890" y="195829"/>
                  <a:pt x="2096481" y="214443"/>
                  <a:pt x="2118270" y="195238"/>
                </a:cubicBezTo>
                <a:cubicBezTo>
                  <a:pt x="2126176" y="192421"/>
                  <a:pt x="2133912" y="191281"/>
                  <a:pt x="2141504" y="191185"/>
                </a:cubicBezTo>
                <a:lnTo>
                  <a:pt x="2162752" y="193299"/>
                </a:lnTo>
                <a:lnTo>
                  <a:pt x="2168793" y="198668"/>
                </a:lnTo>
                <a:lnTo>
                  <a:pt x="2181778" y="197338"/>
                </a:lnTo>
                <a:lnTo>
                  <a:pt x="2185499" y="198155"/>
                </a:lnTo>
                <a:cubicBezTo>
                  <a:pt x="2192607" y="199739"/>
                  <a:pt x="2199623" y="201117"/>
                  <a:pt x="2206566" y="201662"/>
                </a:cubicBezTo>
                <a:cubicBezTo>
                  <a:pt x="2197435" y="174741"/>
                  <a:pt x="2264127" y="201862"/>
                  <a:pt x="2244903" y="180090"/>
                </a:cubicBezTo>
                <a:cubicBezTo>
                  <a:pt x="2281469" y="178404"/>
                  <a:pt x="2253577" y="158125"/>
                  <a:pt x="2297531" y="177456"/>
                </a:cubicBezTo>
                <a:cubicBezTo>
                  <a:pt x="2354302" y="155443"/>
                  <a:pt x="2443792" y="163635"/>
                  <a:pt x="2488258" y="130235"/>
                </a:cubicBezTo>
                <a:cubicBezTo>
                  <a:pt x="2482735" y="142988"/>
                  <a:pt x="2506662" y="152882"/>
                  <a:pt x="2523236" y="146553"/>
                </a:cubicBezTo>
                <a:cubicBezTo>
                  <a:pt x="2503860" y="196592"/>
                  <a:pt x="2588767" y="101464"/>
                  <a:pt x="2603355" y="135610"/>
                </a:cubicBezTo>
                <a:cubicBezTo>
                  <a:pt x="2604074" y="103911"/>
                  <a:pt x="2678357" y="50157"/>
                  <a:pt x="2713319" y="76167"/>
                </a:cubicBezTo>
                <a:cubicBezTo>
                  <a:pt x="2766583" y="69819"/>
                  <a:pt x="2804300" y="43617"/>
                  <a:pt x="2860143" y="54092"/>
                </a:cubicBezTo>
                <a:cubicBezTo>
                  <a:pt x="2861876" y="49851"/>
                  <a:pt x="2864716" y="46300"/>
                  <a:pt x="2868320" y="43251"/>
                </a:cubicBezTo>
                <a:lnTo>
                  <a:pt x="2880379" y="35858"/>
                </a:lnTo>
                <a:lnTo>
                  <a:pt x="2882710" y="36396"/>
                </a:lnTo>
                <a:cubicBezTo>
                  <a:pt x="2891868" y="36491"/>
                  <a:pt x="2896557" y="34704"/>
                  <a:pt x="2899268" y="32091"/>
                </a:cubicBezTo>
                <a:lnTo>
                  <a:pt x="2901185" y="28262"/>
                </a:lnTo>
                <a:lnTo>
                  <a:pt x="2912009" y="24403"/>
                </a:lnTo>
                <a:lnTo>
                  <a:pt x="2931895" y="14365"/>
                </a:lnTo>
                <a:lnTo>
                  <a:pt x="2936965" y="14771"/>
                </a:lnTo>
                <a:lnTo>
                  <a:pt x="2969058" y="3188"/>
                </a:lnTo>
                <a:lnTo>
                  <a:pt x="2970141" y="4113"/>
                </a:lnTo>
                <a:cubicBezTo>
                  <a:pt x="2973299" y="5924"/>
                  <a:pt x="2977016" y="6762"/>
                  <a:pt x="2981985" y="5589"/>
                </a:cubicBezTo>
                <a:cubicBezTo>
                  <a:pt x="2983743" y="23284"/>
                  <a:pt x="2988657" y="10955"/>
                  <a:pt x="3003160" y="5933"/>
                </a:cubicBezTo>
                <a:cubicBezTo>
                  <a:pt x="3009129" y="32295"/>
                  <a:pt x="3044664" y="8428"/>
                  <a:pt x="3059919" y="20150"/>
                </a:cubicBezTo>
                <a:cubicBezTo>
                  <a:pt x="3070442" y="15867"/>
                  <a:pt x="3081678" y="11818"/>
                  <a:pt x="3093450" y="8195"/>
                </a:cubicBezTo>
                <a:lnTo>
                  <a:pt x="3188029" y="637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B7A37F8-699B-AC3F-3E26-221753B0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3182427"/>
            <a:ext cx="8262001" cy="27968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Vă</a:t>
            </a:r>
            <a:r>
              <a:rPr lang="en-US" sz="4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mulțumim</a:t>
            </a:r>
            <a:r>
              <a:rPr lang="en-US" sz="4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4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pentru</a:t>
            </a:r>
            <a:r>
              <a:rPr lang="en-US" sz="4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atenție</a:t>
            </a:r>
            <a:r>
              <a:rPr lang="en-US" sz="4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4" name="Imagine 3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69C3170E-17E1-B11A-62BD-D3E0809B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AE78B-FABC-7861-4BBE-F8204666E14F}"/>
              </a:ext>
            </a:extLst>
          </p:cNvPr>
          <p:cNvSpPr txBox="1"/>
          <p:nvPr/>
        </p:nvSpPr>
        <p:spPr>
          <a:xfrm>
            <a:off x="1074785" y="949095"/>
            <a:ext cx="5166785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ro-RO" sz="2944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Obiectivul studiului....</a:t>
            </a:r>
            <a:r>
              <a:rPr lang="ro-RO" sz="165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o-RO" sz="18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3AB639-F43C-104C-7AD6-8D88446CD0E2}"/>
              </a:ext>
            </a:extLst>
          </p:cNvPr>
          <p:cNvGraphicFramePr/>
          <p:nvPr/>
        </p:nvGraphicFramePr>
        <p:xfrm>
          <a:off x="988014" y="1588655"/>
          <a:ext cx="10507112" cy="432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7" name="Imagine 196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306661E6-F394-01E8-7283-5DF2505C6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9367" y="354176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7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5638DC-74E4-8BCE-260E-3A1C3405746C}"/>
              </a:ext>
            </a:extLst>
          </p:cNvPr>
          <p:cNvSpPr txBox="1"/>
          <p:nvPr/>
        </p:nvSpPr>
        <p:spPr>
          <a:xfrm>
            <a:off x="758444" y="283351"/>
            <a:ext cx="4512858" cy="1345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sunt </a:t>
            </a:r>
            <a:r>
              <a:rPr lang="en-US" sz="4200" b="1" kern="1200" spc="-5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Biomaterialele</a:t>
            </a:r>
            <a:r>
              <a:rPr lang="en-US" sz="4200" b="1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extBox 77">
            <a:extLst>
              <a:ext uri="{FF2B5EF4-FFF2-40B4-BE49-F238E27FC236}">
                <a16:creationId xmlns:a16="http://schemas.microsoft.com/office/drawing/2014/main" id="{F80FA1D3-F869-B6D7-0B54-383242A07488}"/>
              </a:ext>
            </a:extLst>
          </p:cNvPr>
          <p:cNvSpPr txBox="1"/>
          <p:nvPr/>
        </p:nvSpPr>
        <p:spPr>
          <a:xfrm>
            <a:off x="5265905" y="877317"/>
            <a:ext cx="5845335" cy="1458793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dirty="0"/>
              <a:t>       </a:t>
            </a:r>
            <a:r>
              <a:rPr lang="en-US" b="1" dirty="0" err="1"/>
              <a:t>Biomaterialele</a:t>
            </a:r>
            <a:r>
              <a:rPr lang="en-US" b="1" dirty="0"/>
              <a:t> sunt </a:t>
            </a:r>
            <a:r>
              <a:rPr lang="en-US" b="1" dirty="0" err="1"/>
              <a:t>materiale</a:t>
            </a:r>
            <a:r>
              <a:rPr lang="en-US" b="1" dirty="0"/>
              <a:t> </a:t>
            </a:r>
            <a:r>
              <a:rPr lang="en-US" b="1" dirty="0" err="1"/>
              <a:t>avansate</a:t>
            </a:r>
            <a:r>
              <a:rPr lang="en-US" b="1" dirty="0"/>
              <a:t>, create </a:t>
            </a:r>
            <a:r>
              <a:rPr lang="en-US" b="1" dirty="0" err="1"/>
              <a:t>pentru</a:t>
            </a:r>
            <a:r>
              <a:rPr lang="en-US" b="1" dirty="0"/>
              <a:t> a fi </a:t>
            </a:r>
            <a:r>
              <a:rPr lang="en-US" b="1" dirty="0" err="1"/>
              <a:t>utilizate</a:t>
            </a:r>
            <a:r>
              <a:rPr lang="en-US" b="1" dirty="0"/>
              <a:t> ca </a:t>
            </a:r>
            <a:r>
              <a:rPr lang="en-US" b="1" dirty="0" err="1"/>
              <a:t>interfaţă</a:t>
            </a:r>
            <a:r>
              <a:rPr lang="en-US" b="1" dirty="0"/>
              <a:t> </a:t>
            </a:r>
            <a:r>
              <a:rPr lang="en-US" b="1" dirty="0" err="1"/>
              <a:t>biocompatibilă</a:t>
            </a:r>
            <a:r>
              <a:rPr lang="en-US" b="1" dirty="0"/>
              <a:t> cu </a:t>
            </a:r>
            <a:r>
              <a:rPr lang="en-US" b="1" dirty="0" err="1"/>
              <a:t>organismul</a:t>
            </a:r>
            <a:r>
              <a:rPr lang="en-US" b="1" dirty="0"/>
              <a:t> </a:t>
            </a:r>
            <a:r>
              <a:rPr lang="en-US" b="1" dirty="0" err="1"/>
              <a:t>uman</a:t>
            </a:r>
            <a:r>
              <a:rPr lang="en-US" b="1" dirty="0"/>
              <a:t>, sub </a:t>
            </a:r>
            <a:r>
              <a:rPr lang="en-US" b="1" dirty="0" err="1"/>
              <a:t>formă</a:t>
            </a:r>
            <a:r>
              <a:rPr lang="en-US" b="1" dirty="0"/>
              <a:t> de </a:t>
            </a:r>
            <a:r>
              <a:rPr lang="en-US" b="1" dirty="0" err="1"/>
              <a:t>dispozitive</a:t>
            </a:r>
            <a:r>
              <a:rPr lang="en-US" b="1" dirty="0"/>
              <a:t> </a:t>
            </a:r>
            <a:r>
              <a:rPr lang="en-US" b="1" dirty="0" err="1"/>
              <a:t>medicale</a:t>
            </a:r>
            <a:r>
              <a:rPr lang="en-US" b="1" dirty="0"/>
              <a:t>, </a:t>
            </a:r>
            <a:r>
              <a:rPr lang="en-US" b="1" dirty="0" err="1"/>
              <a:t>implanturi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sisteme</a:t>
            </a:r>
            <a:r>
              <a:rPr lang="en-US" b="1" dirty="0"/>
              <a:t> de </a:t>
            </a:r>
            <a:r>
              <a:rPr lang="en-US" b="1" dirty="0" err="1"/>
              <a:t>protezare</a:t>
            </a:r>
            <a:r>
              <a:rPr lang="en-US" b="1" dirty="0"/>
              <a:t>.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90F3B164-C8AF-F218-2277-32C16E6B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6133" y="2413060"/>
            <a:ext cx="5023932" cy="36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DBD60-F993-E958-F79E-CD2AA9E3C8C9}"/>
              </a:ext>
            </a:extLst>
          </p:cNvPr>
          <p:cNvSpPr txBox="1"/>
          <p:nvPr/>
        </p:nvSpPr>
        <p:spPr>
          <a:xfrm>
            <a:off x="1175004" y="6214872"/>
            <a:ext cx="94120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 err="1"/>
              <a:t>Tendințele</a:t>
            </a:r>
            <a:r>
              <a:rPr lang="en-US" dirty="0"/>
              <a:t> </a:t>
            </a:r>
            <a:r>
              <a:rPr lang="en-US" dirty="0" err="1"/>
              <a:t>pieței</a:t>
            </a:r>
            <a:r>
              <a:rPr lang="en-US" dirty="0"/>
              <a:t> </a:t>
            </a:r>
            <a:r>
              <a:rPr lang="en-US" dirty="0" err="1"/>
              <a:t>biomaterialelor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din Romania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european</a:t>
            </a:r>
            <a:endParaRPr lang="ro-RO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EAB67-63EC-CF43-DB4D-481962BC2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24" y="2415395"/>
            <a:ext cx="5513895" cy="3666228"/>
          </a:xfrm>
          <a:prstGeom prst="rect">
            <a:avLst/>
          </a:prstGeom>
        </p:spPr>
      </p:pic>
      <p:pic>
        <p:nvPicPr>
          <p:cNvPr id="7" name="Imagine 6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79B8260B-B6A7-CE99-69BB-731B8F428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261" y="282436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9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08B2D-8CF6-1802-AC5C-CF3EDE145195}"/>
              </a:ext>
            </a:extLst>
          </p:cNvPr>
          <p:cNvSpPr txBox="1"/>
          <p:nvPr/>
        </p:nvSpPr>
        <p:spPr>
          <a:xfrm>
            <a:off x="1117600" y="726440"/>
            <a:ext cx="90297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Tipuri</a:t>
            </a:r>
            <a:r>
              <a:rPr lang="en-US" sz="2400" b="1" dirty="0"/>
              <a:t> de </a:t>
            </a:r>
            <a:r>
              <a:rPr lang="en-US" sz="2400" b="1" dirty="0" err="1"/>
              <a:t>Biomateriale</a:t>
            </a:r>
            <a:r>
              <a:rPr lang="en-US" sz="2400" b="1" dirty="0"/>
              <a:t> </a:t>
            </a:r>
            <a:r>
              <a:rPr lang="en-US" sz="2400" b="1" dirty="0" err="1"/>
              <a:t>utilizate</a:t>
            </a:r>
            <a:r>
              <a:rPr lang="en-US" sz="2400" b="1" dirty="0"/>
              <a:t> </a:t>
            </a:r>
            <a:r>
              <a:rPr lang="en-US" sz="2400" b="1" dirty="0" err="1"/>
              <a:t>în</a:t>
            </a:r>
            <a:r>
              <a:rPr lang="en-US" sz="2400" b="1" dirty="0"/>
              <a:t> </a:t>
            </a:r>
            <a:r>
              <a:rPr lang="en-US" sz="2400" b="1" dirty="0" err="1"/>
              <a:t>medicină</a:t>
            </a:r>
            <a:endParaRPr lang="en-US" sz="2400" b="1" dirty="0"/>
          </a:p>
        </p:txBody>
      </p:sp>
      <p:sp>
        <p:nvSpPr>
          <p:cNvPr id="575" name="Rectangle: Rounded Corners 574">
            <a:extLst>
              <a:ext uri="{FF2B5EF4-FFF2-40B4-BE49-F238E27FC236}">
                <a16:creationId xmlns:a16="http://schemas.microsoft.com/office/drawing/2014/main" id="{F3DE64B1-A9B2-0053-4BF3-60CE0DDA688B}"/>
              </a:ext>
            </a:extLst>
          </p:cNvPr>
          <p:cNvSpPr/>
          <p:nvPr/>
        </p:nvSpPr>
        <p:spPr>
          <a:xfrm>
            <a:off x="907928" y="1492011"/>
            <a:ext cx="10378748" cy="48595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Rectangle: Rounded Corners 575">
            <a:extLst>
              <a:ext uri="{FF2B5EF4-FFF2-40B4-BE49-F238E27FC236}">
                <a16:creationId xmlns:a16="http://schemas.microsoft.com/office/drawing/2014/main" id="{F46E6B41-B5E5-2BE9-0483-2084D9290AA0}"/>
              </a:ext>
            </a:extLst>
          </p:cNvPr>
          <p:cNvSpPr/>
          <p:nvPr/>
        </p:nvSpPr>
        <p:spPr>
          <a:xfrm>
            <a:off x="1423987" y="1678859"/>
            <a:ext cx="2191829" cy="8770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err="1"/>
              <a:t>Biomateriale</a:t>
            </a:r>
            <a:r>
              <a:rPr lang="en-US" sz="2400" dirty="0"/>
              <a:t> </a:t>
            </a:r>
          </a:p>
          <a:p>
            <a:pPr algn="ctr"/>
            <a:r>
              <a:rPr lang="en-US" sz="2400" dirty="0" err="1"/>
              <a:t>naturale</a:t>
            </a:r>
            <a:endParaRPr lang="en-US" sz="2400" dirty="0"/>
          </a:p>
        </p:txBody>
      </p:sp>
      <p:sp>
        <p:nvSpPr>
          <p:cNvPr id="577" name="Rectangle: Rounded Corners 576">
            <a:extLst>
              <a:ext uri="{FF2B5EF4-FFF2-40B4-BE49-F238E27FC236}">
                <a16:creationId xmlns:a16="http://schemas.microsoft.com/office/drawing/2014/main" id="{65667418-2915-EA95-8514-51C9FD9833C6}"/>
              </a:ext>
            </a:extLst>
          </p:cNvPr>
          <p:cNvSpPr/>
          <p:nvPr/>
        </p:nvSpPr>
        <p:spPr>
          <a:xfrm>
            <a:off x="4976361" y="1754190"/>
            <a:ext cx="4226943" cy="546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Biomateriale</a:t>
            </a:r>
            <a:r>
              <a:rPr lang="en-US" sz="2400" dirty="0"/>
              <a:t> de </a:t>
            </a:r>
            <a:r>
              <a:rPr lang="en-US" sz="2400" dirty="0" err="1"/>
              <a:t>sinteză</a:t>
            </a:r>
            <a:endParaRPr lang="en-US" sz="2400" dirty="0"/>
          </a:p>
        </p:txBody>
      </p:sp>
      <p:sp>
        <p:nvSpPr>
          <p:cNvPr id="578" name="Cube 577">
            <a:extLst>
              <a:ext uri="{FF2B5EF4-FFF2-40B4-BE49-F238E27FC236}">
                <a16:creationId xmlns:a16="http://schemas.microsoft.com/office/drawing/2014/main" id="{69B3B035-7C34-169A-96A2-E42FC48F657D}"/>
              </a:ext>
            </a:extLst>
          </p:cNvPr>
          <p:cNvSpPr/>
          <p:nvPr/>
        </p:nvSpPr>
        <p:spPr>
          <a:xfrm>
            <a:off x="1576117" y="2921119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Cube 578">
            <a:extLst>
              <a:ext uri="{FF2B5EF4-FFF2-40B4-BE49-F238E27FC236}">
                <a16:creationId xmlns:a16="http://schemas.microsoft.com/office/drawing/2014/main" id="{CA165599-D737-4326-5C85-6FFF68CC19AF}"/>
              </a:ext>
            </a:extLst>
          </p:cNvPr>
          <p:cNvSpPr/>
          <p:nvPr/>
        </p:nvSpPr>
        <p:spPr>
          <a:xfrm>
            <a:off x="1576116" y="3424325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Cube 579">
            <a:extLst>
              <a:ext uri="{FF2B5EF4-FFF2-40B4-BE49-F238E27FC236}">
                <a16:creationId xmlns:a16="http://schemas.microsoft.com/office/drawing/2014/main" id="{0C893286-2A77-ADCC-8FBA-9C8034D1929F}"/>
              </a:ext>
            </a:extLst>
          </p:cNvPr>
          <p:cNvSpPr/>
          <p:nvPr/>
        </p:nvSpPr>
        <p:spPr>
          <a:xfrm>
            <a:off x="1576117" y="3956289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Cube 580">
            <a:extLst>
              <a:ext uri="{FF2B5EF4-FFF2-40B4-BE49-F238E27FC236}">
                <a16:creationId xmlns:a16="http://schemas.microsoft.com/office/drawing/2014/main" id="{20138905-9E2D-9DB0-E3C3-678969D849D7}"/>
              </a:ext>
            </a:extLst>
          </p:cNvPr>
          <p:cNvSpPr/>
          <p:nvPr/>
        </p:nvSpPr>
        <p:spPr>
          <a:xfrm>
            <a:off x="1576116" y="4488250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Cube 581">
            <a:extLst>
              <a:ext uri="{FF2B5EF4-FFF2-40B4-BE49-F238E27FC236}">
                <a16:creationId xmlns:a16="http://schemas.microsoft.com/office/drawing/2014/main" id="{B186587F-C548-410E-EC2E-11D069FEE891}"/>
              </a:ext>
            </a:extLst>
          </p:cNvPr>
          <p:cNvSpPr/>
          <p:nvPr/>
        </p:nvSpPr>
        <p:spPr>
          <a:xfrm>
            <a:off x="1576117" y="5005835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Cube 582">
            <a:extLst>
              <a:ext uri="{FF2B5EF4-FFF2-40B4-BE49-F238E27FC236}">
                <a16:creationId xmlns:a16="http://schemas.microsoft.com/office/drawing/2014/main" id="{D5FF2FD3-8316-53BB-B4D6-EFBC1B1B8809}"/>
              </a:ext>
            </a:extLst>
          </p:cNvPr>
          <p:cNvSpPr/>
          <p:nvPr/>
        </p:nvSpPr>
        <p:spPr>
          <a:xfrm>
            <a:off x="1576116" y="5523420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Cube 583">
            <a:extLst>
              <a:ext uri="{FF2B5EF4-FFF2-40B4-BE49-F238E27FC236}">
                <a16:creationId xmlns:a16="http://schemas.microsoft.com/office/drawing/2014/main" id="{854FD420-7A74-1FB9-5A14-FD293453EDFE}"/>
              </a:ext>
            </a:extLst>
          </p:cNvPr>
          <p:cNvSpPr/>
          <p:nvPr/>
        </p:nvSpPr>
        <p:spPr>
          <a:xfrm>
            <a:off x="1576116" y="6026628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86F5AC89-3A14-170E-1BF8-B6B1A731C07B}"/>
              </a:ext>
            </a:extLst>
          </p:cNvPr>
          <p:cNvSpPr txBox="1"/>
          <p:nvPr/>
        </p:nvSpPr>
        <p:spPr>
          <a:xfrm>
            <a:off x="2128208" y="2866845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Alginate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EEB2F74C-D3D1-A37E-EA07-4A1965766DEA}"/>
              </a:ext>
            </a:extLst>
          </p:cNvPr>
          <p:cNvSpPr txBox="1"/>
          <p:nvPr/>
        </p:nvSpPr>
        <p:spPr>
          <a:xfrm>
            <a:off x="2128207" y="3326920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Acid </a:t>
            </a:r>
            <a:r>
              <a:rPr lang="en-US" dirty="0" err="1"/>
              <a:t>hialuronic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2FF94046-537C-8DDE-5F93-79720B230C88}"/>
              </a:ext>
            </a:extLst>
          </p:cNvPr>
          <p:cNvSpPr txBox="1"/>
          <p:nvPr/>
        </p:nvSpPr>
        <p:spPr>
          <a:xfrm>
            <a:off x="2128207" y="3902015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Agaroza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FAA9945F-C6FA-3F92-BA56-7B8FE7E7C435}"/>
              </a:ext>
            </a:extLst>
          </p:cNvPr>
          <p:cNvSpPr txBox="1"/>
          <p:nvPr/>
        </p:nvSpPr>
        <p:spPr>
          <a:xfrm>
            <a:off x="2128207" y="4390844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Matase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254B25CF-7751-D8D4-A852-E3473AB88705}"/>
              </a:ext>
            </a:extLst>
          </p:cNvPr>
          <p:cNvSpPr txBox="1"/>
          <p:nvPr/>
        </p:nvSpPr>
        <p:spPr>
          <a:xfrm>
            <a:off x="2128208" y="4951562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Colagen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E1865283-978B-E872-89D8-992E9A426682}"/>
              </a:ext>
            </a:extLst>
          </p:cNvPr>
          <p:cNvSpPr txBox="1"/>
          <p:nvPr/>
        </p:nvSpPr>
        <p:spPr>
          <a:xfrm>
            <a:off x="2128207" y="5469146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Chitosan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C9ED2682-B242-3156-BEEE-C030DF5CD568}"/>
              </a:ext>
            </a:extLst>
          </p:cNvPr>
          <p:cNvSpPr txBox="1"/>
          <p:nvPr/>
        </p:nvSpPr>
        <p:spPr>
          <a:xfrm>
            <a:off x="2128206" y="5972353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Gelatina</a:t>
            </a:r>
          </a:p>
        </p:txBody>
      </p:sp>
      <p:sp>
        <p:nvSpPr>
          <p:cNvPr id="595" name="Rectangle: Rounded Corners 594">
            <a:extLst>
              <a:ext uri="{FF2B5EF4-FFF2-40B4-BE49-F238E27FC236}">
                <a16:creationId xmlns:a16="http://schemas.microsoft.com/office/drawing/2014/main" id="{E1C33588-93A0-3FF9-89AC-AB3287DA7AF6}"/>
              </a:ext>
            </a:extLst>
          </p:cNvPr>
          <p:cNvSpPr/>
          <p:nvPr/>
        </p:nvSpPr>
        <p:spPr>
          <a:xfrm>
            <a:off x="4175190" y="2608230"/>
            <a:ext cx="2386641" cy="4313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/>
              <a:t>Ceramice</a:t>
            </a:r>
            <a:endParaRPr lang="en-US" sz="2400"/>
          </a:p>
        </p:txBody>
      </p:sp>
      <p:sp>
        <p:nvSpPr>
          <p:cNvPr id="596" name="Rectangle: Rounded Corners 595">
            <a:extLst>
              <a:ext uri="{FF2B5EF4-FFF2-40B4-BE49-F238E27FC236}">
                <a16:creationId xmlns:a16="http://schemas.microsoft.com/office/drawing/2014/main" id="{E9A862E0-9667-CDC0-3FC8-B0AF8AE330F8}"/>
              </a:ext>
            </a:extLst>
          </p:cNvPr>
          <p:cNvSpPr/>
          <p:nvPr/>
        </p:nvSpPr>
        <p:spPr>
          <a:xfrm>
            <a:off x="6823490" y="2608230"/>
            <a:ext cx="2386641" cy="4313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err="1"/>
              <a:t>Polimerice</a:t>
            </a:r>
            <a:endParaRPr lang="en-US" sz="2400" dirty="0"/>
          </a:p>
        </p:txBody>
      </p:sp>
      <p:sp>
        <p:nvSpPr>
          <p:cNvPr id="597" name="Cube 596">
            <a:extLst>
              <a:ext uri="{FF2B5EF4-FFF2-40B4-BE49-F238E27FC236}">
                <a16:creationId xmlns:a16="http://schemas.microsoft.com/office/drawing/2014/main" id="{434F9C14-D7D3-1D5B-D7BA-131F195576FD}"/>
              </a:ext>
            </a:extLst>
          </p:cNvPr>
          <p:cNvSpPr/>
          <p:nvPr/>
        </p:nvSpPr>
        <p:spPr>
          <a:xfrm>
            <a:off x="4325788" y="3424325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Cube 597">
            <a:extLst>
              <a:ext uri="{FF2B5EF4-FFF2-40B4-BE49-F238E27FC236}">
                <a16:creationId xmlns:a16="http://schemas.microsoft.com/office/drawing/2014/main" id="{5D3DD7C6-9D58-AA0F-ECAC-BD2CDF9EC9BA}"/>
              </a:ext>
            </a:extLst>
          </p:cNvPr>
          <p:cNvSpPr/>
          <p:nvPr/>
        </p:nvSpPr>
        <p:spPr>
          <a:xfrm>
            <a:off x="4339264" y="3964472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Cube 598">
            <a:extLst>
              <a:ext uri="{FF2B5EF4-FFF2-40B4-BE49-F238E27FC236}">
                <a16:creationId xmlns:a16="http://schemas.microsoft.com/office/drawing/2014/main" id="{79946616-BA53-4518-EE37-F21E7D8780ED}"/>
              </a:ext>
            </a:extLst>
          </p:cNvPr>
          <p:cNvSpPr/>
          <p:nvPr/>
        </p:nvSpPr>
        <p:spPr>
          <a:xfrm>
            <a:off x="4330460" y="4519031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Cube 599">
            <a:extLst>
              <a:ext uri="{FF2B5EF4-FFF2-40B4-BE49-F238E27FC236}">
                <a16:creationId xmlns:a16="http://schemas.microsoft.com/office/drawing/2014/main" id="{B9C090D0-AEEE-2DB9-D985-855E25F282AA}"/>
              </a:ext>
            </a:extLst>
          </p:cNvPr>
          <p:cNvSpPr/>
          <p:nvPr/>
        </p:nvSpPr>
        <p:spPr>
          <a:xfrm>
            <a:off x="4339264" y="5026777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75B882F2-9147-3C0B-C75E-81B0A4FD8280}"/>
              </a:ext>
            </a:extLst>
          </p:cNvPr>
          <p:cNvSpPr txBox="1"/>
          <p:nvPr/>
        </p:nvSpPr>
        <p:spPr>
          <a:xfrm>
            <a:off x="4604710" y="3376243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Hidroxiapatita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0011BC08-2ECF-5A4D-5C77-C691E8C7ED9D}"/>
              </a:ext>
            </a:extLst>
          </p:cNvPr>
          <p:cNvSpPr txBox="1"/>
          <p:nvPr/>
        </p:nvSpPr>
        <p:spPr>
          <a:xfrm>
            <a:off x="4631662" y="3884616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Zirconiu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CB952408-CBA9-7F2A-F48A-32359C848EAC}"/>
              </a:ext>
            </a:extLst>
          </p:cNvPr>
          <p:cNvSpPr txBox="1"/>
          <p:nvPr/>
        </p:nvSpPr>
        <p:spPr>
          <a:xfrm>
            <a:off x="4604710" y="4446735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Sticla</a:t>
            </a:r>
            <a:r>
              <a:rPr lang="en-US" dirty="0"/>
              <a:t> </a:t>
            </a:r>
            <a:r>
              <a:rPr lang="en-US" dirty="0" err="1"/>
              <a:t>bioactiva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DF0DACC6-8AF1-B494-EA4F-894281E657FE}"/>
              </a:ext>
            </a:extLst>
          </p:cNvPr>
          <p:cNvSpPr txBox="1"/>
          <p:nvPr/>
        </p:nvSpPr>
        <p:spPr>
          <a:xfrm>
            <a:off x="4631662" y="4993204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Fosfat</a:t>
            </a:r>
            <a:r>
              <a:rPr lang="en-US" dirty="0"/>
              <a:t> de </a:t>
            </a:r>
            <a:r>
              <a:rPr lang="en-US" dirty="0" err="1"/>
              <a:t>calciu</a:t>
            </a:r>
          </a:p>
        </p:txBody>
      </p:sp>
      <p:sp>
        <p:nvSpPr>
          <p:cNvPr id="606" name="Cube 605">
            <a:extLst>
              <a:ext uri="{FF2B5EF4-FFF2-40B4-BE49-F238E27FC236}">
                <a16:creationId xmlns:a16="http://schemas.microsoft.com/office/drawing/2014/main" id="{3A6CA2F3-19FB-1DD1-FCA6-8873740018E3}"/>
              </a:ext>
            </a:extLst>
          </p:cNvPr>
          <p:cNvSpPr/>
          <p:nvPr/>
        </p:nvSpPr>
        <p:spPr>
          <a:xfrm>
            <a:off x="6953247" y="3420449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Cube 606">
            <a:extLst>
              <a:ext uri="{FF2B5EF4-FFF2-40B4-BE49-F238E27FC236}">
                <a16:creationId xmlns:a16="http://schemas.microsoft.com/office/drawing/2014/main" id="{FD684166-4ED9-1AD4-87E6-745BD8ECE57E}"/>
              </a:ext>
            </a:extLst>
          </p:cNvPr>
          <p:cNvSpPr/>
          <p:nvPr/>
        </p:nvSpPr>
        <p:spPr>
          <a:xfrm>
            <a:off x="6953246" y="3956289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Cube 607">
            <a:extLst>
              <a:ext uri="{FF2B5EF4-FFF2-40B4-BE49-F238E27FC236}">
                <a16:creationId xmlns:a16="http://schemas.microsoft.com/office/drawing/2014/main" id="{AA9473F7-01C0-2DCB-DD97-8847C7420D33}"/>
              </a:ext>
            </a:extLst>
          </p:cNvPr>
          <p:cNvSpPr/>
          <p:nvPr/>
        </p:nvSpPr>
        <p:spPr>
          <a:xfrm>
            <a:off x="6953246" y="4488250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Cube 610">
            <a:extLst>
              <a:ext uri="{FF2B5EF4-FFF2-40B4-BE49-F238E27FC236}">
                <a16:creationId xmlns:a16="http://schemas.microsoft.com/office/drawing/2014/main" id="{8C38D996-8F9C-7B09-986D-352BA2FA1CEF}"/>
              </a:ext>
            </a:extLst>
          </p:cNvPr>
          <p:cNvSpPr/>
          <p:nvPr/>
        </p:nvSpPr>
        <p:spPr>
          <a:xfrm>
            <a:off x="6953246" y="5020211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AE9B9B6E-85D9-3BDD-C0E7-4BACDE57FB7D}"/>
              </a:ext>
            </a:extLst>
          </p:cNvPr>
          <p:cNvSpPr txBox="1"/>
          <p:nvPr/>
        </p:nvSpPr>
        <p:spPr>
          <a:xfrm>
            <a:off x="7226415" y="3353664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Policaprolactona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AA383BE6-CA2B-E5EE-74EB-64123FC12033}"/>
              </a:ext>
            </a:extLst>
          </p:cNvPr>
          <p:cNvSpPr txBox="1"/>
          <p:nvPr/>
        </p:nvSpPr>
        <p:spPr>
          <a:xfrm>
            <a:off x="7257144" y="3902015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Acidul</a:t>
            </a:r>
            <a:r>
              <a:rPr lang="en-US" dirty="0"/>
              <a:t> </a:t>
            </a:r>
            <a:r>
              <a:rPr lang="en-US" dirty="0" err="1"/>
              <a:t>polilactic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5F17928E-08C4-EA36-AAE6-11B2E8755042}"/>
              </a:ext>
            </a:extLst>
          </p:cNvPr>
          <p:cNvSpPr txBox="1"/>
          <p:nvPr/>
        </p:nvSpPr>
        <p:spPr>
          <a:xfrm>
            <a:off x="7257144" y="4360096"/>
            <a:ext cx="21918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Poli (l-lactide-co-</a:t>
            </a:r>
            <a:r>
              <a:rPr lang="en-US" dirty="0" err="1"/>
              <a:t>glicolida</a:t>
            </a:r>
            <a:r>
              <a:rPr lang="en-US" dirty="0"/>
              <a:t>)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D5D3CCD3-6332-A9EE-541C-A5ECC634E6BA}"/>
              </a:ext>
            </a:extLst>
          </p:cNvPr>
          <p:cNvSpPr txBox="1"/>
          <p:nvPr/>
        </p:nvSpPr>
        <p:spPr>
          <a:xfrm>
            <a:off x="7287873" y="4978695"/>
            <a:ext cx="2191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Polietilenglicol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653BC6-90AC-AE9C-EE03-F61C63EEECF5}"/>
              </a:ext>
            </a:extLst>
          </p:cNvPr>
          <p:cNvSpPr/>
          <p:nvPr/>
        </p:nvSpPr>
        <p:spPr>
          <a:xfrm>
            <a:off x="9418243" y="2608230"/>
            <a:ext cx="1640099" cy="40383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highlight>
                  <a:srgbClr val="008080"/>
                </a:highlight>
              </a:rPr>
              <a:t>Metalice</a:t>
            </a:r>
            <a:endParaRPr lang="ro-RO" sz="2400" dirty="0">
              <a:highlight>
                <a:srgbClr val="008080"/>
              </a:highlight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B7ED7486-0D78-B35A-8744-C3075FD59768}"/>
              </a:ext>
            </a:extLst>
          </p:cNvPr>
          <p:cNvSpPr/>
          <p:nvPr/>
        </p:nvSpPr>
        <p:spPr>
          <a:xfrm>
            <a:off x="9429749" y="3415314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5F6E0639-1C7B-85DD-29CE-32F061E32887}"/>
              </a:ext>
            </a:extLst>
          </p:cNvPr>
          <p:cNvSpPr/>
          <p:nvPr/>
        </p:nvSpPr>
        <p:spPr>
          <a:xfrm>
            <a:off x="9464506" y="4487007"/>
            <a:ext cx="273169" cy="273169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09B92-6F52-627C-EBE7-C2F9D7975016}"/>
              </a:ext>
            </a:extLst>
          </p:cNvPr>
          <p:cNvSpPr txBox="1"/>
          <p:nvPr/>
        </p:nvSpPr>
        <p:spPr>
          <a:xfrm>
            <a:off x="9760598" y="3376243"/>
            <a:ext cx="14515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Aliaje</a:t>
            </a:r>
            <a:r>
              <a:rPr lang="en-US" dirty="0"/>
              <a:t> pe </a:t>
            </a:r>
            <a:r>
              <a:rPr lang="en-US" dirty="0" err="1"/>
              <a:t>baza</a:t>
            </a:r>
            <a:r>
              <a:rPr lang="en-US" dirty="0"/>
              <a:t> de Ti, Cr, Ni, 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12EE6-5399-1BFA-1475-A7E7BC00BDC6}"/>
              </a:ext>
            </a:extLst>
          </p:cNvPr>
          <p:cNvSpPr txBox="1"/>
          <p:nvPr/>
        </p:nvSpPr>
        <p:spPr>
          <a:xfrm>
            <a:off x="9821145" y="4396731"/>
            <a:ext cx="12371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Otel</a:t>
            </a:r>
            <a:r>
              <a:rPr lang="en-US" dirty="0"/>
              <a:t> </a:t>
            </a:r>
            <a:r>
              <a:rPr lang="en-US" dirty="0" err="1"/>
              <a:t>inoxidabil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CD1380-6376-11AF-32A1-BA5C420963B8}"/>
              </a:ext>
            </a:extLst>
          </p:cNvPr>
          <p:cNvCxnSpPr/>
          <p:nvPr/>
        </p:nvCxnSpPr>
        <p:spPr>
          <a:xfrm flipH="1">
            <a:off x="5650076" y="2284390"/>
            <a:ext cx="614363" cy="2553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A47F3B-4692-7694-4868-E38B75F9E72D}"/>
              </a:ext>
            </a:extLst>
          </p:cNvPr>
          <p:cNvCxnSpPr>
            <a:cxnSpLocks/>
          </p:cNvCxnSpPr>
          <p:nvPr/>
        </p:nvCxnSpPr>
        <p:spPr>
          <a:xfrm>
            <a:off x="7496621" y="2389278"/>
            <a:ext cx="434801" cy="214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1F299C-E60D-6985-9A72-9174E45124E1}"/>
              </a:ext>
            </a:extLst>
          </p:cNvPr>
          <p:cNvCxnSpPr>
            <a:cxnSpLocks/>
          </p:cNvCxnSpPr>
          <p:nvPr/>
        </p:nvCxnSpPr>
        <p:spPr>
          <a:xfrm>
            <a:off x="8616892" y="2339126"/>
            <a:ext cx="1621400" cy="249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ine 7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80E41364-08E4-66B7-F5E9-7DB9557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21" y="251956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AFECC4-63CD-C52E-A581-33AC0A7798E9}"/>
              </a:ext>
            </a:extLst>
          </p:cNvPr>
          <p:cNvGraphicFramePr/>
          <p:nvPr/>
        </p:nvGraphicFramePr>
        <p:xfrm>
          <a:off x="611980" y="1943100"/>
          <a:ext cx="10968039" cy="400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9E2DA8-1CCB-11BA-F488-ADA05BC2A4DF}"/>
              </a:ext>
            </a:extLst>
          </p:cNvPr>
          <p:cNvSpPr txBox="1"/>
          <p:nvPr/>
        </p:nvSpPr>
        <p:spPr>
          <a:xfrm>
            <a:off x="842018" y="921838"/>
            <a:ext cx="937570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o-RO" sz="2800" b="1" dirty="0"/>
              <a:t>Biomateriale medicale – principalele caracteristici</a:t>
            </a:r>
          </a:p>
        </p:txBody>
      </p:sp>
      <p:pic>
        <p:nvPicPr>
          <p:cNvPr id="159" name="Imagine 158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260747D6-B2A6-E3AF-633F-63CBDFACD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5221" y="251956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1B54F-C524-6E97-E771-721F29081514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Cum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selectăm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 biomaterial?</a:t>
            </a:r>
          </a:p>
        </p:txBody>
      </p:sp>
      <p:pic>
        <p:nvPicPr>
          <p:cNvPr id="3" name="Picture 2" descr="A diagram of a biomaterial&#10;&#10;Description automatically generated">
            <a:extLst>
              <a:ext uri="{FF2B5EF4-FFF2-40B4-BE49-F238E27FC236}">
                <a16:creationId xmlns:a16="http://schemas.microsoft.com/office/drawing/2014/main" id="{B57B1BBA-A49E-0F5C-1769-3AF6FD67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51" y="802306"/>
            <a:ext cx="5708649" cy="5223413"/>
          </a:xfrm>
          <a:prstGeom prst="rect">
            <a:avLst/>
          </a:prstGeom>
        </p:spPr>
      </p:pic>
      <p:pic>
        <p:nvPicPr>
          <p:cNvPr id="5" name="Imagine 4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1D6355F5-A11E-D22F-2973-BD8D3D44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221" y="251956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4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052F-2F20-4347-E9E7-C641AF19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32" y="888400"/>
            <a:ext cx="9179422" cy="430196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haroni"/>
              </a:rPr>
              <a:t>Ce sunt </a:t>
            </a:r>
            <a:r>
              <a:rPr lang="en-US" dirty="0" err="1">
                <a:cs typeface="Aharoni"/>
              </a:rPr>
              <a:t>hidrogelurile</a:t>
            </a:r>
            <a:r>
              <a:rPr lang="en-US" dirty="0">
                <a:cs typeface="Aharoni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8C22-39ED-16E1-7F24-92E2A9FF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33" y="1462710"/>
            <a:ext cx="10362828" cy="5174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Times New Roman"/>
                <a:cs typeface="Times New Roman"/>
              </a:rPr>
              <a:t>Polimeri</a:t>
            </a:r>
            <a:r>
              <a:rPr lang="en-US" sz="1800" dirty="0">
                <a:latin typeface="Times New Roman"/>
                <a:cs typeface="Times New Roman"/>
              </a:rPr>
              <a:t> cu capacitate mare de </a:t>
            </a:r>
            <a:r>
              <a:rPr lang="en-US" sz="1800" dirty="0" err="1">
                <a:latin typeface="Times New Roman"/>
                <a:cs typeface="Times New Roman"/>
              </a:rPr>
              <a:t>absorbție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ce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poate</a:t>
            </a:r>
            <a:r>
              <a:rPr lang="en-US" sz="1800" dirty="0">
                <a:latin typeface="Times New Roman"/>
                <a:cs typeface="Times New Roman"/>
              </a:rPr>
              <a:t> fi </a:t>
            </a:r>
            <a:r>
              <a:rPr lang="en-US" sz="1800" dirty="0" err="1">
                <a:latin typeface="Times New Roman"/>
                <a:cs typeface="Times New Roman"/>
              </a:rPr>
              <a:t>modificat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astfel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încât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să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dobândească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proprietăți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fizice</a:t>
            </a:r>
            <a:r>
              <a:rPr lang="en-US" sz="1800" dirty="0">
                <a:latin typeface="Times New Roman"/>
                <a:cs typeface="Times New Roman"/>
              </a:rPr>
              <a:t> cu </a:t>
            </a:r>
            <a:r>
              <a:rPr lang="en-US" sz="1800" dirty="0" err="1">
                <a:latin typeface="Times New Roman"/>
                <a:cs typeface="Times New Roman"/>
              </a:rPr>
              <a:t>cele</a:t>
            </a:r>
            <a:r>
              <a:rPr lang="en-US" sz="1800" dirty="0">
                <a:latin typeface="Times New Roman"/>
                <a:cs typeface="Times New Roman"/>
              </a:rPr>
              <a:t> ale </a:t>
            </a:r>
            <a:r>
              <a:rPr lang="en-US" sz="1800" dirty="0" err="1">
                <a:latin typeface="Times New Roman"/>
                <a:cs typeface="Times New Roman"/>
              </a:rPr>
              <a:t>țesuturilor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umane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endParaRPr lang="ro-R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E2AEA-C545-352B-8E93-15C60D2A1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98" y="2736779"/>
            <a:ext cx="3987767" cy="265851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F482147-9E42-9E37-57AE-1A9A0AC29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240899"/>
              </p:ext>
            </p:extLst>
          </p:nvPr>
        </p:nvGraphicFramePr>
        <p:xfrm>
          <a:off x="784632" y="2157573"/>
          <a:ext cx="4619575" cy="455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Hexagon 9">
            <a:extLst>
              <a:ext uri="{FF2B5EF4-FFF2-40B4-BE49-F238E27FC236}">
                <a16:creationId xmlns:a16="http://schemas.microsoft.com/office/drawing/2014/main" id="{EC340968-005F-A4B7-2364-0BB8C7F95361}"/>
              </a:ext>
            </a:extLst>
          </p:cNvPr>
          <p:cNvSpPr/>
          <p:nvPr/>
        </p:nvSpPr>
        <p:spPr>
          <a:xfrm>
            <a:off x="847881" y="2441445"/>
            <a:ext cx="2727215" cy="77313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Biocompatibilitate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184870C2-3A2A-1CE3-A6D0-D8E509FC0DA0}"/>
              </a:ext>
            </a:extLst>
          </p:cNvPr>
          <p:cNvSpPr/>
          <p:nvPr/>
        </p:nvSpPr>
        <p:spPr>
          <a:xfrm>
            <a:off x="3436693" y="2839671"/>
            <a:ext cx="2727215" cy="77313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Biodegrabilitate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7CEA9451-ED1F-99C6-4AB5-ABC37FE0D255}"/>
              </a:ext>
            </a:extLst>
          </p:cNvPr>
          <p:cNvSpPr/>
          <p:nvPr/>
        </p:nvSpPr>
        <p:spPr>
          <a:xfrm>
            <a:off x="879014" y="3263110"/>
            <a:ext cx="2727215" cy="77313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Capacitate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absorbție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C99CD2E4-C21C-90E5-D971-F863FB34F5E1}"/>
              </a:ext>
            </a:extLst>
          </p:cNvPr>
          <p:cNvSpPr/>
          <p:nvPr/>
        </p:nvSpPr>
        <p:spPr>
          <a:xfrm>
            <a:off x="3457518" y="3693037"/>
            <a:ext cx="2727215" cy="77313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Permeabilitate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2DFA62A-2502-6BF3-BEAA-5DC70BDAF388}"/>
              </a:ext>
            </a:extLst>
          </p:cNvPr>
          <p:cNvSpPr/>
          <p:nvPr/>
        </p:nvSpPr>
        <p:spPr>
          <a:xfrm>
            <a:off x="879014" y="4116476"/>
            <a:ext cx="2727215" cy="77313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Capacitate de a forma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rețele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tridimensionale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5564B0E-55A4-A8BF-12AE-513E752B7CE5}"/>
              </a:ext>
            </a:extLst>
          </p:cNvPr>
          <p:cNvSpPr/>
          <p:nvPr/>
        </p:nvSpPr>
        <p:spPr>
          <a:xfrm>
            <a:off x="3449141" y="4540763"/>
            <a:ext cx="2727215" cy="77313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Elasticitate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flexibilitate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6478E98A-D450-683C-8B6D-1058F560AC06}"/>
              </a:ext>
            </a:extLst>
          </p:cNvPr>
          <p:cNvSpPr/>
          <p:nvPr/>
        </p:nvSpPr>
        <p:spPr>
          <a:xfrm>
            <a:off x="3446853" y="5369438"/>
            <a:ext cx="2830771" cy="821883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latin typeface="Times New Roman"/>
                <a:cs typeface="Times New Roman"/>
              </a:rPr>
              <a:t>Compatibilitate</a:t>
            </a:r>
            <a:r>
              <a:rPr lang="en-US" sz="1600" dirty="0">
                <a:latin typeface="Times New Roman"/>
                <a:cs typeface="Times New Roman"/>
              </a:rPr>
              <a:t> cu </a:t>
            </a:r>
            <a:r>
              <a:rPr lang="en-US" sz="1600" dirty="0" err="1">
                <a:latin typeface="Times New Roman"/>
                <a:cs typeface="Times New Roman"/>
              </a:rPr>
              <a:t>metode</a:t>
            </a:r>
            <a:r>
              <a:rPr lang="en-US" sz="1600" dirty="0">
                <a:latin typeface="Times New Roman"/>
                <a:cs typeface="Times New Roman"/>
              </a:rPr>
              <a:t> de </a:t>
            </a:r>
            <a:r>
              <a:rPr lang="en-US" sz="1600" dirty="0" err="1">
                <a:latin typeface="Times New Roman"/>
                <a:cs typeface="Times New Roman"/>
              </a:rPr>
              <a:t>administrare</a:t>
            </a:r>
            <a:r>
              <a:rPr lang="en-US" sz="1600" dirty="0">
                <a:latin typeface="Times New Roman"/>
                <a:cs typeface="Times New Roman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medicamentelor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A3FC0075-2529-C32C-4033-8DDA2F9E2C4E}"/>
              </a:ext>
            </a:extLst>
          </p:cNvPr>
          <p:cNvSpPr/>
          <p:nvPr/>
        </p:nvSpPr>
        <p:spPr>
          <a:xfrm>
            <a:off x="847882" y="4981372"/>
            <a:ext cx="2727215" cy="773130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Sensibilitate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stimulti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agine 29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48F867D2-66DD-A285-E76B-ADD9F996A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8501" y="302756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C521-F4ED-138A-5928-869479CD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294" y="224794"/>
            <a:ext cx="8032595" cy="540855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800" err="1">
                <a:cs typeface="Aharoni"/>
              </a:rPr>
              <a:t>Clasificare</a:t>
            </a:r>
            <a:endParaRPr lang="ro-RO" sz="2800"/>
          </a:p>
        </p:txBody>
      </p:sp>
      <p:pic>
        <p:nvPicPr>
          <p:cNvPr id="3" name="Imagine 2" descr="O imagine care conține text, captură de ecran, cerc, diagramă&#10;&#10;Descriere generată automat">
            <a:extLst>
              <a:ext uri="{FF2B5EF4-FFF2-40B4-BE49-F238E27FC236}">
                <a16:creationId xmlns:a16="http://schemas.microsoft.com/office/drawing/2014/main" id="{F726A954-561A-312A-5722-9327164E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49" y="1051376"/>
            <a:ext cx="8699330" cy="4751496"/>
          </a:xfrm>
          <a:prstGeom prst="rect">
            <a:avLst/>
          </a:prstGeom>
        </p:spPr>
      </p:pic>
      <p:pic>
        <p:nvPicPr>
          <p:cNvPr id="4" name="Imagine 3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E1DC80E3-2CB4-3E96-2CEA-DCF9A2CCC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0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tăText 6"/>
          <p:cNvSpPr txBox="1"/>
          <p:nvPr/>
        </p:nvSpPr>
        <p:spPr>
          <a:xfrm>
            <a:off x="804704" y="4386569"/>
            <a:ext cx="529339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o-RO" sz="1800" dirty="0"/>
              <a:t>Caracterizarea structurii și a compoziției chimice</a:t>
            </a:r>
            <a:endParaRPr lang="en-GB" sz="1800" dirty="0"/>
          </a:p>
        </p:txBody>
      </p:sp>
      <p:pic>
        <p:nvPicPr>
          <p:cNvPr id="9" name="Picture 11" descr="https://lh7-us.googleusercontent.com/slidesz/AGV_vUdA_utmV2kD1aO4PJnSOMCMB12c_1eZPrGp4SlSmn1uo1peQ4QcftIU-qjFDqnRayEArThsVzz_slZDUuPRHJJUfdMrGzS2PEGHrIDS2oQu0OS3dq6g-ovJVAa9mKyor_3yu_0k032dIldiNK7AiU3AXVbhyu1m_QM6L8NbAQ2WsKojuTswUco=s2048?key=5laZuvu0s1MKVHwDAtfE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2" y="4931536"/>
            <a:ext cx="1869834" cy="11738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tăText 9"/>
          <p:cNvSpPr txBox="1"/>
          <p:nvPr/>
        </p:nvSpPr>
        <p:spPr>
          <a:xfrm>
            <a:off x="1020479" y="609426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FT</a:t>
            </a:r>
            <a:r>
              <a:rPr lang="en-US" sz="1200" dirty="0"/>
              <a:t>-</a:t>
            </a:r>
            <a:r>
              <a:rPr lang="ro-RO" sz="1200" dirty="0"/>
              <a:t>IR- identificarea grupărilor funcționale și compoziției chimice</a:t>
            </a:r>
          </a:p>
        </p:txBody>
      </p:sp>
      <p:pic>
        <p:nvPicPr>
          <p:cNvPr id="12" name="Picture 13" descr="https://lh7-us.googleusercontent.com/slidesz/AGV_vUc0xVEH6JJL-GRkrw-zzcjjWtlayeQ4roKFLkK_9iAtomhhBEo1hAAvsg01kSDvT3sUeF0QFNa1qC29oBWRDPxpKiEjiYNsybZwMKrEEqwQIAPT9yoDUxgjAMqnpZgWjA1u4H7uL1EVvQ8fRkieScO57TSAndwrD4qIinX-JM8EJMOgDyH5HMU=s2048?key=5laZuvu0s1MKVHwDAtfEr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68" y="4923467"/>
            <a:ext cx="1789536" cy="117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tăText 13"/>
          <p:cNvSpPr txBox="1"/>
          <p:nvPr/>
        </p:nvSpPr>
        <p:spPr>
          <a:xfrm>
            <a:off x="3117621" y="6090392"/>
            <a:ext cx="33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RMN- determinarea structurii  moleculare și urmărirea dinamicii lanțurilor </a:t>
            </a:r>
            <a:r>
              <a:rPr lang="ro-RO" sz="1200" dirty="0" err="1"/>
              <a:t>polimerice</a:t>
            </a:r>
            <a:r>
              <a:rPr lang="ro-RO" sz="1200" dirty="0"/>
              <a:t> în hidrogeluri</a:t>
            </a:r>
            <a:endParaRPr lang="en-GB" sz="1200" dirty="0"/>
          </a:p>
        </p:txBody>
      </p:sp>
      <p:cxnSp>
        <p:nvCxnSpPr>
          <p:cNvPr id="15" name="Conector drept cu săgeată 14"/>
          <p:cNvCxnSpPr/>
          <p:nvPr/>
        </p:nvCxnSpPr>
        <p:spPr>
          <a:xfrm>
            <a:off x="2887491" y="5440008"/>
            <a:ext cx="795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rept cu săgeată 15"/>
          <p:cNvCxnSpPr/>
          <p:nvPr/>
        </p:nvCxnSpPr>
        <p:spPr>
          <a:xfrm>
            <a:off x="5913853" y="5393545"/>
            <a:ext cx="795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tăText 12">
            <a:extLst>
              <a:ext uri="{FF2B5EF4-FFF2-40B4-BE49-F238E27FC236}">
                <a16:creationId xmlns:a16="http://schemas.microsoft.com/office/drawing/2014/main" id="{0FD48575-ACDD-1296-A572-FB1594A8AB6E}"/>
              </a:ext>
            </a:extLst>
          </p:cNvPr>
          <p:cNvSpPr txBox="1"/>
          <p:nvPr/>
        </p:nvSpPr>
        <p:spPr>
          <a:xfrm>
            <a:off x="6213322" y="4381973"/>
            <a:ext cx="55458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o-RO" sz="1800" dirty="0"/>
              <a:t>Caracterizarea proprietăților fizice și morfologice</a:t>
            </a:r>
            <a:endParaRPr lang="en-GB" sz="1800" dirty="0"/>
          </a:p>
        </p:txBody>
      </p:sp>
      <p:pic>
        <p:nvPicPr>
          <p:cNvPr id="19" name="Picture 19" descr="https://lh7-us.googleusercontent.com/slidesz/AGV_vUfLhX0hHOjyNFV0krxXiWFCJNfFna7APa0DTBn0IBrfTLYSfriVWBy_LSzitL5Lra0bpuQnSgVBvM1fU1p7hMumsYni0bJpy66Fgpm9xNYperj_RMTIuB3_qiYR2ocDXQbv6yaKzk5aVCTGzG6OWwSgAu6tc5INSoChc0HI4s-szX03m2W7pVI=s2048?key=5laZuvu0s1MKVHwDAtfErw">
            <a:extLst>
              <a:ext uri="{FF2B5EF4-FFF2-40B4-BE49-F238E27FC236}">
                <a16:creationId xmlns:a16="http://schemas.microsoft.com/office/drawing/2014/main" id="{1B6772FD-3CB5-7A40-A303-1C1BF712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16" y="4808250"/>
            <a:ext cx="1339209" cy="13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https://lh7-us.googleusercontent.com/slidesz/AGV_vUdVg57wfvzPlhATSbdxMlAH_9Pqe6ptIq7SR6UnOsgtIc29OM1IuisGrQdqZ0vpUjLM7beHVfFMMwDKXnWibbSdE8BpHplxReuXguxfxv5pPljSbYPiT5SOsN2QYAAkFohaiCo89ViRg82Dqz6WtBjWCqoyWun2TZVWtCCAlp8P1bl-Tk2SZmk=s2048?key=5laZuvu0s1MKVHwDAtfErw">
            <a:extLst>
              <a:ext uri="{FF2B5EF4-FFF2-40B4-BE49-F238E27FC236}">
                <a16:creationId xmlns:a16="http://schemas.microsoft.com/office/drawing/2014/main" id="{7C9A2A0B-1248-8726-72B9-A9AA2DBC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901" y="4893944"/>
            <a:ext cx="1345876" cy="13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tăText 25">
            <a:extLst>
              <a:ext uri="{FF2B5EF4-FFF2-40B4-BE49-F238E27FC236}">
                <a16:creationId xmlns:a16="http://schemas.microsoft.com/office/drawing/2014/main" id="{E18772CB-2001-B86B-03FF-B521185AC641}"/>
              </a:ext>
            </a:extLst>
          </p:cNvPr>
          <p:cNvSpPr txBox="1"/>
          <p:nvPr/>
        </p:nvSpPr>
        <p:spPr>
          <a:xfrm>
            <a:off x="6625668" y="6134813"/>
            <a:ext cx="225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SEM- morfologie de suprafață și studiul structurii poroase a hidrogelului</a:t>
            </a:r>
            <a:endParaRPr lang="en-GB" sz="1200" dirty="0"/>
          </a:p>
        </p:txBody>
      </p:sp>
      <p:sp>
        <p:nvSpPr>
          <p:cNvPr id="28" name="CasetăText 27">
            <a:extLst>
              <a:ext uri="{FF2B5EF4-FFF2-40B4-BE49-F238E27FC236}">
                <a16:creationId xmlns:a16="http://schemas.microsoft.com/office/drawing/2014/main" id="{38709411-E25C-3F2E-14CB-B976CA05B713}"/>
              </a:ext>
            </a:extLst>
          </p:cNvPr>
          <p:cNvSpPr txBox="1"/>
          <p:nvPr/>
        </p:nvSpPr>
        <p:spPr>
          <a:xfrm>
            <a:off x="9238742" y="6135629"/>
            <a:ext cx="188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TEM- structura internă și dimensiunea porilor la scară </a:t>
            </a:r>
            <a:r>
              <a:rPr lang="ro-RO" sz="1200" dirty="0" err="1"/>
              <a:t>nanometrică</a:t>
            </a:r>
            <a:endParaRPr lang="en-GB" sz="1200" dirty="0"/>
          </a:p>
        </p:txBody>
      </p:sp>
      <p:cxnSp>
        <p:nvCxnSpPr>
          <p:cNvPr id="29" name="Conector drept cu săgeată 28">
            <a:extLst>
              <a:ext uri="{FF2B5EF4-FFF2-40B4-BE49-F238E27FC236}">
                <a16:creationId xmlns:a16="http://schemas.microsoft.com/office/drawing/2014/main" id="{143D2CC1-18E1-61C4-1505-54F526F191C0}"/>
              </a:ext>
            </a:extLst>
          </p:cNvPr>
          <p:cNvCxnSpPr>
            <a:cxnSpLocks/>
          </p:cNvCxnSpPr>
          <p:nvPr/>
        </p:nvCxnSpPr>
        <p:spPr>
          <a:xfrm>
            <a:off x="8209145" y="5458594"/>
            <a:ext cx="795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ine 30" descr="O imagine care conține Font, text, Grafică, simbol&#10;&#10;Descriere generată automat">
            <a:extLst>
              <a:ext uri="{FF2B5EF4-FFF2-40B4-BE49-F238E27FC236}">
                <a16:creationId xmlns:a16="http://schemas.microsoft.com/office/drawing/2014/main" id="{B356BC52-6E3C-E396-494C-B3212D744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855" y="93980"/>
            <a:ext cx="2005330" cy="594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DE1D2D-2C8C-EC97-49AE-866398D372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2" y="299212"/>
            <a:ext cx="7968271" cy="38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721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840</Words>
  <Application>Microsoft Office PowerPoint</Application>
  <PresentationFormat>Widescreen</PresentationFormat>
  <Paragraphs>114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Aptos</vt:lpstr>
      <vt:lpstr>Arial</vt:lpstr>
      <vt:lpstr>Calibri</vt:lpstr>
      <vt:lpstr>Neue Haas Grotesk Text Pro</vt:lpstr>
      <vt:lpstr>Times New Roman</vt:lpstr>
      <vt:lpstr>Wingdings</vt:lpstr>
      <vt:lpstr>VanillaVTI</vt:lpstr>
      <vt:lpstr>BIOMATERIALE POLIMERICE UTILIZATE CA DISPOZITIVE MEDICALE ÎN TRATAMENTUL AFECȚIUNILOR TEGUMENTARE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 sunt hidrogelurile?</vt:lpstr>
      <vt:lpstr>Clasificare</vt:lpstr>
      <vt:lpstr>PowerPoint Presentation</vt:lpstr>
      <vt:lpstr>PowerPoint Presentation</vt:lpstr>
      <vt:lpstr>Aplicații biomedicale ale hidrogelurilor</vt:lpstr>
      <vt:lpstr>Hidrogeluri Smart, Bioactive și Biomimetice pe Bază de Chitosan pentru Managementul Rănilor  explorează noi posibilități în tratamentul leziunilor cutanate</vt:lpstr>
      <vt:lpstr>Folosirea hidrogelurilor pentru psoriazis și arsuri </vt:lpstr>
      <vt:lpstr>Alte direcții de aplicații ale hidrogelurilor</vt:lpstr>
      <vt:lpstr>Hidrogelul - biomaterial sustenabil?</vt:lpstr>
      <vt:lpstr>Concluzii</vt:lpstr>
      <vt:lpstr>Bibliografie</vt:lpstr>
      <vt:lpstr>Vă mulțumim pentru atenție!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BIOMATERIALE POLIMERICE UTILIZATE CA DISPOZITIVE MEDICALE IN TRATAMENTUL AFECTIUNILOR TEGUMENTARE</dc:title>
  <dc:creator>manuela andreea</dc:creator>
  <cp:lastModifiedBy>Anca Jireghie</cp:lastModifiedBy>
  <cp:revision>850</cp:revision>
  <dcterms:created xsi:type="dcterms:W3CDTF">2024-07-06T20:59:13Z</dcterms:created>
  <dcterms:modified xsi:type="dcterms:W3CDTF">2024-07-10T09:05:33Z</dcterms:modified>
</cp:coreProperties>
</file>